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11089380" r:id="rId7"/>
    <p:sldId id="11089381" r:id="rId8"/>
    <p:sldId id="11089382" r:id="rId9"/>
    <p:sldId id="11089385" r:id="rId10"/>
    <p:sldId id="11089383" r:id="rId11"/>
    <p:sldId id="11089389" r:id="rId12"/>
    <p:sldId id="11089384" r:id="rId13"/>
    <p:sldId id="11089388" r:id="rId14"/>
    <p:sldId id="11089386" r:id="rId15"/>
    <p:sldId id="11089390" r:id="rId16"/>
    <p:sldId id="11089391" r:id="rId17"/>
    <p:sldId id="11089392" r:id="rId18"/>
    <p:sldId id="11089393" r:id="rId19"/>
    <p:sldId id="11089387" r:id="rId20"/>
    <p:sldId id="11089394" r:id="rId21"/>
    <p:sldId id="11089395" r:id="rId22"/>
    <p:sldId id="11089398" r:id="rId23"/>
    <p:sldId id="11089397" r:id="rId24"/>
    <p:sldId id="11089396" r:id="rId25"/>
    <p:sldId id="11089399" r:id="rId26"/>
    <p:sldId id="1108940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6EB"/>
    <a:srgbClr val="5ED4F1"/>
    <a:srgbClr val="595959"/>
    <a:srgbClr val="FCA900"/>
    <a:srgbClr val="F7F7F7"/>
    <a:srgbClr val="5B87E9"/>
    <a:srgbClr val="B7BAF9"/>
    <a:srgbClr val="F1F1FE"/>
    <a:srgbClr val="D9DBFC"/>
    <a:srgbClr val="E0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15" autoAdjust="0"/>
  </p:normalViewPr>
  <p:slideViewPr>
    <p:cSldViewPr snapToGrid="0">
      <p:cViewPr>
        <p:scale>
          <a:sx n="66" d="100"/>
          <a:sy n="66" d="100"/>
        </p:scale>
        <p:origin x="-2274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2475262052699E-3"/>
          <c:y val="1.92840514972244E-3"/>
          <c:w val="0.97804127721174206"/>
          <c:h val="0.957575086706106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95959"/>
              </a:solidFill>
              <a:ln w="9525" cap="flat" cmpd="sng" algn="ctr">
                <a:solidFill>
                  <a:srgbClr val="595959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BC-4AEF-811E-22ABC18777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 cmpd="sng" algn="ctr">
              <a:solidFill>
                <a:srgbClr val="5ED4F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ED4F1"/>
              </a:solidFill>
              <a:ln w="9525" cap="flat" cmpd="sng" algn="ctr">
                <a:solidFill>
                  <a:srgbClr val="5ED4F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FBC-4AEF-811E-22ABC18777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BC-4AEF-811E-22ABC18777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2626560"/>
        <c:axId val="162640640"/>
      </c:scatterChart>
      <c:valAx>
        <c:axId val="16262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640640"/>
        <c:crosses val="autoZero"/>
        <c:crossBetween val="midCat"/>
      </c:valAx>
      <c:valAx>
        <c:axId val="16264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626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1508E-6AA2-4DD4-A0F4-F294C9EE292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01D4-5A9D-45F4-BB5C-E4FE4AFB7C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9933" y="674112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3173-962F-4ABA-9B5F-4291E5A62A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chart" Target="../charts/char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9.xml"/><Relationship Id="rId7" Type="http://schemas.openxmlformats.org/officeDocument/2006/relationships/image" Target="../media/image10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26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2.svg"/><Relationship Id="rId2" Type="http://schemas.openxmlformats.org/officeDocument/2006/relationships/tags" Target="../tags/tag41.xml"/><Relationship Id="rId16" Type="http://schemas.openxmlformats.org/officeDocument/2006/relationships/image" Target="../media/image14.sv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5.png"/><Relationship Id="rId5" Type="http://schemas.openxmlformats.org/officeDocument/2006/relationships/tags" Target="../tags/tag44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28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32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70.xml"/><Relationship Id="rId7" Type="http://schemas.openxmlformats.org/officeDocument/2006/relationships/image" Target="../media/image3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5.xml"/><Relationship Id="rId7" Type="http://schemas.openxmlformats.org/officeDocument/2006/relationships/image" Target="../media/image35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12.png"/><Relationship Id="rId10" Type="http://schemas.openxmlformats.org/officeDocument/2006/relationships/image" Target="../media/image6.sv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4993953" y="2409366"/>
            <a:ext cx="7207283" cy="4457438"/>
          </a:xfrm>
          <a:custGeom>
            <a:avLst/>
            <a:gdLst>
              <a:gd name="connsiteX0" fmla="*/ 25400 w 7200900"/>
              <a:gd name="connsiteY0" fmla="*/ 4432300 h 4432300"/>
              <a:gd name="connsiteX1" fmla="*/ 7200900 w 7200900"/>
              <a:gd name="connsiteY1" fmla="*/ 4432300 h 4432300"/>
              <a:gd name="connsiteX2" fmla="*/ 7200900 w 7200900"/>
              <a:gd name="connsiteY2" fmla="*/ 1511300 h 4432300"/>
              <a:gd name="connsiteX3" fmla="*/ 6743700 w 7200900"/>
              <a:gd name="connsiteY3" fmla="*/ 1600200 h 4432300"/>
              <a:gd name="connsiteX4" fmla="*/ 6096000 w 7200900"/>
              <a:gd name="connsiteY4" fmla="*/ 1638300 h 4432300"/>
              <a:gd name="connsiteX5" fmla="*/ 5880100 w 7200900"/>
              <a:gd name="connsiteY5" fmla="*/ 1066800 h 4432300"/>
              <a:gd name="connsiteX6" fmla="*/ 5575300 w 7200900"/>
              <a:gd name="connsiteY6" fmla="*/ 355600 h 4432300"/>
              <a:gd name="connsiteX7" fmla="*/ 4826000 w 7200900"/>
              <a:gd name="connsiteY7" fmla="*/ 0 h 4432300"/>
              <a:gd name="connsiteX8" fmla="*/ 4038600 w 7200900"/>
              <a:gd name="connsiteY8" fmla="*/ 114300 h 4432300"/>
              <a:gd name="connsiteX9" fmla="*/ 3556000 w 7200900"/>
              <a:gd name="connsiteY9" fmla="*/ 571500 h 4432300"/>
              <a:gd name="connsiteX10" fmla="*/ 3187700 w 7200900"/>
              <a:gd name="connsiteY10" fmla="*/ 1244600 h 4432300"/>
              <a:gd name="connsiteX11" fmla="*/ 2794000 w 7200900"/>
              <a:gd name="connsiteY11" fmla="*/ 1511300 h 4432300"/>
              <a:gd name="connsiteX12" fmla="*/ 2019300 w 7200900"/>
              <a:gd name="connsiteY12" fmla="*/ 1498600 h 4432300"/>
              <a:gd name="connsiteX13" fmla="*/ 1308100 w 7200900"/>
              <a:gd name="connsiteY13" fmla="*/ 1752600 h 4432300"/>
              <a:gd name="connsiteX14" fmla="*/ 660400 w 7200900"/>
              <a:gd name="connsiteY14" fmla="*/ 2298700 h 4432300"/>
              <a:gd name="connsiteX15" fmla="*/ 101600 w 7200900"/>
              <a:gd name="connsiteY15" fmla="*/ 3238500 h 4432300"/>
              <a:gd name="connsiteX16" fmla="*/ 0 w 7200900"/>
              <a:gd name="connsiteY16" fmla="*/ 4038600 h 4432300"/>
              <a:gd name="connsiteX17" fmla="*/ 25400 w 7200900"/>
              <a:gd name="connsiteY17" fmla="*/ 4432300 h 4432300"/>
              <a:gd name="connsiteX0-1" fmla="*/ 27614 w 7203114"/>
              <a:gd name="connsiteY0-2" fmla="*/ 4432300 h 4432300"/>
              <a:gd name="connsiteX1-3" fmla="*/ 7203114 w 7203114"/>
              <a:gd name="connsiteY1-4" fmla="*/ 4432300 h 4432300"/>
              <a:gd name="connsiteX2-5" fmla="*/ 7203114 w 7203114"/>
              <a:gd name="connsiteY2-6" fmla="*/ 1511300 h 4432300"/>
              <a:gd name="connsiteX3-7" fmla="*/ 6745914 w 7203114"/>
              <a:gd name="connsiteY3-8" fmla="*/ 1600200 h 4432300"/>
              <a:gd name="connsiteX4-9" fmla="*/ 6098214 w 7203114"/>
              <a:gd name="connsiteY4-10" fmla="*/ 1638300 h 4432300"/>
              <a:gd name="connsiteX5-11" fmla="*/ 5882314 w 7203114"/>
              <a:gd name="connsiteY5-12" fmla="*/ 1066800 h 4432300"/>
              <a:gd name="connsiteX6-13" fmla="*/ 5577514 w 7203114"/>
              <a:gd name="connsiteY6-14" fmla="*/ 355600 h 4432300"/>
              <a:gd name="connsiteX7-15" fmla="*/ 4828214 w 7203114"/>
              <a:gd name="connsiteY7-16" fmla="*/ 0 h 4432300"/>
              <a:gd name="connsiteX8-17" fmla="*/ 4040814 w 7203114"/>
              <a:gd name="connsiteY8-18" fmla="*/ 114300 h 4432300"/>
              <a:gd name="connsiteX9-19" fmla="*/ 3558214 w 7203114"/>
              <a:gd name="connsiteY9-20" fmla="*/ 571500 h 4432300"/>
              <a:gd name="connsiteX10-21" fmla="*/ 3189914 w 7203114"/>
              <a:gd name="connsiteY10-22" fmla="*/ 1244600 h 4432300"/>
              <a:gd name="connsiteX11-23" fmla="*/ 2796214 w 7203114"/>
              <a:gd name="connsiteY11-24" fmla="*/ 1511300 h 4432300"/>
              <a:gd name="connsiteX12-25" fmla="*/ 2021514 w 7203114"/>
              <a:gd name="connsiteY12-26" fmla="*/ 1498600 h 4432300"/>
              <a:gd name="connsiteX13-27" fmla="*/ 1310314 w 7203114"/>
              <a:gd name="connsiteY13-28" fmla="*/ 1752600 h 4432300"/>
              <a:gd name="connsiteX14-29" fmla="*/ 662614 w 7203114"/>
              <a:gd name="connsiteY14-30" fmla="*/ 2298700 h 4432300"/>
              <a:gd name="connsiteX15-31" fmla="*/ 103814 w 7203114"/>
              <a:gd name="connsiteY15-32" fmla="*/ 3238500 h 4432300"/>
              <a:gd name="connsiteX16-33" fmla="*/ 2214 w 7203114"/>
              <a:gd name="connsiteY16-34" fmla="*/ 4038600 h 4432300"/>
              <a:gd name="connsiteX17-35" fmla="*/ 27614 w 7203114"/>
              <a:gd name="connsiteY17-36" fmla="*/ 4432300 h 4432300"/>
              <a:gd name="connsiteX0-37" fmla="*/ 30075 w 7205575"/>
              <a:gd name="connsiteY0-38" fmla="*/ 4432300 h 4432300"/>
              <a:gd name="connsiteX1-39" fmla="*/ 7205575 w 7205575"/>
              <a:gd name="connsiteY1-40" fmla="*/ 4432300 h 4432300"/>
              <a:gd name="connsiteX2-41" fmla="*/ 7205575 w 7205575"/>
              <a:gd name="connsiteY2-42" fmla="*/ 1511300 h 4432300"/>
              <a:gd name="connsiteX3-43" fmla="*/ 6748375 w 7205575"/>
              <a:gd name="connsiteY3-44" fmla="*/ 1600200 h 4432300"/>
              <a:gd name="connsiteX4-45" fmla="*/ 6100675 w 7205575"/>
              <a:gd name="connsiteY4-46" fmla="*/ 1638300 h 4432300"/>
              <a:gd name="connsiteX5-47" fmla="*/ 5884775 w 7205575"/>
              <a:gd name="connsiteY5-48" fmla="*/ 1066800 h 4432300"/>
              <a:gd name="connsiteX6-49" fmla="*/ 5579975 w 7205575"/>
              <a:gd name="connsiteY6-50" fmla="*/ 355600 h 4432300"/>
              <a:gd name="connsiteX7-51" fmla="*/ 4830675 w 7205575"/>
              <a:gd name="connsiteY7-52" fmla="*/ 0 h 4432300"/>
              <a:gd name="connsiteX8-53" fmla="*/ 4043275 w 7205575"/>
              <a:gd name="connsiteY8-54" fmla="*/ 114300 h 4432300"/>
              <a:gd name="connsiteX9-55" fmla="*/ 3560675 w 7205575"/>
              <a:gd name="connsiteY9-56" fmla="*/ 571500 h 4432300"/>
              <a:gd name="connsiteX10-57" fmla="*/ 3192375 w 7205575"/>
              <a:gd name="connsiteY10-58" fmla="*/ 1244600 h 4432300"/>
              <a:gd name="connsiteX11-59" fmla="*/ 2798675 w 7205575"/>
              <a:gd name="connsiteY11-60" fmla="*/ 1511300 h 4432300"/>
              <a:gd name="connsiteX12-61" fmla="*/ 2023975 w 7205575"/>
              <a:gd name="connsiteY12-62" fmla="*/ 1498600 h 4432300"/>
              <a:gd name="connsiteX13-63" fmla="*/ 1312775 w 7205575"/>
              <a:gd name="connsiteY13-64" fmla="*/ 1752600 h 4432300"/>
              <a:gd name="connsiteX14-65" fmla="*/ 665075 w 7205575"/>
              <a:gd name="connsiteY14-66" fmla="*/ 2298700 h 4432300"/>
              <a:gd name="connsiteX15-67" fmla="*/ 106275 w 7205575"/>
              <a:gd name="connsiteY15-68" fmla="*/ 3238500 h 4432300"/>
              <a:gd name="connsiteX16-69" fmla="*/ 4675 w 7205575"/>
              <a:gd name="connsiteY16-70" fmla="*/ 4038600 h 4432300"/>
              <a:gd name="connsiteX17-71" fmla="*/ 30075 w 7205575"/>
              <a:gd name="connsiteY17-72" fmla="*/ 4432300 h 4432300"/>
              <a:gd name="connsiteX0-73" fmla="*/ 41778 w 7204578"/>
              <a:gd name="connsiteY0-74" fmla="*/ 4451350 h 4451350"/>
              <a:gd name="connsiteX1-75" fmla="*/ 7204578 w 7204578"/>
              <a:gd name="connsiteY1-76" fmla="*/ 4432300 h 4451350"/>
              <a:gd name="connsiteX2-77" fmla="*/ 7204578 w 7204578"/>
              <a:gd name="connsiteY2-78" fmla="*/ 1511300 h 4451350"/>
              <a:gd name="connsiteX3-79" fmla="*/ 6747378 w 7204578"/>
              <a:gd name="connsiteY3-80" fmla="*/ 1600200 h 4451350"/>
              <a:gd name="connsiteX4-81" fmla="*/ 6099678 w 7204578"/>
              <a:gd name="connsiteY4-82" fmla="*/ 1638300 h 4451350"/>
              <a:gd name="connsiteX5-83" fmla="*/ 5883778 w 7204578"/>
              <a:gd name="connsiteY5-84" fmla="*/ 1066800 h 4451350"/>
              <a:gd name="connsiteX6-85" fmla="*/ 5578978 w 7204578"/>
              <a:gd name="connsiteY6-86" fmla="*/ 355600 h 4451350"/>
              <a:gd name="connsiteX7-87" fmla="*/ 4829678 w 7204578"/>
              <a:gd name="connsiteY7-88" fmla="*/ 0 h 4451350"/>
              <a:gd name="connsiteX8-89" fmla="*/ 4042278 w 7204578"/>
              <a:gd name="connsiteY8-90" fmla="*/ 114300 h 4451350"/>
              <a:gd name="connsiteX9-91" fmla="*/ 3559678 w 7204578"/>
              <a:gd name="connsiteY9-92" fmla="*/ 571500 h 4451350"/>
              <a:gd name="connsiteX10-93" fmla="*/ 3191378 w 7204578"/>
              <a:gd name="connsiteY10-94" fmla="*/ 1244600 h 4451350"/>
              <a:gd name="connsiteX11-95" fmla="*/ 2797678 w 7204578"/>
              <a:gd name="connsiteY11-96" fmla="*/ 1511300 h 4451350"/>
              <a:gd name="connsiteX12-97" fmla="*/ 2022978 w 7204578"/>
              <a:gd name="connsiteY12-98" fmla="*/ 1498600 h 4451350"/>
              <a:gd name="connsiteX13-99" fmla="*/ 1311778 w 7204578"/>
              <a:gd name="connsiteY13-100" fmla="*/ 1752600 h 4451350"/>
              <a:gd name="connsiteX14-101" fmla="*/ 664078 w 7204578"/>
              <a:gd name="connsiteY14-102" fmla="*/ 2298700 h 4451350"/>
              <a:gd name="connsiteX15-103" fmla="*/ 105278 w 7204578"/>
              <a:gd name="connsiteY15-104" fmla="*/ 3238500 h 4451350"/>
              <a:gd name="connsiteX16-105" fmla="*/ 3678 w 7204578"/>
              <a:gd name="connsiteY16-106" fmla="*/ 4038600 h 4451350"/>
              <a:gd name="connsiteX17-107" fmla="*/ 41778 w 7204578"/>
              <a:gd name="connsiteY17-108" fmla="*/ 4451350 h 4451350"/>
              <a:gd name="connsiteX0-109" fmla="*/ 19083 w 7207283"/>
              <a:gd name="connsiteY0-110" fmla="*/ 4451350 h 4451350"/>
              <a:gd name="connsiteX1-111" fmla="*/ 7207283 w 7207283"/>
              <a:gd name="connsiteY1-112" fmla="*/ 4432300 h 4451350"/>
              <a:gd name="connsiteX2-113" fmla="*/ 7207283 w 7207283"/>
              <a:gd name="connsiteY2-114" fmla="*/ 1511300 h 4451350"/>
              <a:gd name="connsiteX3-115" fmla="*/ 6750083 w 7207283"/>
              <a:gd name="connsiteY3-116" fmla="*/ 1600200 h 4451350"/>
              <a:gd name="connsiteX4-117" fmla="*/ 6102383 w 7207283"/>
              <a:gd name="connsiteY4-118" fmla="*/ 1638300 h 4451350"/>
              <a:gd name="connsiteX5-119" fmla="*/ 5886483 w 7207283"/>
              <a:gd name="connsiteY5-120" fmla="*/ 1066800 h 4451350"/>
              <a:gd name="connsiteX6-121" fmla="*/ 5581683 w 7207283"/>
              <a:gd name="connsiteY6-122" fmla="*/ 355600 h 4451350"/>
              <a:gd name="connsiteX7-123" fmla="*/ 4832383 w 7207283"/>
              <a:gd name="connsiteY7-124" fmla="*/ 0 h 4451350"/>
              <a:gd name="connsiteX8-125" fmla="*/ 4044983 w 7207283"/>
              <a:gd name="connsiteY8-126" fmla="*/ 114300 h 4451350"/>
              <a:gd name="connsiteX9-127" fmla="*/ 3562383 w 7207283"/>
              <a:gd name="connsiteY9-128" fmla="*/ 571500 h 4451350"/>
              <a:gd name="connsiteX10-129" fmla="*/ 3194083 w 7207283"/>
              <a:gd name="connsiteY10-130" fmla="*/ 1244600 h 4451350"/>
              <a:gd name="connsiteX11-131" fmla="*/ 2800383 w 7207283"/>
              <a:gd name="connsiteY11-132" fmla="*/ 1511300 h 4451350"/>
              <a:gd name="connsiteX12-133" fmla="*/ 2025683 w 7207283"/>
              <a:gd name="connsiteY12-134" fmla="*/ 1498600 h 4451350"/>
              <a:gd name="connsiteX13-135" fmla="*/ 1314483 w 7207283"/>
              <a:gd name="connsiteY13-136" fmla="*/ 1752600 h 4451350"/>
              <a:gd name="connsiteX14-137" fmla="*/ 666783 w 7207283"/>
              <a:gd name="connsiteY14-138" fmla="*/ 2298700 h 4451350"/>
              <a:gd name="connsiteX15-139" fmla="*/ 107983 w 7207283"/>
              <a:gd name="connsiteY15-140" fmla="*/ 3238500 h 4451350"/>
              <a:gd name="connsiteX16-141" fmla="*/ 6383 w 7207283"/>
              <a:gd name="connsiteY16-142" fmla="*/ 4038600 h 4451350"/>
              <a:gd name="connsiteX17-143" fmla="*/ 19083 w 7207283"/>
              <a:gd name="connsiteY17-144" fmla="*/ 4451350 h 4451350"/>
              <a:gd name="connsiteX0-145" fmla="*/ 19083 w 7207283"/>
              <a:gd name="connsiteY0-146" fmla="*/ 4451350 h 4451350"/>
              <a:gd name="connsiteX1-147" fmla="*/ 7207283 w 7207283"/>
              <a:gd name="connsiteY1-148" fmla="*/ 4432300 h 4451350"/>
              <a:gd name="connsiteX2-149" fmla="*/ 7207283 w 7207283"/>
              <a:gd name="connsiteY2-150" fmla="*/ 1511300 h 4451350"/>
              <a:gd name="connsiteX3-151" fmla="*/ 6750083 w 7207283"/>
              <a:gd name="connsiteY3-152" fmla="*/ 1600200 h 4451350"/>
              <a:gd name="connsiteX4-153" fmla="*/ 6102383 w 7207283"/>
              <a:gd name="connsiteY4-154" fmla="*/ 1638300 h 4451350"/>
              <a:gd name="connsiteX5-155" fmla="*/ 5886483 w 7207283"/>
              <a:gd name="connsiteY5-156" fmla="*/ 1066800 h 4451350"/>
              <a:gd name="connsiteX6-157" fmla="*/ 5581683 w 7207283"/>
              <a:gd name="connsiteY6-158" fmla="*/ 355600 h 4451350"/>
              <a:gd name="connsiteX7-159" fmla="*/ 4832383 w 7207283"/>
              <a:gd name="connsiteY7-160" fmla="*/ 0 h 4451350"/>
              <a:gd name="connsiteX8-161" fmla="*/ 4044983 w 7207283"/>
              <a:gd name="connsiteY8-162" fmla="*/ 114300 h 4451350"/>
              <a:gd name="connsiteX9-163" fmla="*/ 3562383 w 7207283"/>
              <a:gd name="connsiteY9-164" fmla="*/ 571500 h 4451350"/>
              <a:gd name="connsiteX10-165" fmla="*/ 3194083 w 7207283"/>
              <a:gd name="connsiteY10-166" fmla="*/ 1244600 h 4451350"/>
              <a:gd name="connsiteX11-167" fmla="*/ 2800383 w 7207283"/>
              <a:gd name="connsiteY11-168" fmla="*/ 1511300 h 4451350"/>
              <a:gd name="connsiteX12-169" fmla="*/ 2025683 w 7207283"/>
              <a:gd name="connsiteY12-170" fmla="*/ 1498600 h 4451350"/>
              <a:gd name="connsiteX13-171" fmla="*/ 1314483 w 7207283"/>
              <a:gd name="connsiteY13-172" fmla="*/ 1752600 h 4451350"/>
              <a:gd name="connsiteX14-173" fmla="*/ 666783 w 7207283"/>
              <a:gd name="connsiteY14-174" fmla="*/ 2298700 h 4451350"/>
              <a:gd name="connsiteX15-175" fmla="*/ 107983 w 7207283"/>
              <a:gd name="connsiteY15-176" fmla="*/ 3238500 h 4451350"/>
              <a:gd name="connsiteX16-177" fmla="*/ 6383 w 7207283"/>
              <a:gd name="connsiteY16-178" fmla="*/ 4038600 h 4451350"/>
              <a:gd name="connsiteX17-179" fmla="*/ 19083 w 7207283"/>
              <a:gd name="connsiteY17-180" fmla="*/ 4451350 h 4451350"/>
              <a:gd name="connsiteX0-181" fmla="*/ 19083 w 7207283"/>
              <a:gd name="connsiteY0-182" fmla="*/ 4451350 h 4451350"/>
              <a:gd name="connsiteX1-183" fmla="*/ 7207283 w 7207283"/>
              <a:gd name="connsiteY1-184" fmla="*/ 4432300 h 4451350"/>
              <a:gd name="connsiteX2-185" fmla="*/ 7207283 w 7207283"/>
              <a:gd name="connsiteY2-186" fmla="*/ 1511300 h 4451350"/>
              <a:gd name="connsiteX3-187" fmla="*/ 6750083 w 7207283"/>
              <a:gd name="connsiteY3-188" fmla="*/ 1600200 h 4451350"/>
              <a:gd name="connsiteX4-189" fmla="*/ 6102383 w 7207283"/>
              <a:gd name="connsiteY4-190" fmla="*/ 1638300 h 4451350"/>
              <a:gd name="connsiteX5-191" fmla="*/ 5886483 w 7207283"/>
              <a:gd name="connsiteY5-192" fmla="*/ 1066800 h 4451350"/>
              <a:gd name="connsiteX6-193" fmla="*/ 5581683 w 7207283"/>
              <a:gd name="connsiteY6-194" fmla="*/ 355600 h 4451350"/>
              <a:gd name="connsiteX7-195" fmla="*/ 4832383 w 7207283"/>
              <a:gd name="connsiteY7-196" fmla="*/ 0 h 4451350"/>
              <a:gd name="connsiteX8-197" fmla="*/ 4044983 w 7207283"/>
              <a:gd name="connsiteY8-198" fmla="*/ 114300 h 4451350"/>
              <a:gd name="connsiteX9-199" fmla="*/ 3562383 w 7207283"/>
              <a:gd name="connsiteY9-200" fmla="*/ 571500 h 4451350"/>
              <a:gd name="connsiteX10-201" fmla="*/ 3194083 w 7207283"/>
              <a:gd name="connsiteY10-202" fmla="*/ 1244600 h 4451350"/>
              <a:gd name="connsiteX11-203" fmla="*/ 2800383 w 7207283"/>
              <a:gd name="connsiteY11-204" fmla="*/ 1511300 h 4451350"/>
              <a:gd name="connsiteX12-205" fmla="*/ 2025683 w 7207283"/>
              <a:gd name="connsiteY12-206" fmla="*/ 1498600 h 4451350"/>
              <a:gd name="connsiteX13-207" fmla="*/ 1314483 w 7207283"/>
              <a:gd name="connsiteY13-208" fmla="*/ 1752600 h 4451350"/>
              <a:gd name="connsiteX14-209" fmla="*/ 666783 w 7207283"/>
              <a:gd name="connsiteY14-210" fmla="*/ 2298700 h 4451350"/>
              <a:gd name="connsiteX15-211" fmla="*/ 107983 w 7207283"/>
              <a:gd name="connsiteY15-212" fmla="*/ 3238500 h 4451350"/>
              <a:gd name="connsiteX16-213" fmla="*/ 6383 w 7207283"/>
              <a:gd name="connsiteY16-214" fmla="*/ 4038600 h 4451350"/>
              <a:gd name="connsiteX17-215" fmla="*/ 19083 w 7207283"/>
              <a:gd name="connsiteY17-216" fmla="*/ 4451350 h 4451350"/>
              <a:gd name="connsiteX0-217" fmla="*/ 19083 w 7207283"/>
              <a:gd name="connsiteY0-218" fmla="*/ 4451350 h 4451350"/>
              <a:gd name="connsiteX1-219" fmla="*/ 7207283 w 7207283"/>
              <a:gd name="connsiteY1-220" fmla="*/ 4432300 h 4451350"/>
              <a:gd name="connsiteX2-221" fmla="*/ 7207283 w 7207283"/>
              <a:gd name="connsiteY2-222" fmla="*/ 1511300 h 4451350"/>
              <a:gd name="connsiteX3-223" fmla="*/ 6750083 w 7207283"/>
              <a:gd name="connsiteY3-224" fmla="*/ 1600200 h 4451350"/>
              <a:gd name="connsiteX4-225" fmla="*/ 6102383 w 7207283"/>
              <a:gd name="connsiteY4-226" fmla="*/ 1638300 h 4451350"/>
              <a:gd name="connsiteX5-227" fmla="*/ 5886483 w 7207283"/>
              <a:gd name="connsiteY5-228" fmla="*/ 1066800 h 4451350"/>
              <a:gd name="connsiteX6-229" fmla="*/ 5581683 w 7207283"/>
              <a:gd name="connsiteY6-230" fmla="*/ 355600 h 4451350"/>
              <a:gd name="connsiteX7-231" fmla="*/ 4832383 w 7207283"/>
              <a:gd name="connsiteY7-232" fmla="*/ 0 h 4451350"/>
              <a:gd name="connsiteX8-233" fmla="*/ 4044983 w 7207283"/>
              <a:gd name="connsiteY8-234" fmla="*/ 114300 h 4451350"/>
              <a:gd name="connsiteX9-235" fmla="*/ 3562383 w 7207283"/>
              <a:gd name="connsiteY9-236" fmla="*/ 571500 h 4451350"/>
              <a:gd name="connsiteX10-237" fmla="*/ 3194083 w 7207283"/>
              <a:gd name="connsiteY10-238" fmla="*/ 1244600 h 4451350"/>
              <a:gd name="connsiteX11-239" fmla="*/ 2800383 w 7207283"/>
              <a:gd name="connsiteY11-240" fmla="*/ 1511300 h 4451350"/>
              <a:gd name="connsiteX12-241" fmla="*/ 2025683 w 7207283"/>
              <a:gd name="connsiteY12-242" fmla="*/ 1498600 h 4451350"/>
              <a:gd name="connsiteX13-243" fmla="*/ 1314483 w 7207283"/>
              <a:gd name="connsiteY13-244" fmla="*/ 1752600 h 4451350"/>
              <a:gd name="connsiteX14-245" fmla="*/ 660433 w 7207283"/>
              <a:gd name="connsiteY14-246" fmla="*/ 2286000 h 4451350"/>
              <a:gd name="connsiteX15-247" fmla="*/ 107983 w 7207283"/>
              <a:gd name="connsiteY15-248" fmla="*/ 3238500 h 4451350"/>
              <a:gd name="connsiteX16-249" fmla="*/ 6383 w 7207283"/>
              <a:gd name="connsiteY16-250" fmla="*/ 4038600 h 4451350"/>
              <a:gd name="connsiteX17-251" fmla="*/ 19083 w 7207283"/>
              <a:gd name="connsiteY17-252" fmla="*/ 4451350 h 4451350"/>
              <a:gd name="connsiteX0-253" fmla="*/ 19083 w 7207283"/>
              <a:gd name="connsiteY0-254" fmla="*/ 4451350 h 4451350"/>
              <a:gd name="connsiteX1-255" fmla="*/ 7207283 w 7207283"/>
              <a:gd name="connsiteY1-256" fmla="*/ 4432300 h 4451350"/>
              <a:gd name="connsiteX2-257" fmla="*/ 7207283 w 7207283"/>
              <a:gd name="connsiteY2-258" fmla="*/ 1511300 h 4451350"/>
              <a:gd name="connsiteX3-259" fmla="*/ 6750083 w 7207283"/>
              <a:gd name="connsiteY3-260" fmla="*/ 1600200 h 4451350"/>
              <a:gd name="connsiteX4-261" fmla="*/ 6102383 w 7207283"/>
              <a:gd name="connsiteY4-262" fmla="*/ 1638300 h 4451350"/>
              <a:gd name="connsiteX5-263" fmla="*/ 5886483 w 7207283"/>
              <a:gd name="connsiteY5-264" fmla="*/ 1066800 h 4451350"/>
              <a:gd name="connsiteX6-265" fmla="*/ 5581683 w 7207283"/>
              <a:gd name="connsiteY6-266" fmla="*/ 355600 h 4451350"/>
              <a:gd name="connsiteX7-267" fmla="*/ 4832383 w 7207283"/>
              <a:gd name="connsiteY7-268" fmla="*/ 0 h 4451350"/>
              <a:gd name="connsiteX8-269" fmla="*/ 4044983 w 7207283"/>
              <a:gd name="connsiteY8-270" fmla="*/ 114300 h 4451350"/>
              <a:gd name="connsiteX9-271" fmla="*/ 3562383 w 7207283"/>
              <a:gd name="connsiteY9-272" fmla="*/ 571500 h 4451350"/>
              <a:gd name="connsiteX10-273" fmla="*/ 3194083 w 7207283"/>
              <a:gd name="connsiteY10-274" fmla="*/ 1244600 h 4451350"/>
              <a:gd name="connsiteX11-275" fmla="*/ 2800383 w 7207283"/>
              <a:gd name="connsiteY11-276" fmla="*/ 1511300 h 4451350"/>
              <a:gd name="connsiteX12-277" fmla="*/ 2025683 w 7207283"/>
              <a:gd name="connsiteY12-278" fmla="*/ 1498600 h 4451350"/>
              <a:gd name="connsiteX13-279" fmla="*/ 1314483 w 7207283"/>
              <a:gd name="connsiteY13-280" fmla="*/ 1752600 h 4451350"/>
              <a:gd name="connsiteX14-281" fmla="*/ 660433 w 7207283"/>
              <a:gd name="connsiteY14-282" fmla="*/ 2286000 h 4451350"/>
              <a:gd name="connsiteX15-283" fmla="*/ 107983 w 7207283"/>
              <a:gd name="connsiteY15-284" fmla="*/ 3238500 h 4451350"/>
              <a:gd name="connsiteX16-285" fmla="*/ 6383 w 7207283"/>
              <a:gd name="connsiteY16-286" fmla="*/ 4038600 h 4451350"/>
              <a:gd name="connsiteX17-287" fmla="*/ 19083 w 7207283"/>
              <a:gd name="connsiteY17-288" fmla="*/ 4451350 h 4451350"/>
              <a:gd name="connsiteX0-289" fmla="*/ 19083 w 7207283"/>
              <a:gd name="connsiteY0-290" fmla="*/ 4451350 h 4451350"/>
              <a:gd name="connsiteX1-291" fmla="*/ 7207283 w 7207283"/>
              <a:gd name="connsiteY1-292" fmla="*/ 4432300 h 4451350"/>
              <a:gd name="connsiteX2-293" fmla="*/ 7207283 w 7207283"/>
              <a:gd name="connsiteY2-294" fmla="*/ 1511300 h 4451350"/>
              <a:gd name="connsiteX3-295" fmla="*/ 6750083 w 7207283"/>
              <a:gd name="connsiteY3-296" fmla="*/ 1600200 h 4451350"/>
              <a:gd name="connsiteX4-297" fmla="*/ 6102383 w 7207283"/>
              <a:gd name="connsiteY4-298" fmla="*/ 1638300 h 4451350"/>
              <a:gd name="connsiteX5-299" fmla="*/ 5886483 w 7207283"/>
              <a:gd name="connsiteY5-300" fmla="*/ 1066800 h 4451350"/>
              <a:gd name="connsiteX6-301" fmla="*/ 5581683 w 7207283"/>
              <a:gd name="connsiteY6-302" fmla="*/ 355600 h 4451350"/>
              <a:gd name="connsiteX7-303" fmla="*/ 4832383 w 7207283"/>
              <a:gd name="connsiteY7-304" fmla="*/ 0 h 4451350"/>
              <a:gd name="connsiteX8-305" fmla="*/ 4044983 w 7207283"/>
              <a:gd name="connsiteY8-306" fmla="*/ 114300 h 4451350"/>
              <a:gd name="connsiteX9-307" fmla="*/ 3562383 w 7207283"/>
              <a:gd name="connsiteY9-308" fmla="*/ 571500 h 4451350"/>
              <a:gd name="connsiteX10-309" fmla="*/ 3194083 w 7207283"/>
              <a:gd name="connsiteY10-310" fmla="*/ 1244600 h 4451350"/>
              <a:gd name="connsiteX11-311" fmla="*/ 2800383 w 7207283"/>
              <a:gd name="connsiteY11-312" fmla="*/ 1511300 h 4451350"/>
              <a:gd name="connsiteX12-313" fmla="*/ 2025683 w 7207283"/>
              <a:gd name="connsiteY12-314" fmla="*/ 1498600 h 4451350"/>
              <a:gd name="connsiteX13-315" fmla="*/ 1314483 w 7207283"/>
              <a:gd name="connsiteY13-316" fmla="*/ 1752600 h 4451350"/>
              <a:gd name="connsiteX14-317" fmla="*/ 660433 w 7207283"/>
              <a:gd name="connsiteY14-318" fmla="*/ 2286000 h 4451350"/>
              <a:gd name="connsiteX15-319" fmla="*/ 107983 w 7207283"/>
              <a:gd name="connsiteY15-320" fmla="*/ 3238500 h 4451350"/>
              <a:gd name="connsiteX16-321" fmla="*/ 6383 w 7207283"/>
              <a:gd name="connsiteY16-322" fmla="*/ 4038600 h 4451350"/>
              <a:gd name="connsiteX17-323" fmla="*/ 19083 w 7207283"/>
              <a:gd name="connsiteY17-324" fmla="*/ 4451350 h 4451350"/>
              <a:gd name="connsiteX0-325" fmla="*/ 19083 w 7207283"/>
              <a:gd name="connsiteY0-326" fmla="*/ 4451350 h 4451350"/>
              <a:gd name="connsiteX1-327" fmla="*/ 7207283 w 7207283"/>
              <a:gd name="connsiteY1-328" fmla="*/ 4432300 h 4451350"/>
              <a:gd name="connsiteX2-329" fmla="*/ 7207283 w 7207283"/>
              <a:gd name="connsiteY2-330" fmla="*/ 1511300 h 4451350"/>
              <a:gd name="connsiteX3-331" fmla="*/ 6750083 w 7207283"/>
              <a:gd name="connsiteY3-332" fmla="*/ 1600200 h 4451350"/>
              <a:gd name="connsiteX4-333" fmla="*/ 6102383 w 7207283"/>
              <a:gd name="connsiteY4-334" fmla="*/ 1638300 h 4451350"/>
              <a:gd name="connsiteX5-335" fmla="*/ 5886483 w 7207283"/>
              <a:gd name="connsiteY5-336" fmla="*/ 1066800 h 4451350"/>
              <a:gd name="connsiteX6-337" fmla="*/ 5581683 w 7207283"/>
              <a:gd name="connsiteY6-338" fmla="*/ 355600 h 4451350"/>
              <a:gd name="connsiteX7-339" fmla="*/ 4832383 w 7207283"/>
              <a:gd name="connsiteY7-340" fmla="*/ 0 h 4451350"/>
              <a:gd name="connsiteX8-341" fmla="*/ 4044983 w 7207283"/>
              <a:gd name="connsiteY8-342" fmla="*/ 114300 h 4451350"/>
              <a:gd name="connsiteX9-343" fmla="*/ 3562383 w 7207283"/>
              <a:gd name="connsiteY9-344" fmla="*/ 571500 h 4451350"/>
              <a:gd name="connsiteX10-345" fmla="*/ 3194083 w 7207283"/>
              <a:gd name="connsiteY10-346" fmla="*/ 1244600 h 4451350"/>
              <a:gd name="connsiteX11-347" fmla="*/ 2800383 w 7207283"/>
              <a:gd name="connsiteY11-348" fmla="*/ 1511300 h 4451350"/>
              <a:gd name="connsiteX12-349" fmla="*/ 2025683 w 7207283"/>
              <a:gd name="connsiteY12-350" fmla="*/ 1498600 h 4451350"/>
              <a:gd name="connsiteX13-351" fmla="*/ 1314483 w 7207283"/>
              <a:gd name="connsiteY13-352" fmla="*/ 1752600 h 4451350"/>
              <a:gd name="connsiteX14-353" fmla="*/ 660433 w 7207283"/>
              <a:gd name="connsiteY14-354" fmla="*/ 2286000 h 4451350"/>
              <a:gd name="connsiteX15-355" fmla="*/ 107983 w 7207283"/>
              <a:gd name="connsiteY15-356" fmla="*/ 3238500 h 4451350"/>
              <a:gd name="connsiteX16-357" fmla="*/ 6383 w 7207283"/>
              <a:gd name="connsiteY16-358" fmla="*/ 4038600 h 4451350"/>
              <a:gd name="connsiteX17-359" fmla="*/ 19083 w 7207283"/>
              <a:gd name="connsiteY17-360" fmla="*/ 4451350 h 4451350"/>
              <a:gd name="connsiteX0-361" fmla="*/ 19083 w 7207283"/>
              <a:gd name="connsiteY0-362" fmla="*/ 4451350 h 4451350"/>
              <a:gd name="connsiteX1-363" fmla="*/ 7207283 w 7207283"/>
              <a:gd name="connsiteY1-364" fmla="*/ 4432300 h 4451350"/>
              <a:gd name="connsiteX2-365" fmla="*/ 7207283 w 7207283"/>
              <a:gd name="connsiteY2-366" fmla="*/ 1511300 h 4451350"/>
              <a:gd name="connsiteX3-367" fmla="*/ 6750083 w 7207283"/>
              <a:gd name="connsiteY3-368" fmla="*/ 1600200 h 4451350"/>
              <a:gd name="connsiteX4-369" fmla="*/ 6102383 w 7207283"/>
              <a:gd name="connsiteY4-370" fmla="*/ 1638300 h 4451350"/>
              <a:gd name="connsiteX5-371" fmla="*/ 5886483 w 7207283"/>
              <a:gd name="connsiteY5-372" fmla="*/ 1066800 h 4451350"/>
              <a:gd name="connsiteX6-373" fmla="*/ 5581683 w 7207283"/>
              <a:gd name="connsiteY6-374" fmla="*/ 355600 h 4451350"/>
              <a:gd name="connsiteX7-375" fmla="*/ 4832383 w 7207283"/>
              <a:gd name="connsiteY7-376" fmla="*/ 0 h 4451350"/>
              <a:gd name="connsiteX8-377" fmla="*/ 4044983 w 7207283"/>
              <a:gd name="connsiteY8-378" fmla="*/ 114300 h 4451350"/>
              <a:gd name="connsiteX9-379" fmla="*/ 3562383 w 7207283"/>
              <a:gd name="connsiteY9-380" fmla="*/ 571500 h 4451350"/>
              <a:gd name="connsiteX10-381" fmla="*/ 3194083 w 7207283"/>
              <a:gd name="connsiteY10-382" fmla="*/ 1244600 h 4451350"/>
              <a:gd name="connsiteX11-383" fmla="*/ 2800383 w 7207283"/>
              <a:gd name="connsiteY11-384" fmla="*/ 1511300 h 4451350"/>
              <a:gd name="connsiteX12-385" fmla="*/ 2025683 w 7207283"/>
              <a:gd name="connsiteY12-386" fmla="*/ 1498600 h 4451350"/>
              <a:gd name="connsiteX13-387" fmla="*/ 1314483 w 7207283"/>
              <a:gd name="connsiteY13-388" fmla="*/ 1752600 h 4451350"/>
              <a:gd name="connsiteX14-389" fmla="*/ 660433 w 7207283"/>
              <a:gd name="connsiteY14-390" fmla="*/ 2286000 h 4451350"/>
              <a:gd name="connsiteX15-391" fmla="*/ 107983 w 7207283"/>
              <a:gd name="connsiteY15-392" fmla="*/ 3238500 h 4451350"/>
              <a:gd name="connsiteX16-393" fmla="*/ 6383 w 7207283"/>
              <a:gd name="connsiteY16-394" fmla="*/ 4038600 h 4451350"/>
              <a:gd name="connsiteX17-395" fmla="*/ 19083 w 7207283"/>
              <a:gd name="connsiteY17-396" fmla="*/ 4451350 h 4451350"/>
              <a:gd name="connsiteX0-397" fmla="*/ 19083 w 7207283"/>
              <a:gd name="connsiteY0-398" fmla="*/ 4451350 h 4451350"/>
              <a:gd name="connsiteX1-399" fmla="*/ 7207283 w 7207283"/>
              <a:gd name="connsiteY1-400" fmla="*/ 4432300 h 4451350"/>
              <a:gd name="connsiteX2-401" fmla="*/ 7207283 w 7207283"/>
              <a:gd name="connsiteY2-402" fmla="*/ 1511300 h 4451350"/>
              <a:gd name="connsiteX3-403" fmla="*/ 6750083 w 7207283"/>
              <a:gd name="connsiteY3-404" fmla="*/ 1600200 h 4451350"/>
              <a:gd name="connsiteX4-405" fmla="*/ 6102383 w 7207283"/>
              <a:gd name="connsiteY4-406" fmla="*/ 1638300 h 4451350"/>
              <a:gd name="connsiteX5-407" fmla="*/ 5886483 w 7207283"/>
              <a:gd name="connsiteY5-408" fmla="*/ 1066800 h 4451350"/>
              <a:gd name="connsiteX6-409" fmla="*/ 5581683 w 7207283"/>
              <a:gd name="connsiteY6-410" fmla="*/ 355600 h 4451350"/>
              <a:gd name="connsiteX7-411" fmla="*/ 4832383 w 7207283"/>
              <a:gd name="connsiteY7-412" fmla="*/ 0 h 4451350"/>
              <a:gd name="connsiteX8-413" fmla="*/ 4044983 w 7207283"/>
              <a:gd name="connsiteY8-414" fmla="*/ 114300 h 4451350"/>
              <a:gd name="connsiteX9-415" fmla="*/ 3562383 w 7207283"/>
              <a:gd name="connsiteY9-416" fmla="*/ 571500 h 4451350"/>
              <a:gd name="connsiteX10-417" fmla="*/ 3194083 w 7207283"/>
              <a:gd name="connsiteY10-418" fmla="*/ 1244600 h 4451350"/>
              <a:gd name="connsiteX11-419" fmla="*/ 2800383 w 7207283"/>
              <a:gd name="connsiteY11-420" fmla="*/ 1511300 h 4451350"/>
              <a:gd name="connsiteX12-421" fmla="*/ 2025683 w 7207283"/>
              <a:gd name="connsiteY12-422" fmla="*/ 1498600 h 4451350"/>
              <a:gd name="connsiteX13-423" fmla="*/ 1314483 w 7207283"/>
              <a:gd name="connsiteY13-424" fmla="*/ 1752600 h 4451350"/>
              <a:gd name="connsiteX14-425" fmla="*/ 660433 w 7207283"/>
              <a:gd name="connsiteY14-426" fmla="*/ 2286000 h 4451350"/>
              <a:gd name="connsiteX15-427" fmla="*/ 107983 w 7207283"/>
              <a:gd name="connsiteY15-428" fmla="*/ 3238500 h 4451350"/>
              <a:gd name="connsiteX16-429" fmla="*/ 6383 w 7207283"/>
              <a:gd name="connsiteY16-430" fmla="*/ 4038600 h 4451350"/>
              <a:gd name="connsiteX17-431" fmla="*/ 19083 w 7207283"/>
              <a:gd name="connsiteY17-432" fmla="*/ 4451350 h 4451350"/>
              <a:gd name="connsiteX0-433" fmla="*/ 19083 w 7207283"/>
              <a:gd name="connsiteY0-434" fmla="*/ 4451350 h 4451350"/>
              <a:gd name="connsiteX1-435" fmla="*/ 7207283 w 7207283"/>
              <a:gd name="connsiteY1-436" fmla="*/ 4432300 h 4451350"/>
              <a:gd name="connsiteX2-437" fmla="*/ 7207283 w 7207283"/>
              <a:gd name="connsiteY2-438" fmla="*/ 1511300 h 4451350"/>
              <a:gd name="connsiteX3-439" fmla="*/ 6750083 w 7207283"/>
              <a:gd name="connsiteY3-440" fmla="*/ 1600200 h 4451350"/>
              <a:gd name="connsiteX4-441" fmla="*/ 6102383 w 7207283"/>
              <a:gd name="connsiteY4-442" fmla="*/ 1638300 h 4451350"/>
              <a:gd name="connsiteX5-443" fmla="*/ 5886483 w 7207283"/>
              <a:gd name="connsiteY5-444" fmla="*/ 1066800 h 4451350"/>
              <a:gd name="connsiteX6-445" fmla="*/ 5581683 w 7207283"/>
              <a:gd name="connsiteY6-446" fmla="*/ 355600 h 4451350"/>
              <a:gd name="connsiteX7-447" fmla="*/ 4832383 w 7207283"/>
              <a:gd name="connsiteY7-448" fmla="*/ 0 h 4451350"/>
              <a:gd name="connsiteX8-449" fmla="*/ 4044983 w 7207283"/>
              <a:gd name="connsiteY8-450" fmla="*/ 114300 h 4451350"/>
              <a:gd name="connsiteX9-451" fmla="*/ 3562383 w 7207283"/>
              <a:gd name="connsiteY9-452" fmla="*/ 571500 h 4451350"/>
              <a:gd name="connsiteX10-453" fmla="*/ 3194083 w 7207283"/>
              <a:gd name="connsiteY10-454" fmla="*/ 1244600 h 4451350"/>
              <a:gd name="connsiteX11-455" fmla="*/ 2800383 w 7207283"/>
              <a:gd name="connsiteY11-456" fmla="*/ 1511300 h 4451350"/>
              <a:gd name="connsiteX12-457" fmla="*/ 2025683 w 7207283"/>
              <a:gd name="connsiteY12-458" fmla="*/ 1498600 h 4451350"/>
              <a:gd name="connsiteX13-459" fmla="*/ 1314483 w 7207283"/>
              <a:gd name="connsiteY13-460" fmla="*/ 1752600 h 4451350"/>
              <a:gd name="connsiteX14-461" fmla="*/ 660433 w 7207283"/>
              <a:gd name="connsiteY14-462" fmla="*/ 2286000 h 4451350"/>
              <a:gd name="connsiteX15-463" fmla="*/ 107983 w 7207283"/>
              <a:gd name="connsiteY15-464" fmla="*/ 3238500 h 4451350"/>
              <a:gd name="connsiteX16-465" fmla="*/ 6383 w 7207283"/>
              <a:gd name="connsiteY16-466" fmla="*/ 4038600 h 4451350"/>
              <a:gd name="connsiteX17-467" fmla="*/ 19083 w 7207283"/>
              <a:gd name="connsiteY17-468" fmla="*/ 4451350 h 4451350"/>
              <a:gd name="connsiteX0-469" fmla="*/ 19083 w 7207283"/>
              <a:gd name="connsiteY0-470" fmla="*/ 4451350 h 4451350"/>
              <a:gd name="connsiteX1-471" fmla="*/ 7207283 w 7207283"/>
              <a:gd name="connsiteY1-472" fmla="*/ 4432300 h 4451350"/>
              <a:gd name="connsiteX2-473" fmla="*/ 7207283 w 7207283"/>
              <a:gd name="connsiteY2-474" fmla="*/ 1511300 h 4451350"/>
              <a:gd name="connsiteX3-475" fmla="*/ 6750083 w 7207283"/>
              <a:gd name="connsiteY3-476" fmla="*/ 1600200 h 4451350"/>
              <a:gd name="connsiteX4-477" fmla="*/ 6102383 w 7207283"/>
              <a:gd name="connsiteY4-478" fmla="*/ 1638300 h 4451350"/>
              <a:gd name="connsiteX5-479" fmla="*/ 5886483 w 7207283"/>
              <a:gd name="connsiteY5-480" fmla="*/ 1066800 h 4451350"/>
              <a:gd name="connsiteX6-481" fmla="*/ 5581683 w 7207283"/>
              <a:gd name="connsiteY6-482" fmla="*/ 355600 h 4451350"/>
              <a:gd name="connsiteX7-483" fmla="*/ 4832383 w 7207283"/>
              <a:gd name="connsiteY7-484" fmla="*/ 0 h 4451350"/>
              <a:gd name="connsiteX8-485" fmla="*/ 4044983 w 7207283"/>
              <a:gd name="connsiteY8-486" fmla="*/ 114300 h 4451350"/>
              <a:gd name="connsiteX9-487" fmla="*/ 3562383 w 7207283"/>
              <a:gd name="connsiteY9-488" fmla="*/ 571500 h 4451350"/>
              <a:gd name="connsiteX10-489" fmla="*/ 3194083 w 7207283"/>
              <a:gd name="connsiteY10-490" fmla="*/ 1244600 h 4451350"/>
              <a:gd name="connsiteX11-491" fmla="*/ 2800383 w 7207283"/>
              <a:gd name="connsiteY11-492" fmla="*/ 1511300 h 4451350"/>
              <a:gd name="connsiteX12-493" fmla="*/ 2025683 w 7207283"/>
              <a:gd name="connsiteY12-494" fmla="*/ 1498600 h 4451350"/>
              <a:gd name="connsiteX13-495" fmla="*/ 1314483 w 7207283"/>
              <a:gd name="connsiteY13-496" fmla="*/ 1752600 h 4451350"/>
              <a:gd name="connsiteX14-497" fmla="*/ 660433 w 7207283"/>
              <a:gd name="connsiteY14-498" fmla="*/ 2286000 h 4451350"/>
              <a:gd name="connsiteX15-499" fmla="*/ 107983 w 7207283"/>
              <a:gd name="connsiteY15-500" fmla="*/ 3238500 h 4451350"/>
              <a:gd name="connsiteX16-501" fmla="*/ 6383 w 7207283"/>
              <a:gd name="connsiteY16-502" fmla="*/ 4038600 h 4451350"/>
              <a:gd name="connsiteX17-503" fmla="*/ 19083 w 7207283"/>
              <a:gd name="connsiteY17-504" fmla="*/ 4451350 h 4451350"/>
              <a:gd name="connsiteX0-505" fmla="*/ 19083 w 7207283"/>
              <a:gd name="connsiteY0-506" fmla="*/ 4451350 h 4451350"/>
              <a:gd name="connsiteX1-507" fmla="*/ 7207283 w 7207283"/>
              <a:gd name="connsiteY1-508" fmla="*/ 4432300 h 4451350"/>
              <a:gd name="connsiteX2-509" fmla="*/ 7207283 w 7207283"/>
              <a:gd name="connsiteY2-510" fmla="*/ 1511300 h 4451350"/>
              <a:gd name="connsiteX3-511" fmla="*/ 6750083 w 7207283"/>
              <a:gd name="connsiteY3-512" fmla="*/ 1600200 h 4451350"/>
              <a:gd name="connsiteX4-513" fmla="*/ 6102383 w 7207283"/>
              <a:gd name="connsiteY4-514" fmla="*/ 1638300 h 4451350"/>
              <a:gd name="connsiteX5-515" fmla="*/ 5886483 w 7207283"/>
              <a:gd name="connsiteY5-516" fmla="*/ 1066800 h 4451350"/>
              <a:gd name="connsiteX6-517" fmla="*/ 5581683 w 7207283"/>
              <a:gd name="connsiteY6-518" fmla="*/ 355600 h 4451350"/>
              <a:gd name="connsiteX7-519" fmla="*/ 4832383 w 7207283"/>
              <a:gd name="connsiteY7-520" fmla="*/ 0 h 4451350"/>
              <a:gd name="connsiteX8-521" fmla="*/ 4044983 w 7207283"/>
              <a:gd name="connsiteY8-522" fmla="*/ 114300 h 4451350"/>
              <a:gd name="connsiteX9-523" fmla="*/ 3562383 w 7207283"/>
              <a:gd name="connsiteY9-524" fmla="*/ 571500 h 4451350"/>
              <a:gd name="connsiteX10-525" fmla="*/ 3194083 w 7207283"/>
              <a:gd name="connsiteY10-526" fmla="*/ 1244600 h 4451350"/>
              <a:gd name="connsiteX11-527" fmla="*/ 2800383 w 7207283"/>
              <a:gd name="connsiteY11-528" fmla="*/ 1511300 h 4451350"/>
              <a:gd name="connsiteX12-529" fmla="*/ 2025683 w 7207283"/>
              <a:gd name="connsiteY12-530" fmla="*/ 1498600 h 4451350"/>
              <a:gd name="connsiteX13-531" fmla="*/ 1314483 w 7207283"/>
              <a:gd name="connsiteY13-532" fmla="*/ 1752600 h 4451350"/>
              <a:gd name="connsiteX14-533" fmla="*/ 660433 w 7207283"/>
              <a:gd name="connsiteY14-534" fmla="*/ 2286000 h 4451350"/>
              <a:gd name="connsiteX15-535" fmla="*/ 107983 w 7207283"/>
              <a:gd name="connsiteY15-536" fmla="*/ 3238500 h 4451350"/>
              <a:gd name="connsiteX16-537" fmla="*/ 6383 w 7207283"/>
              <a:gd name="connsiteY16-538" fmla="*/ 4038600 h 4451350"/>
              <a:gd name="connsiteX17-539" fmla="*/ 19083 w 7207283"/>
              <a:gd name="connsiteY17-540" fmla="*/ 4451350 h 4451350"/>
              <a:gd name="connsiteX0-541" fmla="*/ 19083 w 7207283"/>
              <a:gd name="connsiteY0-542" fmla="*/ 4451350 h 4451350"/>
              <a:gd name="connsiteX1-543" fmla="*/ 7207283 w 7207283"/>
              <a:gd name="connsiteY1-544" fmla="*/ 4432300 h 4451350"/>
              <a:gd name="connsiteX2-545" fmla="*/ 7207283 w 7207283"/>
              <a:gd name="connsiteY2-546" fmla="*/ 1511300 h 4451350"/>
              <a:gd name="connsiteX3-547" fmla="*/ 6750083 w 7207283"/>
              <a:gd name="connsiteY3-548" fmla="*/ 1600200 h 4451350"/>
              <a:gd name="connsiteX4-549" fmla="*/ 6102383 w 7207283"/>
              <a:gd name="connsiteY4-550" fmla="*/ 1638300 h 4451350"/>
              <a:gd name="connsiteX5-551" fmla="*/ 5886483 w 7207283"/>
              <a:gd name="connsiteY5-552" fmla="*/ 1066800 h 4451350"/>
              <a:gd name="connsiteX6-553" fmla="*/ 5581683 w 7207283"/>
              <a:gd name="connsiteY6-554" fmla="*/ 355600 h 4451350"/>
              <a:gd name="connsiteX7-555" fmla="*/ 4832383 w 7207283"/>
              <a:gd name="connsiteY7-556" fmla="*/ 0 h 4451350"/>
              <a:gd name="connsiteX8-557" fmla="*/ 4044983 w 7207283"/>
              <a:gd name="connsiteY8-558" fmla="*/ 114300 h 4451350"/>
              <a:gd name="connsiteX9-559" fmla="*/ 3562383 w 7207283"/>
              <a:gd name="connsiteY9-560" fmla="*/ 571500 h 4451350"/>
              <a:gd name="connsiteX10-561" fmla="*/ 3194083 w 7207283"/>
              <a:gd name="connsiteY10-562" fmla="*/ 1244600 h 4451350"/>
              <a:gd name="connsiteX11-563" fmla="*/ 2800383 w 7207283"/>
              <a:gd name="connsiteY11-564" fmla="*/ 1511300 h 4451350"/>
              <a:gd name="connsiteX12-565" fmla="*/ 2025683 w 7207283"/>
              <a:gd name="connsiteY12-566" fmla="*/ 1498600 h 4451350"/>
              <a:gd name="connsiteX13-567" fmla="*/ 1314483 w 7207283"/>
              <a:gd name="connsiteY13-568" fmla="*/ 1752600 h 4451350"/>
              <a:gd name="connsiteX14-569" fmla="*/ 660433 w 7207283"/>
              <a:gd name="connsiteY14-570" fmla="*/ 2286000 h 4451350"/>
              <a:gd name="connsiteX15-571" fmla="*/ 107983 w 7207283"/>
              <a:gd name="connsiteY15-572" fmla="*/ 3238500 h 4451350"/>
              <a:gd name="connsiteX16-573" fmla="*/ 6383 w 7207283"/>
              <a:gd name="connsiteY16-574" fmla="*/ 4038600 h 4451350"/>
              <a:gd name="connsiteX17-575" fmla="*/ 19083 w 7207283"/>
              <a:gd name="connsiteY17-576" fmla="*/ 4451350 h 4451350"/>
              <a:gd name="connsiteX0-577" fmla="*/ 19083 w 7207283"/>
              <a:gd name="connsiteY0-578" fmla="*/ 4451350 h 4451350"/>
              <a:gd name="connsiteX1-579" fmla="*/ 7207283 w 7207283"/>
              <a:gd name="connsiteY1-580" fmla="*/ 4432300 h 4451350"/>
              <a:gd name="connsiteX2-581" fmla="*/ 7207283 w 7207283"/>
              <a:gd name="connsiteY2-582" fmla="*/ 1511300 h 4451350"/>
              <a:gd name="connsiteX3-583" fmla="*/ 6750083 w 7207283"/>
              <a:gd name="connsiteY3-584" fmla="*/ 1600200 h 4451350"/>
              <a:gd name="connsiteX4-585" fmla="*/ 6102383 w 7207283"/>
              <a:gd name="connsiteY4-586" fmla="*/ 1638300 h 4451350"/>
              <a:gd name="connsiteX5-587" fmla="*/ 5886483 w 7207283"/>
              <a:gd name="connsiteY5-588" fmla="*/ 1066800 h 4451350"/>
              <a:gd name="connsiteX6-589" fmla="*/ 5581683 w 7207283"/>
              <a:gd name="connsiteY6-590" fmla="*/ 355600 h 4451350"/>
              <a:gd name="connsiteX7-591" fmla="*/ 4832383 w 7207283"/>
              <a:gd name="connsiteY7-592" fmla="*/ 0 h 4451350"/>
              <a:gd name="connsiteX8-593" fmla="*/ 4044983 w 7207283"/>
              <a:gd name="connsiteY8-594" fmla="*/ 114300 h 4451350"/>
              <a:gd name="connsiteX9-595" fmla="*/ 3562383 w 7207283"/>
              <a:gd name="connsiteY9-596" fmla="*/ 571500 h 4451350"/>
              <a:gd name="connsiteX10-597" fmla="*/ 3251233 w 7207283"/>
              <a:gd name="connsiteY10-598" fmla="*/ 1257300 h 4451350"/>
              <a:gd name="connsiteX11-599" fmla="*/ 2800383 w 7207283"/>
              <a:gd name="connsiteY11-600" fmla="*/ 1511300 h 4451350"/>
              <a:gd name="connsiteX12-601" fmla="*/ 2025683 w 7207283"/>
              <a:gd name="connsiteY12-602" fmla="*/ 1498600 h 4451350"/>
              <a:gd name="connsiteX13-603" fmla="*/ 1314483 w 7207283"/>
              <a:gd name="connsiteY13-604" fmla="*/ 1752600 h 4451350"/>
              <a:gd name="connsiteX14-605" fmla="*/ 660433 w 7207283"/>
              <a:gd name="connsiteY14-606" fmla="*/ 2286000 h 4451350"/>
              <a:gd name="connsiteX15-607" fmla="*/ 107983 w 7207283"/>
              <a:gd name="connsiteY15-608" fmla="*/ 3238500 h 4451350"/>
              <a:gd name="connsiteX16-609" fmla="*/ 6383 w 7207283"/>
              <a:gd name="connsiteY16-610" fmla="*/ 4038600 h 4451350"/>
              <a:gd name="connsiteX17-611" fmla="*/ 19083 w 7207283"/>
              <a:gd name="connsiteY17-612" fmla="*/ 4451350 h 4451350"/>
              <a:gd name="connsiteX0-613" fmla="*/ 19083 w 7207283"/>
              <a:gd name="connsiteY0-614" fmla="*/ 4451350 h 4451350"/>
              <a:gd name="connsiteX1-615" fmla="*/ 7207283 w 7207283"/>
              <a:gd name="connsiteY1-616" fmla="*/ 4432300 h 4451350"/>
              <a:gd name="connsiteX2-617" fmla="*/ 7207283 w 7207283"/>
              <a:gd name="connsiteY2-618" fmla="*/ 1511300 h 4451350"/>
              <a:gd name="connsiteX3-619" fmla="*/ 6750083 w 7207283"/>
              <a:gd name="connsiteY3-620" fmla="*/ 1600200 h 4451350"/>
              <a:gd name="connsiteX4-621" fmla="*/ 6102383 w 7207283"/>
              <a:gd name="connsiteY4-622" fmla="*/ 1638300 h 4451350"/>
              <a:gd name="connsiteX5-623" fmla="*/ 5886483 w 7207283"/>
              <a:gd name="connsiteY5-624" fmla="*/ 1066800 h 4451350"/>
              <a:gd name="connsiteX6-625" fmla="*/ 5581683 w 7207283"/>
              <a:gd name="connsiteY6-626" fmla="*/ 355600 h 4451350"/>
              <a:gd name="connsiteX7-627" fmla="*/ 4832383 w 7207283"/>
              <a:gd name="connsiteY7-628" fmla="*/ 0 h 4451350"/>
              <a:gd name="connsiteX8-629" fmla="*/ 4044983 w 7207283"/>
              <a:gd name="connsiteY8-630" fmla="*/ 114300 h 4451350"/>
              <a:gd name="connsiteX9-631" fmla="*/ 3562383 w 7207283"/>
              <a:gd name="connsiteY9-632" fmla="*/ 571500 h 4451350"/>
              <a:gd name="connsiteX10-633" fmla="*/ 3194083 w 7207283"/>
              <a:gd name="connsiteY10-634" fmla="*/ 1212850 h 4451350"/>
              <a:gd name="connsiteX11-635" fmla="*/ 2800383 w 7207283"/>
              <a:gd name="connsiteY11-636" fmla="*/ 1511300 h 4451350"/>
              <a:gd name="connsiteX12-637" fmla="*/ 2025683 w 7207283"/>
              <a:gd name="connsiteY12-638" fmla="*/ 1498600 h 4451350"/>
              <a:gd name="connsiteX13-639" fmla="*/ 1314483 w 7207283"/>
              <a:gd name="connsiteY13-640" fmla="*/ 1752600 h 4451350"/>
              <a:gd name="connsiteX14-641" fmla="*/ 660433 w 7207283"/>
              <a:gd name="connsiteY14-642" fmla="*/ 2286000 h 4451350"/>
              <a:gd name="connsiteX15-643" fmla="*/ 107983 w 7207283"/>
              <a:gd name="connsiteY15-644" fmla="*/ 3238500 h 4451350"/>
              <a:gd name="connsiteX16-645" fmla="*/ 6383 w 7207283"/>
              <a:gd name="connsiteY16-646" fmla="*/ 4038600 h 4451350"/>
              <a:gd name="connsiteX17-647" fmla="*/ 19083 w 7207283"/>
              <a:gd name="connsiteY17-648" fmla="*/ 4451350 h 4451350"/>
              <a:gd name="connsiteX0-649" fmla="*/ 19083 w 7207283"/>
              <a:gd name="connsiteY0-650" fmla="*/ 4451350 h 4451350"/>
              <a:gd name="connsiteX1-651" fmla="*/ 7207283 w 7207283"/>
              <a:gd name="connsiteY1-652" fmla="*/ 4432300 h 4451350"/>
              <a:gd name="connsiteX2-653" fmla="*/ 7207283 w 7207283"/>
              <a:gd name="connsiteY2-654" fmla="*/ 1511300 h 4451350"/>
              <a:gd name="connsiteX3-655" fmla="*/ 6750083 w 7207283"/>
              <a:gd name="connsiteY3-656" fmla="*/ 1600200 h 4451350"/>
              <a:gd name="connsiteX4-657" fmla="*/ 6102383 w 7207283"/>
              <a:gd name="connsiteY4-658" fmla="*/ 1638300 h 4451350"/>
              <a:gd name="connsiteX5-659" fmla="*/ 5886483 w 7207283"/>
              <a:gd name="connsiteY5-660" fmla="*/ 1066800 h 4451350"/>
              <a:gd name="connsiteX6-661" fmla="*/ 5581683 w 7207283"/>
              <a:gd name="connsiteY6-662" fmla="*/ 355600 h 4451350"/>
              <a:gd name="connsiteX7-663" fmla="*/ 4832383 w 7207283"/>
              <a:gd name="connsiteY7-664" fmla="*/ 0 h 4451350"/>
              <a:gd name="connsiteX8-665" fmla="*/ 4044983 w 7207283"/>
              <a:gd name="connsiteY8-666" fmla="*/ 114300 h 4451350"/>
              <a:gd name="connsiteX9-667" fmla="*/ 3562383 w 7207283"/>
              <a:gd name="connsiteY9-668" fmla="*/ 571500 h 4451350"/>
              <a:gd name="connsiteX10-669" fmla="*/ 3194083 w 7207283"/>
              <a:gd name="connsiteY10-670" fmla="*/ 1212850 h 4451350"/>
              <a:gd name="connsiteX11-671" fmla="*/ 2800383 w 7207283"/>
              <a:gd name="connsiteY11-672" fmla="*/ 1511300 h 4451350"/>
              <a:gd name="connsiteX12-673" fmla="*/ 2025683 w 7207283"/>
              <a:gd name="connsiteY12-674" fmla="*/ 1498600 h 4451350"/>
              <a:gd name="connsiteX13-675" fmla="*/ 1314483 w 7207283"/>
              <a:gd name="connsiteY13-676" fmla="*/ 1752600 h 4451350"/>
              <a:gd name="connsiteX14-677" fmla="*/ 660433 w 7207283"/>
              <a:gd name="connsiteY14-678" fmla="*/ 2286000 h 4451350"/>
              <a:gd name="connsiteX15-679" fmla="*/ 107983 w 7207283"/>
              <a:gd name="connsiteY15-680" fmla="*/ 3238500 h 4451350"/>
              <a:gd name="connsiteX16-681" fmla="*/ 6383 w 7207283"/>
              <a:gd name="connsiteY16-682" fmla="*/ 4038600 h 4451350"/>
              <a:gd name="connsiteX17-683" fmla="*/ 19083 w 7207283"/>
              <a:gd name="connsiteY17-684" fmla="*/ 4451350 h 4451350"/>
              <a:gd name="connsiteX0-685" fmla="*/ 19083 w 7207283"/>
              <a:gd name="connsiteY0-686" fmla="*/ 4451350 h 4451350"/>
              <a:gd name="connsiteX1-687" fmla="*/ 7207283 w 7207283"/>
              <a:gd name="connsiteY1-688" fmla="*/ 4432300 h 4451350"/>
              <a:gd name="connsiteX2-689" fmla="*/ 7207283 w 7207283"/>
              <a:gd name="connsiteY2-690" fmla="*/ 1511300 h 4451350"/>
              <a:gd name="connsiteX3-691" fmla="*/ 6750083 w 7207283"/>
              <a:gd name="connsiteY3-692" fmla="*/ 1600200 h 4451350"/>
              <a:gd name="connsiteX4-693" fmla="*/ 6102383 w 7207283"/>
              <a:gd name="connsiteY4-694" fmla="*/ 1638300 h 4451350"/>
              <a:gd name="connsiteX5-695" fmla="*/ 5886483 w 7207283"/>
              <a:gd name="connsiteY5-696" fmla="*/ 1066800 h 4451350"/>
              <a:gd name="connsiteX6-697" fmla="*/ 5581683 w 7207283"/>
              <a:gd name="connsiteY6-698" fmla="*/ 355600 h 4451350"/>
              <a:gd name="connsiteX7-699" fmla="*/ 4832383 w 7207283"/>
              <a:gd name="connsiteY7-700" fmla="*/ 0 h 4451350"/>
              <a:gd name="connsiteX8-701" fmla="*/ 4044983 w 7207283"/>
              <a:gd name="connsiteY8-702" fmla="*/ 114300 h 4451350"/>
              <a:gd name="connsiteX9-703" fmla="*/ 3562383 w 7207283"/>
              <a:gd name="connsiteY9-704" fmla="*/ 571500 h 4451350"/>
              <a:gd name="connsiteX10-705" fmla="*/ 3194083 w 7207283"/>
              <a:gd name="connsiteY10-706" fmla="*/ 1212850 h 4451350"/>
              <a:gd name="connsiteX11-707" fmla="*/ 2800383 w 7207283"/>
              <a:gd name="connsiteY11-708" fmla="*/ 1511300 h 4451350"/>
              <a:gd name="connsiteX12-709" fmla="*/ 2025683 w 7207283"/>
              <a:gd name="connsiteY12-710" fmla="*/ 1498600 h 4451350"/>
              <a:gd name="connsiteX13-711" fmla="*/ 1314483 w 7207283"/>
              <a:gd name="connsiteY13-712" fmla="*/ 1752600 h 4451350"/>
              <a:gd name="connsiteX14-713" fmla="*/ 660433 w 7207283"/>
              <a:gd name="connsiteY14-714" fmla="*/ 2286000 h 4451350"/>
              <a:gd name="connsiteX15-715" fmla="*/ 107983 w 7207283"/>
              <a:gd name="connsiteY15-716" fmla="*/ 3238500 h 4451350"/>
              <a:gd name="connsiteX16-717" fmla="*/ 6383 w 7207283"/>
              <a:gd name="connsiteY16-718" fmla="*/ 4038600 h 4451350"/>
              <a:gd name="connsiteX17-719" fmla="*/ 19083 w 7207283"/>
              <a:gd name="connsiteY17-720" fmla="*/ 4451350 h 4451350"/>
              <a:gd name="connsiteX0-721" fmla="*/ 19083 w 7207283"/>
              <a:gd name="connsiteY0-722" fmla="*/ 4451350 h 4451350"/>
              <a:gd name="connsiteX1-723" fmla="*/ 7207283 w 7207283"/>
              <a:gd name="connsiteY1-724" fmla="*/ 4432300 h 4451350"/>
              <a:gd name="connsiteX2-725" fmla="*/ 7207283 w 7207283"/>
              <a:gd name="connsiteY2-726" fmla="*/ 1511300 h 4451350"/>
              <a:gd name="connsiteX3-727" fmla="*/ 6750083 w 7207283"/>
              <a:gd name="connsiteY3-728" fmla="*/ 1600200 h 4451350"/>
              <a:gd name="connsiteX4-729" fmla="*/ 6102383 w 7207283"/>
              <a:gd name="connsiteY4-730" fmla="*/ 1638300 h 4451350"/>
              <a:gd name="connsiteX5-731" fmla="*/ 5886483 w 7207283"/>
              <a:gd name="connsiteY5-732" fmla="*/ 1066800 h 4451350"/>
              <a:gd name="connsiteX6-733" fmla="*/ 5581683 w 7207283"/>
              <a:gd name="connsiteY6-734" fmla="*/ 355600 h 4451350"/>
              <a:gd name="connsiteX7-735" fmla="*/ 4832383 w 7207283"/>
              <a:gd name="connsiteY7-736" fmla="*/ 0 h 4451350"/>
              <a:gd name="connsiteX8-737" fmla="*/ 4044983 w 7207283"/>
              <a:gd name="connsiteY8-738" fmla="*/ 114300 h 4451350"/>
              <a:gd name="connsiteX9-739" fmla="*/ 3562383 w 7207283"/>
              <a:gd name="connsiteY9-740" fmla="*/ 571500 h 4451350"/>
              <a:gd name="connsiteX10-741" fmla="*/ 3194083 w 7207283"/>
              <a:gd name="connsiteY10-742" fmla="*/ 1212850 h 4451350"/>
              <a:gd name="connsiteX11-743" fmla="*/ 2800383 w 7207283"/>
              <a:gd name="connsiteY11-744" fmla="*/ 1511300 h 4451350"/>
              <a:gd name="connsiteX12-745" fmla="*/ 2025683 w 7207283"/>
              <a:gd name="connsiteY12-746" fmla="*/ 1498600 h 4451350"/>
              <a:gd name="connsiteX13-747" fmla="*/ 1314483 w 7207283"/>
              <a:gd name="connsiteY13-748" fmla="*/ 1752600 h 4451350"/>
              <a:gd name="connsiteX14-749" fmla="*/ 660433 w 7207283"/>
              <a:gd name="connsiteY14-750" fmla="*/ 2286000 h 4451350"/>
              <a:gd name="connsiteX15-751" fmla="*/ 107983 w 7207283"/>
              <a:gd name="connsiteY15-752" fmla="*/ 3238500 h 4451350"/>
              <a:gd name="connsiteX16-753" fmla="*/ 6383 w 7207283"/>
              <a:gd name="connsiteY16-754" fmla="*/ 4038600 h 4451350"/>
              <a:gd name="connsiteX17-755" fmla="*/ 19083 w 7207283"/>
              <a:gd name="connsiteY17-756" fmla="*/ 4451350 h 4451350"/>
              <a:gd name="connsiteX0-757" fmla="*/ 19083 w 7207283"/>
              <a:gd name="connsiteY0-758" fmla="*/ 4451350 h 4451350"/>
              <a:gd name="connsiteX1-759" fmla="*/ 7207283 w 7207283"/>
              <a:gd name="connsiteY1-760" fmla="*/ 4432300 h 4451350"/>
              <a:gd name="connsiteX2-761" fmla="*/ 7207283 w 7207283"/>
              <a:gd name="connsiteY2-762" fmla="*/ 1511300 h 4451350"/>
              <a:gd name="connsiteX3-763" fmla="*/ 6750083 w 7207283"/>
              <a:gd name="connsiteY3-764" fmla="*/ 1600200 h 4451350"/>
              <a:gd name="connsiteX4-765" fmla="*/ 6102383 w 7207283"/>
              <a:gd name="connsiteY4-766" fmla="*/ 1638300 h 4451350"/>
              <a:gd name="connsiteX5-767" fmla="*/ 5886483 w 7207283"/>
              <a:gd name="connsiteY5-768" fmla="*/ 1066800 h 4451350"/>
              <a:gd name="connsiteX6-769" fmla="*/ 5581683 w 7207283"/>
              <a:gd name="connsiteY6-770" fmla="*/ 355600 h 4451350"/>
              <a:gd name="connsiteX7-771" fmla="*/ 4832383 w 7207283"/>
              <a:gd name="connsiteY7-772" fmla="*/ 0 h 4451350"/>
              <a:gd name="connsiteX8-773" fmla="*/ 4044983 w 7207283"/>
              <a:gd name="connsiteY8-774" fmla="*/ 114300 h 4451350"/>
              <a:gd name="connsiteX9-775" fmla="*/ 3562383 w 7207283"/>
              <a:gd name="connsiteY9-776" fmla="*/ 571500 h 4451350"/>
              <a:gd name="connsiteX10-777" fmla="*/ 3194083 w 7207283"/>
              <a:gd name="connsiteY10-778" fmla="*/ 1212850 h 4451350"/>
              <a:gd name="connsiteX11-779" fmla="*/ 2800383 w 7207283"/>
              <a:gd name="connsiteY11-780" fmla="*/ 1511300 h 4451350"/>
              <a:gd name="connsiteX12-781" fmla="*/ 2025683 w 7207283"/>
              <a:gd name="connsiteY12-782" fmla="*/ 1498600 h 4451350"/>
              <a:gd name="connsiteX13-783" fmla="*/ 1314483 w 7207283"/>
              <a:gd name="connsiteY13-784" fmla="*/ 1752600 h 4451350"/>
              <a:gd name="connsiteX14-785" fmla="*/ 660433 w 7207283"/>
              <a:gd name="connsiteY14-786" fmla="*/ 2286000 h 4451350"/>
              <a:gd name="connsiteX15-787" fmla="*/ 107983 w 7207283"/>
              <a:gd name="connsiteY15-788" fmla="*/ 3238500 h 4451350"/>
              <a:gd name="connsiteX16-789" fmla="*/ 6383 w 7207283"/>
              <a:gd name="connsiteY16-790" fmla="*/ 4038600 h 4451350"/>
              <a:gd name="connsiteX17-791" fmla="*/ 19083 w 7207283"/>
              <a:gd name="connsiteY17-792" fmla="*/ 4451350 h 4451350"/>
              <a:gd name="connsiteX0-793" fmla="*/ 19083 w 7207283"/>
              <a:gd name="connsiteY0-794" fmla="*/ 4451350 h 4451350"/>
              <a:gd name="connsiteX1-795" fmla="*/ 7207283 w 7207283"/>
              <a:gd name="connsiteY1-796" fmla="*/ 4432300 h 4451350"/>
              <a:gd name="connsiteX2-797" fmla="*/ 7207283 w 7207283"/>
              <a:gd name="connsiteY2-798" fmla="*/ 1511300 h 4451350"/>
              <a:gd name="connsiteX3-799" fmla="*/ 6750083 w 7207283"/>
              <a:gd name="connsiteY3-800" fmla="*/ 1600200 h 4451350"/>
              <a:gd name="connsiteX4-801" fmla="*/ 6102383 w 7207283"/>
              <a:gd name="connsiteY4-802" fmla="*/ 1638300 h 4451350"/>
              <a:gd name="connsiteX5-803" fmla="*/ 5886483 w 7207283"/>
              <a:gd name="connsiteY5-804" fmla="*/ 1066800 h 4451350"/>
              <a:gd name="connsiteX6-805" fmla="*/ 5581683 w 7207283"/>
              <a:gd name="connsiteY6-806" fmla="*/ 355600 h 4451350"/>
              <a:gd name="connsiteX7-807" fmla="*/ 4832383 w 7207283"/>
              <a:gd name="connsiteY7-808" fmla="*/ 0 h 4451350"/>
              <a:gd name="connsiteX8-809" fmla="*/ 4044983 w 7207283"/>
              <a:gd name="connsiteY8-810" fmla="*/ 114300 h 4451350"/>
              <a:gd name="connsiteX9-811" fmla="*/ 3543333 w 7207283"/>
              <a:gd name="connsiteY9-812" fmla="*/ 533400 h 4451350"/>
              <a:gd name="connsiteX10-813" fmla="*/ 3194083 w 7207283"/>
              <a:gd name="connsiteY10-814" fmla="*/ 1212850 h 4451350"/>
              <a:gd name="connsiteX11-815" fmla="*/ 2800383 w 7207283"/>
              <a:gd name="connsiteY11-816" fmla="*/ 1511300 h 4451350"/>
              <a:gd name="connsiteX12-817" fmla="*/ 2025683 w 7207283"/>
              <a:gd name="connsiteY12-818" fmla="*/ 1498600 h 4451350"/>
              <a:gd name="connsiteX13-819" fmla="*/ 1314483 w 7207283"/>
              <a:gd name="connsiteY13-820" fmla="*/ 1752600 h 4451350"/>
              <a:gd name="connsiteX14-821" fmla="*/ 660433 w 7207283"/>
              <a:gd name="connsiteY14-822" fmla="*/ 2286000 h 4451350"/>
              <a:gd name="connsiteX15-823" fmla="*/ 107983 w 7207283"/>
              <a:gd name="connsiteY15-824" fmla="*/ 3238500 h 4451350"/>
              <a:gd name="connsiteX16-825" fmla="*/ 6383 w 7207283"/>
              <a:gd name="connsiteY16-826" fmla="*/ 4038600 h 4451350"/>
              <a:gd name="connsiteX17-827" fmla="*/ 19083 w 7207283"/>
              <a:gd name="connsiteY17-828" fmla="*/ 4451350 h 4451350"/>
              <a:gd name="connsiteX0-829" fmla="*/ 19083 w 7207283"/>
              <a:gd name="connsiteY0-830" fmla="*/ 4451350 h 4451350"/>
              <a:gd name="connsiteX1-831" fmla="*/ 7207283 w 7207283"/>
              <a:gd name="connsiteY1-832" fmla="*/ 4432300 h 4451350"/>
              <a:gd name="connsiteX2-833" fmla="*/ 7207283 w 7207283"/>
              <a:gd name="connsiteY2-834" fmla="*/ 1511300 h 4451350"/>
              <a:gd name="connsiteX3-835" fmla="*/ 6750083 w 7207283"/>
              <a:gd name="connsiteY3-836" fmla="*/ 1600200 h 4451350"/>
              <a:gd name="connsiteX4-837" fmla="*/ 6102383 w 7207283"/>
              <a:gd name="connsiteY4-838" fmla="*/ 1638300 h 4451350"/>
              <a:gd name="connsiteX5-839" fmla="*/ 5886483 w 7207283"/>
              <a:gd name="connsiteY5-840" fmla="*/ 1066800 h 4451350"/>
              <a:gd name="connsiteX6-841" fmla="*/ 5581683 w 7207283"/>
              <a:gd name="connsiteY6-842" fmla="*/ 355600 h 4451350"/>
              <a:gd name="connsiteX7-843" fmla="*/ 4832383 w 7207283"/>
              <a:gd name="connsiteY7-844" fmla="*/ 0 h 4451350"/>
              <a:gd name="connsiteX8-845" fmla="*/ 4044983 w 7207283"/>
              <a:gd name="connsiteY8-846" fmla="*/ 114300 h 4451350"/>
              <a:gd name="connsiteX9-847" fmla="*/ 3543333 w 7207283"/>
              <a:gd name="connsiteY9-848" fmla="*/ 533400 h 4451350"/>
              <a:gd name="connsiteX10-849" fmla="*/ 3194083 w 7207283"/>
              <a:gd name="connsiteY10-850" fmla="*/ 1212850 h 4451350"/>
              <a:gd name="connsiteX11-851" fmla="*/ 2800383 w 7207283"/>
              <a:gd name="connsiteY11-852" fmla="*/ 1511300 h 4451350"/>
              <a:gd name="connsiteX12-853" fmla="*/ 2025683 w 7207283"/>
              <a:gd name="connsiteY12-854" fmla="*/ 1498600 h 4451350"/>
              <a:gd name="connsiteX13-855" fmla="*/ 1314483 w 7207283"/>
              <a:gd name="connsiteY13-856" fmla="*/ 1752600 h 4451350"/>
              <a:gd name="connsiteX14-857" fmla="*/ 660433 w 7207283"/>
              <a:gd name="connsiteY14-858" fmla="*/ 2286000 h 4451350"/>
              <a:gd name="connsiteX15-859" fmla="*/ 107983 w 7207283"/>
              <a:gd name="connsiteY15-860" fmla="*/ 3238500 h 4451350"/>
              <a:gd name="connsiteX16-861" fmla="*/ 6383 w 7207283"/>
              <a:gd name="connsiteY16-862" fmla="*/ 4038600 h 4451350"/>
              <a:gd name="connsiteX17-863" fmla="*/ 19083 w 7207283"/>
              <a:gd name="connsiteY17-864" fmla="*/ 4451350 h 4451350"/>
              <a:gd name="connsiteX0-865" fmla="*/ 19083 w 7207283"/>
              <a:gd name="connsiteY0-866" fmla="*/ 4451350 h 4451350"/>
              <a:gd name="connsiteX1-867" fmla="*/ 7207283 w 7207283"/>
              <a:gd name="connsiteY1-868" fmla="*/ 4432300 h 4451350"/>
              <a:gd name="connsiteX2-869" fmla="*/ 7207283 w 7207283"/>
              <a:gd name="connsiteY2-870" fmla="*/ 1511300 h 4451350"/>
              <a:gd name="connsiteX3-871" fmla="*/ 6750083 w 7207283"/>
              <a:gd name="connsiteY3-872" fmla="*/ 1600200 h 4451350"/>
              <a:gd name="connsiteX4-873" fmla="*/ 6102383 w 7207283"/>
              <a:gd name="connsiteY4-874" fmla="*/ 1638300 h 4451350"/>
              <a:gd name="connsiteX5-875" fmla="*/ 5886483 w 7207283"/>
              <a:gd name="connsiteY5-876" fmla="*/ 1066800 h 4451350"/>
              <a:gd name="connsiteX6-877" fmla="*/ 5581683 w 7207283"/>
              <a:gd name="connsiteY6-878" fmla="*/ 355600 h 4451350"/>
              <a:gd name="connsiteX7-879" fmla="*/ 4832383 w 7207283"/>
              <a:gd name="connsiteY7-880" fmla="*/ 0 h 4451350"/>
              <a:gd name="connsiteX8-881" fmla="*/ 4044983 w 7207283"/>
              <a:gd name="connsiteY8-882" fmla="*/ 114300 h 4451350"/>
              <a:gd name="connsiteX9-883" fmla="*/ 3543333 w 7207283"/>
              <a:gd name="connsiteY9-884" fmla="*/ 533400 h 4451350"/>
              <a:gd name="connsiteX10-885" fmla="*/ 3194083 w 7207283"/>
              <a:gd name="connsiteY10-886" fmla="*/ 1212850 h 4451350"/>
              <a:gd name="connsiteX11-887" fmla="*/ 2800383 w 7207283"/>
              <a:gd name="connsiteY11-888" fmla="*/ 1511300 h 4451350"/>
              <a:gd name="connsiteX12-889" fmla="*/ 2025683 w 7207283"/>
              <a:gd name="connsiteY12-890" fmla="*/ 1498600 h 4451350"/>
              <a:gd name="connsiteX13-891" fmla="*/ 1314483 w 7207283"/>
              <a:gd name="connsiteY13-892" fmla="*/ 1752600 h 4451350"/>
              <a:gd name="connsiteX14-893" fmla="*/ 660433 w 7207283"/>
              <a:gd name="connsiteY14-894" fmla="*/ 2286000 h 4451350"/>
              <a:gd name="connsiteX15-895" fmla="*/ 107983 w 7207283"/>
              <a:gd name="connsiteY15-896" fmla="*/ 3238500 h 4451350"/>
              <a:gd name="connsiteX16-897" fmla="*/ 6383 w 7207283"/>
              <a:gd name="connsiteY16-898" fmla="*/ 4038600 h 4451350"/>
              <a:gd name="connsiteX17-899" fmla="*/ 19083 w 7207283"/>
              <a:gd name="connsiteY17-900" fmla="*/ 4451350 h 4451350"/>
              <a:gd name="connsiteX0-901" fmla="*/ 19083 w 7207283"/>
              <a:gd name="connsiteY0-902" fmla="*/ 4457438 h 4457438"/>
              <a:gd name="connsiteX1-903" fmla="*/ 7207283 w 7207283"/>
              <a:gd name="connsiteY1-904" fmla="*/ 4438388 h 4457438"/>
              <a:gd name="connsiteX2-905" fmla="*/ 7207283 w 7207283"/>
              <a:gd name="connsiteY2-906" fmla="*/ 1517388 h 4457438"/>
              <a:gd name="connsiteX3-907" fmla="*/ 6750083 w 7207283"/>
              <a:gd name="connsiteY3-908" fmla="*/ 1606288 h 4457438"/>
              <a:gd name="connsiteX4-909" fmla="*/ 6102383 w 7207283"/>
              <a:gd name="connsiteY4-910" fmla="*/ 1644388 h 4457438"/>
              <a:gd name="connsiteX5-911" fmla="*/ 5886483 w 7207283"/>
              <a:gd name="connsiteY5-912" fmla="*/ 1072888 h 4457438"/>
              <a:gd name="connsiteX6-913" fmla="*/ 5581683 w 7207283"/>
              <a:gd name="connsiteY6-914" fmla="*/ 361688 h 4457438"/>
              <a:gd name="connsiteX7-915" fmla="*/ 4832383 w 7207283"/>
              <a:gd name="connsiteY7-916" fmla="*/ 6088 h 4457438"/>
              <a:gd name="connsiteX8-917" fmla="*/ 4044983 w 7207283"/>
              <a:gd name="connsiteY8-918" fmla="*/ 120388 h 4457438"/>
              <a:gd name="connsiteX9-919" fmla="*/ 3543333 w 7207283"/>
              <a:gd name="connsiteY9-920" fmla="*/ 539488 h 4457438"/>
              <a:gd name="connsiteX10-921" fmla="*/ 3194083 w 7207283"/>
              <a:gd name="connsiteY10-922" fmla="*/ 1218938 h 4457438"/>
              <a:gd name="connsiteX11-923" fmla="*/ 2800383 w 7207283"/>
              <a:gd name="connsiteY11-924" fmla="*/ 1517388 h 4457438"/>
              <a:gd name="connsiteX12-925" fmla="*/ 2025683 w 7207283"/>
              <a:gd name="connsiteY12-926" fmla="*/ 1504688 h 4457438"/>
              <a:gd name="connsiteX13-927" fmla="*/ 1314483 w 7207283"/>
              <a:gd name="connsiteY13-928" fmla="*/ 1758688 h 4457438"/>
              <a:gd name="connsiteX14-929" fmla="*/ 660433 w 7207283"/>
              <a:gd name="connsiteY14-930" fmla="*/ 2292088 h 4457438"/>
              <a:gd name="connsiteX15-931" fmla="*/ 107983 w 7207283"/>
              <a:gd name="connsiteY15-932" fmla="*/ 3244588 h 4457438"/>
              <a:gd name="connsiteX16-933" fmla="*/ 6383 w 7207283"/>
              <a:gd name="connsiteY16-934" fmla="*/ 4044688 h 4457438"/>
              <a:gd name="connsiteX17-935" fmla="*/ 19083 w 7207283"/>
              <a:gd name="connsiteY17-936" fmla="*/ 4457438 h 4457438"/>
              <a:gd name="connsiteX0-937" fmla="*/ 19083 w 7207283"/>
              <a:gd name="connsiteY0-938" fmla="*/ 4457438 h 4457438"/>
              <a:gd name="connsiteX1-939" fmla="*/ 7207283 w 7207283"/>
              <a:gd name="connsiteY1-940" fmla="*/ 4438388 h 4457438"/>
              <a:gd name="connsiteX2-941" fmla="*/ 7207283 w 7207283"/>
              <a:gd name="connsiteY2-942" fmla="*/ 1517388 h 4457438"/>
              <a:gd name="connsiteX3-943" fmla="*/ 6750083 w 7207283"/>
              <a:gd name="connsiteY3-944" fmla="*/ 1606288 h 4457438"/>
              <a:gd name="connsiteX4-945" fmla="*/ 6102383 w 7207283"/>
              <a:gd name="connsiteY4-946" fmla="*/ 1644388 h 4457438"/>
              <a:gd name="connsiteX5-947" fmla="*/ 5886483 w 7207283"/>
              <a:gd name="connsiteY5-948" fmla="*/ 1072888 h 4457438"/>
              <a:gd name="connsiteX6-949" fmla="*/ 5581683 w 7207283"/>
              <a:gd name="connsiteY6-950" fmla="*/ 361688 h 4457438"/>
              <a:gd name="connsiteX7-951" fmla="*/ 4832383 w 7207283"/>
              <a:gd name="connsiteY7-952" fmla="*/ 6088 h 4457438"/>
              <a:gd name="connsiteX8-953" fmla="*/ 4044983 w 7207283"/>
              <a:gd name="connsiteY8-954" fmla="*/ 120388 h 4457438"/>
              <a:gd name="connsiteX9-955" fmla="*/ 3543333 w 7207283"/>
              <a:gd name="connsiteY9-956" fmla="*/ 539488 h 4457438"/>
              <a:gd name="connsiteX10-957" fmla="*/ 3194083 w 7207283"/>
              <a:gd name="connsiteY10-958" fmla="*/ 1218938 h 4457438"/>
              <a:gd name="connsiteX11-959" fmla="*/ 2800383 w 7207283"/>
              <a:gd name="connsiteY11-960" fmla="*/ 1517388 h 4457438"/>
              <a:gd name="connsiteX12-961" fmla="*/ 2025683 w 7207283"/>
              <a:gd name="connsiteY12-962" fmla="*/ 1504688 h 4457438"/>
              <a:gd name="connsiteX13-963" fmla="*/ 1314483 w 7207283"/>
              <a:gd name="connsiteY13-964" fmla="*/ 1758688 h 4457438"/>
              <a:gd name="connsiteX14-965" fmla="*/ 660433 w 7207283"/>
              <a:gd name="connsiteY14-966" fmla="*/ 2292088 h 4457438"/>
              <a:gd name="connsiteX15-967" fmla="*/ 107983 w 7207283"/>
              <a:gd name="connsiteY15-968" fmla="*/ 3244588 h 4457438"/>
              <a:gd name="connsiteX16-969" fmla="*/ 6383 w 7207283"/>
              <a:gd name="connsiteY16-970" fmla="*/ 4044688 h 4457438"/>
              <a:gd name="connsiteX17-971" fmla="*/ 19083 w 7207283"/>
              <a:gd name="connsiteY17-972" fmla="*/ 4457438 h 4457438"/>
              <a:gd name="connsiteX0-973" fmla="*/ 19083 w 7207283"/>
              <a:gd name="connsiteY0-974" fmla="*/ 4457438 h 4457438"/>
              <a:gd name="connsiteX1-975" fmla="*/ 7207283 w 7207283"/>
              <a:gd name="connsiteY1-976" fmla="*/ 4438388 h 4457438"/>
              <a:gd name="connsiteX2-977" fmla="*/ 7207283 w 7207283"/>
              <a:gd name="connsiteY2-978" fmla="*/ 1517388 h 4457438"/>
              <a:gd name="connsiteX3-979" fmla="*/ 6750083 w 7207283"/>
              <a:gd name="connsiteY3-980" fmla="*/ 1606288 h 4457438"/>
              <a:gd name="connsiteX4-981" fmla="*/ 6102383 w 7207283"/>
              <a:gd name="connsiteY4-982" fmla="*/ 1644388 h 4457438"/>
              <a:gd name="connsiteX5-983" fmla="*/ 5886483 w 7207283"/>
              <a:gd name="connsiteY5-984" fmla="*/ 1072888 h 4457438"/>
              <a:gd name="connsiteX6-985" fmla="*/ 5581683 w 7207283"/>
              <a:gd name="connsiteY6-986" fmla="*/ 361688 h 4457438"/>
              <a:gd name="connsiteX7-987" fmla="*/ 4832383 w 7207283"/>
              <a:gd name="connsiteY7-988" fmla="*/ 6088 h 4457438"/>
              <a:gd name="connsiteX8-989" fmla="*/ 4044983 w 7207283"/>
              <a:gd name="connsiteY8-990" fmla="*/ 120388 h 4457438"/>
              <a:gd name="connsiteX9-991" fmla="*/ 3543333 w 7207283"/>
              <a:gd name="connsiteY9-992" fmla="*/ 539488 h 4457438"/>
              <a:gd name="connsiteX10-993" fmla="*/ 3194083 w 7207283"/>
              <a:gd name="connsiteY10-994" fmla="*/ 1218938 h 4457438"/>
              <a:gd name="connsiteX11-995" fmla="*/ 2800383 w 7207283"/>
              <a:gd name="connsiteY11-996" fmla="*/ 1517388 h 4457438"/>
              <a:gd name="connsiteX12-997" fmla="*/ 2025683 w 7207283"/>
              <a:gd name="connsiteY12-998" fmla="*/ 1504688 h 4457438"/>
              <a:gd name="connsiteX13-999" fmla="*/ 1314483 w 7207283"/>
              <a:gd name="connsiteY13-1000" fmla="*/ 1758688 h 4457438"/>
              <a:gd name="connsiteX14-1001" fmla="*/ 660433 w 7207283"/>
              <a:gd name="connsiteY14-1002" fmla="*/ 2292088 h 4457438"/>
              <a:gd name="connsiteX15-1003" fmla="*/ 107983 w 7207283"/>
              <a:gd name="connsiteY15-1004" fmla="*/ 3244588 h 4457438"/>
              <a:gd name="connsiteX16-1005" fmla="*/ 6383 w 7207283"/>
              <a:gd name="connsiteY16-1006" fmla="*/ 4044688 h 4457438"/>
              <a:gd name="connsiteX17-1007" fmla="*/ 19083 w 7207283"/>
              <a:gd name="connsiteY17-1008" fmla="*/ 4457438 h 4457438"/>
              <a:gd name="connsiteX0-1009" fmla="*/ 19083 w 7207283"/>
              <a:gd name="connsiteY0-1010" fmla="*/ 4457438 h 4457438"/>
              <a:gd name="connsiteX1-1011" fmla="*/ 7207283 w 7207283"/>
              <a:gd name="connsiteY1-1012" fmla="*/ 4438388 h 4457438"/>
              <a:gd name="connsiteX2-1013" fmla="*/ 7207283 w 7207283"/>
              <a:gd name="connsiteY2-1014" fmla="*/ 1517388 h 4457438"/>
              <a:gd name="connsiteX3-1015" fmla="*/ 6750083 w 7207283"/>
              <a:gd name="connsiteY3-1016" fmla="*/ 1606288 h 4457438"/>
              <a:gd name="connsiteX4-1017" fmla="*/ 6102383 w 7207283"/>
              <a:gd name="connsiteY4-1018" fmla="*/ 1644388 h 4457438"/>
              <a:gd name="connsiteX5-1019" fmla="*/ 5886483 w 7207283"/>
              <a:gd name="connsiteY5-1020" fmla="*/ 1072888 h 4457438"/>
              <a:gd name="connsiteX6-1021" fmla="*/ 5581683 w 7207283"/>
              <a:gd name="connsiteY6-1022" fmla="*/ 361688 h 4457438"/>
              <a:gd name="connsiteX7-1023" fmla="*/ 4832383 w 7207283"/>
              <a:gd name="connsiteY7-1024" fmla="*/ 6088 h 4457438"/>
              <a:gd name="connsiteX8-1025" fmla="*/ 4044983 w 7207283"/>
              <a:gd name="connsiteY8-1026" fmla="*/ 120388 h 4457438"/>
              <a:gd name="connsiteX9-1027" fmla="*/ 3543333 w 7207283"/>
              <a:gd name="connsiteY9-1028" fmla="*/ 539488 h 4457438"/>
              <a:gd name="connsiteX10-1029" fmla="*/ 3194083 w 7207283"/>
              <a:gd name="connsiteY10-1030" fmla="*/ 1218938 h 4457438"/>
              <a:gd name="connsiteX11-1031" fmla="*/ 2800383 w 7207283"/>
              <a:gd name="connsiteY11-1032" fmla="*/ 1517388 h 4457438"/>
              <a:gd name="connsiteX12-1033" fmla="*/ 2025683 w 7207283"/>
              <a:gd name="connsiteY12-1034" fmla="*/ 1504688 h 4457438"/>
              <a:gd name="connsiteX13-1035" fmla="*/ 1314483 w 7207283"/>
              <a:gd name="connsiteY13-1036" fmla="*/ 1758688 h 4457438"/>
              <a:gd name="connsiteX14-1037" fmla="*/ 660433 w 7207283"/>
              <a:gd name="connsiteY14-1038" fmla="*/ 2292088 h 4457438"/>
              <a:gd name="connsiteX15-1039" fmla="*/ 107983 w 7207283"/>
              <a:gd name="connsiteY15-1040" fmla="*/ 3244588 h 4457438"/>
              <a:gd name="connsiteX16-1041" fmla="*/ 6383 w 7207283"/>
              <a:gd name="connsiteY16-1042" fmla="*/ 4044688 h 4457438"/>
              <a:gd name="connsiteX17-1043" fmla="*/ 19083 w 7207283"/>
              <a:gd name="connsiteY17-1044" fmla="*/ 4457438 h 4457438"/>
              <a:gd name="connsiteX0-1045" fmla="*/ 19083 w 7207283"/>
              <a:gd name="connsiteY0-1046" fmla="*/ 4457438 h 4457438"/>
              <a:gd name="connsiteX1-1047" fmla="*/ 7207283 w 7207283"/>
              <a:gd name="connsiteY1-1048" fmla="*/ 4438388 h 4457438"/>
              <a:gd name="connsiteX2-1049" fmla="*/ 7207283 w 7207283"/>
              <a:gd name="connsiteY2-1050" fmla="*/ 1517388 h 4457438"/>
              <a:gd name="connsiteX3-1051" fmla="*/ 6750083 w 7207283"/>
              <a:gd name="connsiteY3-1052" fmla="*/ 1606288 h 4457438"/>
              <a:gd name="connsiteX4-1053" fmla="*/ 6102383 w 7207283"/>
              <a:gd name="connsiteY4-1054" fmla="*/ 1644388 h 4457438"/>
              <a:gd name="connsiteX5-1055" fmla="*/ 5886483 w 7207283"/>
              <a:gd name="connsiteY5-1056" fmla="*/ 1072888 h 4457438"/>
              <a:gd name="connsiteX6-1057" fmla="*/ 5581683 w 7207283"/>
              <a:gd name="connsiteY6-1058" fmla="*/ 361688 h 4457438"/>
              <a:gd name="connsiteX7-1059" fmla="*/ 4832383 w 7207283"/>
              <a:gd name="connsiteY7-1060" fmla="*/ 6088 h 4457438"/>
              <a:gd name="connsiteX8-1061" fmla="*/ 4044983 w 7207283"/>
              <a:gd name="connsiteY8-1062" fmla="*/ 120388 h 4457438"/>
              <a:gd name="connsiteX9-1063" fmla="*/ 3543333 w 7207283"/>
              <a:gd name="connsiteY9-1064" fmla="*/ 539488 h 4457438"/>
              <a:gd name="connsiteX10-1065" fmla="*/ 3194083 w 7207283"/>
              <a:gd name="connsiteY10-1066" fmla="*/ 1218938 h 4457438"/>
              <a:gd name="connsiteX11-1067" fmla="*/ 2800383 w 7207283"/>
              <a:gd name="connsiteY11-1068" fmla="*/ 1517388 h 4457438"/>
              <a:gd name="connsiteX12-1069" fmla="*/ 2025683 w 7207283"/>
              <a:gd name="connsiteY12-1070" fmla="*/ 1504688 h 4457438"/>
              <a:gd name="connsiteX13-1071" fmla="*/ 1314483 w 7207283"/>
              <a:gd name="connsiteY13-1072" fmla="*/ 1758688 h 4457438"/>
              <a:gd name="connsiteX14-1073" fmla="*/ 660433 w 7207283"/>
              <a:gd name="connsiteY14-1074" fmla="*/ 2292088 h 4457438"/>
              <a:gd name="connsiteX15-1075" fmla="*/ 107983 w 7207283"/>
              <a:gd name="connsiteY15-1076" fmla="*/ 3244588 h 4457438"/>
              <a:gd name="connsiteX16-1077" fmla="*/ 6383 w 7207283"/>
              <a:gd name="connsiteY16-1078" fmla="*/ 4044688 h 4457438"/>
              <a:gd name="connsiteX17-1079" fmla="*/ 19083 w 7207283"/>
              <a:gd name="connsiteY17-1080" fmla="*/ 4457438 h 4457438"/>
              <a:gd name="connsiteX0-1081" fmla="*/ 19083 w 7207283"/>
              <a:gd name="connsiteY0-1082" fmla="*/ 4457438 h 4457438"/>
              <a:gd name="connsiteX1-1083" fmla="*/ 7207283 w 7207283"/>
              <a:gd name="connsiteY1-1084" fmla="*/ 4438388 h 4457438"/>
              <a:gd name="connsiteX2-1085" fmla="*/ 7207283 w 7207283"/>
              <a:gd name="connsiteY2-1086" fmla="*/ 1517388 h 4457438"/>
              <a:gd name="connsiteX3-1087" fmla="*/ 6750083 w 7207283"/>
              <a:gd name="connsiteY3-1088" fmla="*/ 1606288 h 4457438"/>
              <a:gd name="connsiteX4-1089" fmla="*/ 6102383 w 7207283"/>
              <a:gd name="connsiteY4-1090" fmla="*/ 1644388 h 4457438"/>
              <a:gd name="connsiteX5-1091" fmla="*/ 6032534 w 7207283"/>
              <a:gd name="connsiteY5-1092" fmla="*/ 1314188 h 4457438"/>
              <a:gd name="connsiteX6-1093" fmla="*/ 5886483 w 7207283"/>
              <a:gd name="connsiteY6-1094" fmla="*/ 1072888 h 4457438"/>
              <a:gd name="connsiteX7-1095" fmla="*/ 5581683 w 7207283"/>
              <a:gd name="connsiteY7-1096" fmla="*/ 361688 h 4457438"/>
              <a:gd name="connsiteX8-1097" fmla="*/ 4832383 w 7207283"/>
              <a:gd name="connsiteY8-1098" fmla="*/ 6088 h 4457438"/>
              <a:gd name="connsiteX9-1099" fmla="*/ 4044983 w 7207283"/>
              <a:gd name="connsiteY9-1100" fmla="*/ 120388 h 4457438"/>
              <a:gd name="connsiteX10-1101" fmla="*/ 3543333 w 7207283"/>
              <a:gd name="connsiteY10-1102" fmla="*/ 539488 h 4457438"/>
              <a:gd name="connsiteX11-1103" fmla="*/ 3194083 w 7207283"/>
              <a:gd name="connsiteY11-1104" fmla="*/ 1218938 h 4457438"/>
              <a:gd name="connsiteX12-1105" fmla="*/ 2800383 w 7207283"/>
              <a:gd name="connsiteY12-1106" fmla="*/ 1517388 h 4457438"/>
              <a:gd name="connsiteX13-1107" fmla="*/ 2025683 w 7207283"/>
              <a:gd name="connsiteY13-1108" fmla="*/ 1504688 h 4457438"/>
              <a:gd name="connsiteX14-1109" fmla="*/ 1314483 w 7207283"/>
              <a:gd name="connsiteY14-1110" fmla="*/ 1758688 h 4457438"/>
              <a:gd name="connsiteX15-1111" fmla="*/ 660433 w 7207283"/>
              <a:gd name="connsiteY15-1112" fmla="*/ 2292088 h 4457438"/>
              <a:gd name="connsiteX16-1113" fmla="*/ 107983 w 7207283"/>
              <a:gd name="connsiteY16-1114" fmla="*/ 3244588 h 4457438"/>
              <a:gd name="connsiteX17-1115" fmla="*/ 6383 w 7207283"/>
              <a:gd name="connsiteY17-1116" fmla="*/ 4044688 h 4457438"/>
              <a:gd name="connsiteX18" fmla="*/ 19083 w 7207283"/>
              <a:gd name="connsiteY18" fmla="*/ 4457438 h 4457438"/>
              <a:gd name="connsiteX0-1117" fmla="*/ 19083 w 7207283"/>
              <a:gd name="connsiteY0-1118" fmla="*/ 4457438 h 4457438"/>
              <a:gd name="connsiteX1-1119" fmla="*/ 7207283 w 7207283"/>
              <a:gd name="connsiteY1-1120" fmla="*/ 4438388 h 4457438"/>
              <a:gd name="connsiteX2-1121" fmla="*/ 7207283 w 7207283"/>
              <a:gd name="connsiteY2-1122" fmla="*/ 1517388 h 4457438"/>
              <a:gd name="connsiteX3-1123" fmla="*/ 6750083 w 7207283"/>
              <a:gd name="connsiteY3-1124" fmla="*/ 1606288 h 4457438"/>
              <a:gd name="connsiteX4-1125" fmla="*/ 6102383 w 7207283"/>
              <a:gd name="connsiteY4-1126" fmla="*/ 1644388 h 4457438"/>
              <a:gd name="connsiteX5-1127" fmla="*/ 6032534 w 7207283"/>
              <a:gd name="connsiteY5-1128" fmla="*/ 1314188 h 4457438"/>
              <a:gd name="connsiteX6-1129" fmla="*/ 5924583 w 7207283"/>
              <a:gd name="connsiteY6-1130" fmla="*/ 1034788 h 4457438"/>
              <a:gd name="connsiteX7-1131" fmla="*/ 5581683 w 7207283"/>
              <a:gd name="connsiteY7-1132" fmla="*/ 361688 h 4457438"/>
              <a:gd name="connsiteX8-1133" fmla="*/ 4832383 w 7207283"/>
              <a:gd name="connsiteY8-1134" fmla="*/ 6088 h 4457438"/>
              <a:gd name="connsiteX9-1135" fmla="*/ 4044983 w 7207283"/>
              <a:gd name="connsiteY9-1136" fmla="*/ 120388 h 4457438"/>
              <a:gd name="connsiteX10-1137" fmla="*/ 3543333 w 7207283"/>
              <a:gd name="connsiteY10-1138" fmla="*/ 539488 h 4457438"/>
              <a:gd name="connsiteX11-1139" fmla="*/ 3194083 w 7207283"/>
              <a:gd name="connsiteY11-1140" fmla="*/ 1218938 h 4457438"/>
              <a:gd name="connsiteX12-1141" fmla="*/ 2800383 w 7207283"/>
              <a:gd name="connsiteY12-1142" fmla="*/ 1517388 h 4457438"/>
              <a:gd name="connsiteX13-1143" fmla="*/ 2025683 w 7207283"/>
              <a:gd name="connsiteY13-1144" fmla="*/ 1504688 h 4457438"/>
              <a:gd name="connsiteX14-1145" fmla="*/ 1314483 w 7207283"/>
              <a:gd name="connsiteY14-1146" fmla="*/ 1758688 h 4457438"/>
              <a:gd name="connsiteX15-1147" fmla="*/ 660433 w 7207283"/>
              <a:gd name="connsiteY15-1148" fmla="*/ 2292088 h 4457438"/>
              <a:gd name="connsiteX16-1149" fmla="*/ 107983 w 7207283"/>
              <a:gd name="connsiteY16-1150" fmla="*/ 3244588 h 4457438"/>
              <a:gd name="connsiteX17-1151" fmla="*/ 6383 w 7207283"/>
              <a:gd name="connsiteY17-1152" fmla="*/ 4044688 h 4457438"/>
              <a:gd name="connsiteX18-1153" fmla="*/ 19083 w 7207283"/>
              <a:gd name="connsiteY18-1154" fmla="*/ 4457438 h 4457438"/>
              <a:gd name="connsiteX0-1155" fmla="*/ 19083 w 7207283"/>
              <a:gd name="connsiteY0-1156" fmla="*/ 4457438 h 4457438"/>
              <a:gd name="connsiteX1-1157" fmla="*/ 7207283 w 7207283"/>
              <a:gd name="connsiteY1-1158" fmla="*/ 4438388 h 4457438"/>
              <a:gd name="connsiteX2-1159" fmla="*/ 7207283 w 7207283"/>
              <a:gd name="connsiteY2-1160" fmla="*/ 1517388 h 4457438"/>
              <a:gd name="connsiteX3-1161" fmla="*/ 6750083 w 7207283"/>
              <a:gd name="connsiteY3-1162" fmla="*/ 1606288 h 4457438"/>
              <a:gd name="connsiteX4-1163" fmla="*/ 6178583 w 7207283"/>
              <a:gd name="connsiteY4-1164" fmla="*/ 1606288 h 4457438"/>
              <a:gd name="connsiteX5-1165" fmla="*/ 6032534 w 7207283"/>
              <a:gd name="connsiteY5-1166" fmla="*/ 1314188 h 4457438"/>
              <a:gd name="connsiteX6-1167" fmla="*/ 5924583 w 7207283"/>
              <a:gd name="connsiteY6-1168" fmla="*/ 1034788 h 4457438"/>
              <a:gd name="connsiteX7-1169" fmla="*/ 5581683 w 7207283"/>
              <a:gd name="connsiteY7-1170" fmla="*/ 361688 h 4457438"/>
              <a:gd name="connsiteX8-1171" fmla="*/ 4832383 w 7207283"/>
              <a:gd name="connsiteY8-1172" fmla="*/ 6088 h 4457438"/>
              <a:gd name="connsiteX9-1173" fmla="*/ 4044983 w 7207283"/>
              <a:gd name="connsiteY9-1174" fmla="*/ 120388 h 4457438"/>
              <a:gd name="connsiteX10-1175" fmla="*/ 3543333 w 7207283"/>
              <a:gd name="connsiteY10-1176" fmla="*/ 539488 h 4457438"/>
              <a:gd name="connsiteX11-1177" fmla="*/ 3194083 w 7207283"/>
              <a:gd name="connsiteY11-1178" fmla="*/ 1218938 h 4457438"/>
              <a:gd name="connsiteX12-1179" fmla="*/ 2800383 w 7207283"/>
              <a:gd name="connsiteY12-1180" fmla="*/ 1517388 h 4457438"/>
              <a:gd name="connsiteX13-1181" fmla="*/ 2025683 w 7207283"/>
              <a:gd name="connsiteY13-1182" fmla="*/ 1504688 h 4457438"/>
              <a:gd name="connsiteX14-1183" fmla="*/ 1314483 w 7207283"/>
              <a:gd name="connsiteY14-1184" fmla="*/ 1758688 h 4457438"/>
              <a:gd name="connsiteX15-1185" fmla="*/ 660433 w 7207283"/>
              <a:gd name="connsiteY15-1186" fmla="*/ 2292088 h 4457438"/>
              <a:gd name="connsiteX16-1187" fmla="*/ 107983 w 7207283"/>
              <a:gd name="connsiteY16-1188" fmla="*/ 3244588 h 4457438"/>
              <a:gd name="connsiteX17-1189" fmla="*/ 6383 w 7207283"/>
              <a:gd name="connsiteY17-1190" fmla="*/ 4044688 h 4457438"/>
              <a:gd name="connsiteX18-1191" fmla="*/ 19083 w 7207283"/>
              <a:gd name="connsiteY18-1192" fmla="*/ 4457438 h 4457438"/>
              <a:gd name="connsiteX0-1193" fmla="*/ 19083 w 7207283"/>
              <a:gd name="connsiteY0-1194" fmla="*/ 4457438 h 4457438"/>
              <a:gd name="connsiteX1-1195" fmla="*/ 7207283 w 7207283"/>
              <a:gd name="connsiteY1-1196" fmla="*/ 4438388 h 4457438"/>
              <a:gd name="connsiteX2-1197" fmla="*/ 7207283 w 7207283"/>
              <a:gd name="connsiteY2-1198" fmla="*/ 1517388 h 4457438"/>
              <a:gd name="connsiteX3-1199" fmla="*/ 6750083 w 7207283"/>
              <a:gd name="connsiteY3-1200" fmla="*/ 1606288 h 4457438"/>
              <a:gd name="connsiteX4-1201" fmla="*/ 6178583 w 7207283"/>
              <a:gd name="connsiteY4-1202" fmla="*/ 1606288 h 4457438"/>
              <a:gd name="connsiteX5-1203" fmla="*/ 6057934 w 7207283"/>
              <a:gd name="connsiteY5-1204" fmla="*/ 1307838 h 4457438"/>
              <a:gd name="connsiteX6-1205" fmla="*/ 5924583 w 7207283"/>
              <a:gd name="connsiteY6-1206" fmla="*/ 1034788 h 4457438"/>
              <a:gd name="connsiteX7-1207" fmla="*/ 5581683 w 7207283"/>
              <a:gd name="connsiteY7-1208" fmla="*/ 361688 h 4457438"/>
              <a:gd name="connsiteX8-1209" fmla="*/ 4832383 w 7207283"/>
              <a:gd name="connsiteY8-1210" fmla="*/ 6088 h 4457438"/>
              <a:gd name="connsiteX9-1211" fmla="*/ 4044983 w 7207283"/>
              <a:gd name="connsiteY9-1212" fmla="*/ 120388 h 4457438"/>
              <a:gd name="connsiteX10-1213" fmla="*/ 3543333 w 7207283"/>
              <a:gd name="connsiteY10-1214" fmla="*/ 539488 h 4457438"/>
              <a:gd name="connsiteX11-1215" fmla="*/ 3194083 w 7207283"/>
              <a:gd name="connsiteY11-1216" fmla="*/ 1218938 h 4457438"/>
              <a:gd name="connsiteX12-1217" fmla="*/ 2800383 w 7207283"/>
              <a:gd name="connsiteY12-1218" fmla="*/ 1517388 h 4457438"/>
              <a:gd name="connsiteX13-1219" fmla="*/ 2025683 w 7207283"/>
              <a:gd name="connsiteY13-1220" fmla="*/ 1504688 h 4457438"/>
              <a:gd name="connsiteX14-1221" fmla="*/ 1314483 w 7207283"/>
              <a:gd name="connsiteY14-1222" fmla="*/ 1758688 h 4457438"/>
              <a:gd name="connsiteX15-1223" fmla="*/ 660433 w 7207283"/>
              <a:gd name="connsiteY15-1224" fmla="*/ 2292088 h 4457438"/>
              <a:gd name="connsiteX16-1225" fmla="*/ 107983 w 7207283"/>
              <a:gd name="connsiteY16-1226" fmla="*/ 3244588 h 4457438"/>
              <a:gd name="connsiteX17-1227" fmla="*/ 6383 w 7207283"/>
              <a:gd name="connsiteY17-1228" fmla="*/ 4044688 h 4457438"/>
              <a:gd name="connsiteX18-1229" fmla="*/ 19083 w 7207283"/>
              <a:gd name="connsiteY18-1230" fmla="*/ 4457438 h 4457438"/>
              <a:gd name="connsiteX0-1231" fmla="*/ 19083 w 7207283"/>
              <a:gd name="connsiteY0-1232" fmla="*/ 4457438 h 4457438"/>
              <a:gd name="connsiteX1-1233" fmla="*/ 7207283 w 7207283"/>
              <a:gd name="connsiteY1-1234" fmla="*/ 4438388 h 4457438"/>
              <a:gd name="connsiteX2-1235" fmla="*/ 7207283 w 7207283"/>
              <a:gd name="connsiteY2-1236" fmla="*/ 1517388 h 4457438"/>
              <a:gd name="connsiteX3-1237" fmla="*/ 6750083 w 7207283"/>
              <a:gd name="connsiteY3-1238" fmla="*/ 1606288 h 4457438"/>
              <a:gd name="connsiteX4-1239" fmla="*/ 6216683 w 7207283"/>
              <a:gd name="connsiteY4-1240" fmla="*/ 1593588 h 4457438"/>
              <a:gd name="connsiteX5-1241" fmla="*/ 6057934 w 7207283"/>
              <a:gd name="connsiteY5-1242" fmla="*/ 1307838 h 4457438"/>
              <a:gd name="connsiteX6-1243" fmla="*/ 5924583 w 7207283"/>
              <a:gd name="connsiteY6-1244" fmla="*/ 1034788 h 4457438"/>
              <a:gd name="connsiteX7-1245" fmla="*/ 5581683 w 7207283"/>
              <a:gd name="connsiteY7-1246" fmla="*/ 361688 h 4457438"/>
              <a:gd name="connsiteX8-1247" fmla="*/ 4832383 w 7207283"/>
              <a:gd name="connsiteY8-1248" fmla="*/ 6088 h 4457438"/>
              <a:gd name="connsiteX9-1249" fmla="*/ 4044983 w 7207283"/>
              <a:gd name="connsiteY9-1250" fmla="*/ 120388 h 4457438"/>
              <a:gd name="connsiteX10-1251" fmla="*/ 3543333 w 7207283"/>
              <a:gd name="connsiteY10-1252" fmla="*/ 539488 h 4457438"/>
              <a:gd name="connsiteX11-1253" fmla="*/ 3194083 w 7207283"/>
              <a:gd name="connsiteY11-1254" fmla="*/ 1218938 h 4457438"/>
              <a:gd name="connsiteX12-1255" fmla="*/ 2800383 w 7207283"/>
              <a:gd name="connsiteY12-1256" fmla="*/ 1517388 h 4457438"/>
              <a:gd name="connsiteX13-1257" fmla="*/ 2025683 w 7207283"/>
              <a:gd name="connsiteY13-1258" fmla="*/ 1504688 h 4457438"/>
              <a:gd name="connsiteX14-1259" fmla="*/ 1314483 w 7207283"/>
              <a:gd name="connsiteY14-1260" fmla="*/ 1758688 h 4457438"/>
              <a:gd name="connsiteX15-1261" fmla="*/ 660433 w 7207283"/>
              <a:gd name="connsiteY15-1262" fmla="*/ 2292088 h 4457438"/>
              <a:gd name="connsiteX16-1263" fmla="*/ 107983 w 7207283"/>
              <a:gd name="connsiteY16-1264" fmla="*/ 3244588 h 4457438"/>
              <a:gd name="connsiteX17-1265" fmla="*/ 6383 w 7207283"/>
              <a:gd name="connsiteY17-1266" fmla="*/ 4044688 h 4457438"/>
              <a:gd name="connsiteX18-1267" fmla="*/ 19083 w 7207283"/>
              <a:gd name="connsiteY18-1268" fmla="*/ 4457438 h 4457438"/>
              <a:gd name="connsiteX0-1269" fmla="*/ 19083 w 7207283"/>
              <a:gd name="connsiteY0-1270" fmla="*/ 4457438 h 4457438"/>
              <a:gd name="connsiteX1-1271" fmla="*/ 7207283 w 7207283"/>
              <a:gd name="connsiteY1-1272" fmla="*/ 4438388 h 4457438"/>
              <a:gd name="connsiteX2-1273" fmla="*/ 7207283 w 7207283"/>
              <a:gd name="connsiteY2-1274" fmla="*/ 1517388 h 4457438"/>
              <a:gd name="connsiteX3-1275" fmla="*/ 6750083 w 7207283"/>
              <a:gd name="connsiteY3-1276" fmla="*/ 1606288 h 4457438"/>
              <a:gd name="connsiteX4-1277" fmla="*/ 6216683 w 7207283"/>
              <a:gd name="connsiteY4-1278" fmla="*/ 1593588 h 4457438"/>
              <a:gd name="connsiteX5-1279" fmla="*/ 6057934 w 7207283"/>
              <a:gd name="connsiteY5-1280" fmla="*/ 1307838 h 4457438"/>
              <a:gd name="connsiteX6-1281" fmla="*/ 5924583 w 7207283"/>
              <a:gd name="connsiteY6-1282" fmla="*/ 1034788 h 4457438"/>
              <a:gd name="connsiteX7-1283" fmla="*/ 5581683 w 7207283"/>
              <a:gd name="connsiteY7-1284" fmla="*/ 361688 h 4457438"/>
              <a:gd name="connsiteX8-1285" fmla="*/ 4832383 w 7207283"/>
              <a:gd name="connsiteY8-1286" fmla="*/ 6088 h 4457438"/>
              <a:gd name="connsiteX9-1287" fmla="*/ 4044983 w 7207283"/>
              <a:gd name="connsiteY9-1288" fmla="*/ 120388 h 4457438"/>
              <a:gd name="connsiteX10-1289" fmla="*/ 3543333 w 7207283"/>
              <a:gd name="connsiteY10-1290" fmla="*/ 539488 h 4457438"/>
              <a:gd name="connsiteX11-1291" fmla="*/ 3194083 w 7207283"/>
              <a:gd name="connsiteY11-1292" fmla="*/ 1218938 h 4457438"/>
              <a:gd name="connsiteX12-1293" fmla="*/ 2800383 w 7207283"/>
              <a:gd name="connsiteY12-1294" fmla="*/ 1517388 h 4457438"/>
              <a:gd name="connsiteX13-1295" fmla="*/ 2025683 w 7207283"/>
              <a:gd name="connsiteY13-1296" fmla="*/ 1504688 h 4457438"/>
              <a:gd name="connsiteX14-1297" fmla="*/ 1314483 w 7207283"/>
              <a:gd name="connsiteY14-1298" fmla="*/ 1758688 h 4457438"/>
              <a:gd name="connsiteX15-1299" fmla="*/ 660433 w 7207283"/>
              <a:gd name="connsiteY15-1300" fmla="*/ 2292088 h 4457438"/>
              <a:gd name="connsiteX16-1301" fmla="*/ 107983 w 7207283"/>
              <a:gd name="connsiteY16-1302" fmla="*/ 3244588 h 4457438"/>
              <a:gd name="connsiteX17-1303" fmla="*/ 6383 w 7207283"/>
              <a:gd name="connsiteY17-1304" fmla="*/ 4044688 h 4457438"/>
              <a:gd name="connsiteX18-1305" fmla="*/ 19083 w 7207283"/>
              <a:gd name="connsiteY18-1306" fmla="*/ 4457438 h 4457438"/>
              <a:gd name="connsiteX0-1307" fmla="*/ 19083 w 7207283"/>
              <a:gd name="connsiteY0-1308" fmla="*/ 4457438 h 4457438"/>
              <a:gd name="connsiteX1-1309" fmla="*/ 7207283 w 7207283"/>
              <a:gd name="connsiteY1-1310" fmla="*/ 4438388 h 4457438"/>
              <a:gd name="connsiteX2-1311" fmla="*/ 7207283 w 7207283"/>
              <a:gd name="connsiteY2-1312" fmla="*/ 1517388 h 4457438"/>
              <a:gd name="connsiteX3-1313" fmla="*/ 6750083 w 7207283"/>
              <a:gd name="connsiteY3-1314" fmla="*/ 1606288 h 4457438"/>
              <a:gd name="connsiteX4-1315" fmla="*/ 6216683 w 7207283"/>
              <a:gd name="connsiteY4-1316" fmla="*/ 1593588 h 4457438"/>
              <a:gd name="connsiteX5-1317" fmla="*/ 6057934 w 7207283"/>
              <a:gd name="connsiteY5-1318" fmla="*/ 1307838 h 4457438"/>
              <a:gd name="connsiteX6-1319" fmla="*/ 5924583 w 7207283"/>
              <a:gd name="connsiteY6-1320" fmla="*/ 1034788 h 4457438"/>
              <a:gd name="connsiteX7-1321" fmla="*/ 5581683 w 7207283"/>
              <a:gd name="connsiteY7-1322" fmla="*/ 361688 h 4457438"/>
              <a:gd name="connsiteX8-1323" fmla="*/ 4832383 w 7207283"/>
              <a:gd name="connsiteY8-1324" fmla="*/ 6088 h 4457438"/>
              <a:gd name="connsiteX9-1325" fmla="*/ 4044983 w 7207283"/>
              <a:gd name="connsiteY9-1326" fmla="*/ 120388 h 4457438"/>
              <a:gd name="connsiteX10-1327" fmla="*/ 3543333 w 7207283"/>
              <a:gd name="connsiteY10-1328" fmla="*/ 539488 h 4457438"/>
              <a:gd name="connsiteX11-1329" fmla="*/ 3194083 w 7207283"/>
              <a:gd name="connsiteY11-1330" fmla="*/ 1218938 h 4457438"/>
              <a:gd name="connsiteX12-1331" fmla="*/ 2800383 w 7207283"/>
              <a:gd name="connsiteY12-1332" fmla="*/ 1517388 h 4457438"/>
              <a:gd name="connsiteX13-1333" fmla="*/ 2025683 w 7207283"/>
              <a:gd name="connsiteY13-1334" fmla="*/ 1504688 h 4457438"/>
              <a:gd name="connsiteX14-1335" fmla="*/ 1314483 w 7207283"/>
              <a:gd name="connsiteY14-1336" fmla="*/ 1758688 h 4457438"/>
              <a:gd name="connsiteX15-1337" fmla="*/ 660433 w 7207283"/>
              <a:gd name="connsiteY15-1338" fmla="*/ 2292088 h 4457438"/>
              <a:gd name="connsiteX16-1339" fmla="*/ 107983 w 7207283"/>
              <a:gd name="connsiteY16-1340" fmla="*/ 3244588 h 4457438"/>
              <a:gd name="connsiteX17-1341" fmla="*/ 6383 w 7207283"/>
              <a:gd name="connsiteY17-1342" fmla="*/ 4044688 h 4457438"/>
              <a:gd name="connsiteX18-1343" fmla="*/ 19083 w 7207283"/>
              <a:gd name="connsiteY18-1344" fmla="*/ 4457438 h 4457438"/>
              <a:gd name="connsiteX0-1345" fmla="*/ 19083 w 7207283"/>
              <a:gd name="connsiteY0-1346" fmla="*/ 4457438 h 4457438"/>
              <a:gd name="connsiteX1-1347" fmla="*/ 7207283 w 7207283"/>
              <a:gd name="connsiteY1-1348" fmla="*/ 4438388 h 4457438"/>
              <a:gd name="connsiteX2-1349" fmla="*/ 7207283 w 7207283"/>
              <a:gd name="connsiteY2-1350" fmla="*/ 1517388 h 4457438"/>
              <a:gd name="connsiteX3-1351" fmla="*/ 6750083 w 7207283"/>
              <a:gd name="connsiteY3-1352" fmla="*/ 1606288 h 4457438"/>
              <a:gd name="connsiteX4-1353" fmla="*/ 6216683 w 7207283"/>
              <a:gd name="connsiteY4-1354" fmla="*/ 1593588 h 4457438"/>
              <a:gd name="connsiteX5-1355" fmla="*/ 6057934 w 7207283"/>
              <a:gd name="connsiteY5-1356" fmla="*/ 1307838 h 4457438"/>
              <a:gd name="connsiteX6-1357" fmla="*/ 5924583 w 7207283"/>
              <a:gd name="connsiteY6-1358" fmla="*/ 1034788 h 4457438"/>
              <a:gd name="connsiteX7-1359" fmla="*/ 5581683 w 7207283"/>
              <a:gd name="connsiteY7-1360" fmla="*/ 361688 h 4457438"/>
              <a:gd name="connsiteX8-1361" fmla="*/ 4832383 w 7207283"/>
              <a:gd name="connsiteY8-1362" fmla="*/ 6088 h 4457438"/>
              <a:gd name="connsiteX9-1363" fmla="*/ 4044983 w 7207283"/>
              <a:gd name="connsiteY9-1364" fmla="*/ 120388 h 4457438"/>
              <a:gd name="connsiteX10-1365" fmla="*/ 3543333 w 7207283"/>
              <a:gd name="connsiteY10-1366" fmla="*/ 539488 h 4457438"/>
              <a:gd name="connsiteX11-1367" fmla="*/ 3194083 w 7207283"/>
              <a:gd name="connsiteY11-1368" fmla="*/ 1218938 h 4457438"/>
              <a:gd name="connsiteX12-1369" fmla="*/ 2800383 w 7207283"/>
              <a:gd name="connsiteY12-1370" fmla="*/ 1517388 h 4457438"/>
              <a:gd name="connsiteX13-1371" fmla="*/ 2025683 w 7207283"/>
              <a:gd name="connsiteY13-1372" fmla="*/ 1504688 h 4457438"/>
              <a:gd name="connsiteX14-1373" fmla="*/ 1314483 w 7207283"/>
              <a:gd name="connsiteY14-1374" fmla="*/ 1758688 h 4457438"/>
              <a:gd name="connsiteX15-1375" fmla="*/ 660433 w 7207283"/>
              <a:gd name="connsiteY15-1376" fmla="*/ 2292088 h 4457438"/>
              <a:gd name="connsiteX16-1377" fmla="*/ 107983 w 7207283"/>
              <a:gd name="connsiteY16-1378" fmla="*/ 3244588 h 4457438"/>
              <a:gd name="connsiteX17-1379" fmla="*/ 6383 w 7207283"/>
              <a:gd name="connsiteY17-1380" fmla="*/ 4044688 h 4457438"/>
              <a:gd name="connsiteX18-1381" fmla="*/ 19083 w 7207283"/>
              <a:gd name="connsiteY18-1382" fmla="*/ 4457438 h 4457438"/>
              <a:gd name="connsiteX0-1383" fmla="*/ 19083 w 7207283"/>
              <a:gd name="connsiteY0-1384" fmla="*/ 4457438 h 4457438"/>
              <a:gd name="connsiteX1-1385" fmla="*/ 7207283 w 7207283"/>
              <a:gd name="connsiteY1-1386" fmla="*/ 4438388 h 4457438"/>
              <a:gd name="connsiteX2-1387" fmla="*/ 7207283 w 7207283"/>
              <a:gd name="connsiteY2-1388" fmla="*/ 1517388 h 4457438"/>
              <a:gd name="connsiteX3-1389" fmla="*/ 6750083 w 7207283"/>
              <a:gd name="connsiteY3-1390" fmla="*/ 1606288 h 4457438"/>
              <a:gd name="connsiteX4-1391" fmla="*/ 6216683 w 7207283"/>
              <a:gd name="connsiteY4-1392" fmla="*/ 1593588 h 4457438"/>
              <a:gd name="connsiteX5-1393" fmla="*/ 6057934 w 7207283"/>
              <a:gd name="connsiteY5-1394" fmla="*/ 1307838 h 4457438"/>
              <a:gd name="connsiteX6-1395" fmla="*/ 5924583 w 7207283"/>
              <a:gd name="connsiteY6-1396" fmla="*/ 1034788 h 4457438"/>
              <a:gd name="connsiteX7-1397" fmla="*/ 5581683 w 7207283"/>
              <a:gd name="connsiteY7-1398" fmla="*/ 361688 h 4457438"/>
              <a:gd name="connsiteX8-1399" fmla="*/ 4832383 w 7207283"/>
              <a:gd name="connsiteY8-1400" fmla="*/ 6088 h 4457438"/>
              <a:gd name="connsiteX9-1401" fmla="*/ 4044983 w 7207283"/>
              <a:gd name="connsiteY9-1402" fmla="*/ 120388 h 4457438"/>
              <a:gd name="connsiteX10-1403" fmla="*/ 3543333 w 7207283"/>
              <a:gd name="connsiteY10-1404" fmla="*/ 539488 h 4457438"/>
              <a:gd name="connsiteX11-1405" fmla="*/ 3194083 w 7207283"/>
              <a:gd name="connsiteY11-1406" fmla="*/ 1218938 h 4457438"/>
              <a:gd name="connsiteX12-1407" fmla="*/ 2800383 w 7207283"/>
              <a:gd name="connsiteY12-1408" fmla="*/ 1517388 h 4457438"/>
              <a:gd name="connsiteX13-1409" fmla="*/ 2025683 w 7207283"/>
              <a:gd name="connsiteY13-1410" fmla="*/ 1504688 h 4457438"/>
              <a:gd name="connsiteX14-1411" fmla="*/ 1314483 w 7207283"/>
              <a:gd name="connsiteY14-1412" fmla="*/ 1758688 h 4457438"/>
              <a:gd name="connsiteX15-1413" fmla="*/ 660433 w 7207283"/>
              <a:gd name="connsiteY15-1414" fmla="*/ 2292088 h 4457438"/>
              <a:gd name="connsiteX16-1415" fmla="*/ 107983 w 7207283"/>
              <a:gd name="connsiteY16-1416" fmla="*/ 3244588 h 4457438"/>
              <a:gd name="connsiteX17-1417" fmla="*/ 6383 w 7207283"/>
              <a:gd name="connsiteY17-1418" fmla="*/ 4044688 h 4457438"/>
              <a:gd name="connsiteX18-1419" fmla="*/ 19083 w 7207283"/>
              <a:gd name="connsiteY18-1420" fmla="*/ 4457438 h 4457438"/>
              <a:gd name="connsiteX0-1421" fmla="*/ 19083 w 7207283"/>
              <a:gd name="connsiteY0-1422" fmla="*/ 4457438 h 4457438"/>
              <a:gd name="connsiteX1-1423" fmla="*/ 7207283 w 7207283"/>
              <a:gd name="connsiteY1-1424" fmla="*/ 4438388 h 4457438"/>
              <a:gd name="connsiteX2-1425" fmla="*/ 7207283 w 7207283"/>
              <a:gd name="connsiteY2-1426" fmla="*/ 1466588 h 4457438"/>
              <a:gd name="connsiteX3-1427" fmla="*/ 6750083 w 7207283"/>
              <a:gd name="connsiteY3-1428" fmla="*/ 1606288 h 4457438"/>
              <a:gd name="connsiteX4-1429" fmla="*/ 6216683 w 7207283"/>
              <a:gd name="connsiteY4-1430" fmla="*/ 1593588 h 4457438"/>
              <a:gd name="connsiteX5-1431" fmla="*/ 6057934 w 7207283"/>
              <a:gd name="connsiteY5-1432" fmla="*/ 1307838 h 4457438"/>
              <a:gd name="connsiteX6-1433" fmla="*/ 5924583 w 7207283"/>
              <a:gd name="connsiteY6-1434" fmla="*/ 1034788 h 4457438"/>
              <a:gd name="connsiteX7-1435" fmla="*/ 5581683 w 7207283"/>
              <a:gd name="connsiteY7-1436" fmla="*/ 361688 h 4457438"/>
              <a:gd name="connsiteX8-1437" fmla="*/ 4832383 w 7207283"/>
              <a:gd name="connsiteY8-1438" fmla="*/ 6088 h 4457438"/>
              <a:gd name="connsiteX9-1439" fmla="*/ 4044983 w 7207283"/>
              <a:gd name="connsiteY9-1440" fmla="*/ 120388 h 4457438"/>
              <a:gd name="connsiteX10-1441" fmla="*/ 3543333 w 7207283"/>
              <a:gd name="connsiteY10-1442" fmla="*/ 539488 h 4457438"/>
              <a:gd name="connsiteX11-1443" fmla="*/ 3194083 w 7207283"/>
              <a:gd name="connsiteY11-1444" fmla="*/ 1218938 h 4457438"/>
              <a:gd name="connsiteX12-1445" fmla="*/ 2800383 w 7207283"/>
              <a:gd name="connsiteY12-1446" fmla="*/ 1517388 h 4457438"/>
              <a:gd name="connsiteX13-1447" fmla="*/ 2025683 w 7207283"/>
              <a:gd name="connsiteY13-1448" fmla="*/ 1504688 h 4457438"/>
              <a:gd name="connsiteX14-1449" fmla="*/ 1314483 w 7207283"/>
              <a:gd name="connsiteY14-1450" fmla="*/ 1758688 h 4457438"/>
              <a:gd name="connsiteX15-1451" fmla="*/ 660433 w 7207283"/>
              <a:gd name="connsiteY15-1452" fmla="*/ 2292088 h 4457438"/>
              <a:gd name="connsiteX16-1453" fmla="*/ 107983 w 7207283"/>
              <a:gd name="connsiteY16-1454" fmla="*/ 3244588 h 4457438"/>
              <a:gd name="connsiteX17-1455" fmla="*/ 6383 w 7207283"/>
              <a:gd name="connsiteY17-1456" fmla="*/ 4044688 h 4457438"/>
              <a:gd name="connsiteX18-1457" fmla="*/ 19083 w 7207283"/>
              <a:gd name="connsiteY18-1458" fmla="*/ 4457438 h 44574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1153" y="connsiteY18-1154"/>
              </a:cxn>
            </a:cxnLst>
            <a:rect l="l" t="t" r="r" b="b"/>
            <a:pathLst>
              <a:path w="7207283" h="4457438">
                <a:moveTo>
                  <a:pt x="19083" y="4457438"/>
                </a:moveTo>
                <a:lnTo>
                  <a:pt x="7207283" y="4438388"/>
                </a:lnTo>
                <a:lnTo>
                  <a:pt x="7207283" y="1466588"/>
                </a:lnTo>
                <a:cubicBezTo>
                  <a:pt x="7054883" y="1496221"/>
                  <a:pt x="6908833" y="1563955"/>
                  <a:pt x="6750083" y="1606288"/>
                </a:cubicBezTo>
                <a:cubicBezTo>
                  <a:pt x="6572283" y="1621105"/>
                  <a:pt x="6451633" y="1667671"/>
                  <a:pt x="6216683" y="1593588"/>
                </a:cubicBezTo>
                <a:cubicBezTo>
                  <a:pt x="6091800" y="1451771"/>
                  <a:pt x="6100267" y="1417905"/>
                  <a:pt x="6057934" y="1307838"/>
                </a:cubicBezTo>
                <a:lnTo>
                  <a:pt x="5924583" y="1034788"/>
                </a:lnTo>
                <a:cubicBezTo>
                  <a:pt x="5822983" y="797721"/>
                  <a:pt x="5778533" y="554305"/>
                  <a:pt x="5581683" y="361688"/>
                </a:cubicBezTo>
                <a:cubicBezTo>
                  <a:pt x="5389066" y="211405"/>
                  <a:pt x="5139300" y="67471"/>
                  <a:pt x="4832383" y="6088"/>
                </a:cubicBezTo>
                <a:cubicBezTo>
                  <a:pt x="4569916" y="-19312"/>
                  <a:pt x="4313800" y="37838"/>
                  <a:pt x="4044983" y="120388"/>
                </a:cubicBezTo>
                <a:cubicBezTo>
                  <a:pt x="3865066" y="196588"/>
                  <a:pt x="3697850" y="310888"/>
                  <a:pt x="3543333" y="539488"/>
                </a:cubicBezTo>
                <a:cubicBezTo>
                  <a:pt x="3395166" y="727871"/>
                  <a:pt x="3361300" y="1011505"/>
                  <a:pt x="3194083" y="1218938"/>
                </a:cubicBezTo>
                <a:cubicBezTo>
                  <a:pt x="3113650" y="1339588"/>
                  <a:pt x="3007816" y="1453888"/>
                  <a:pt x="2800383" y="1517388"/>
                </a:cubicBezTo>
                <a:cubicBezTo>
                  <a:pt x="2535800" y="1570305"/>
                  <a:pt x="2328366" y="1458121"/>
                  <a:pt x="2025683" y="1504688"/>
                </a:cubicBezTo>
                <a:cubicBezTo>
                  <a:pt x="1788616" y="1532205"/>
                  <a:pt x="1538850" y="1616871"/>
                  <a:pt x="1314483" y="1758688"/>
                </a:cubicBezTo>
                <a:cubicBezTo>
                  <a:pt x="1090116" y="1885688"/>
                  <a:pt x="859400" y="2082538"/>
                  <a:pt x="660433" y="2292088"/>
                </a:cubicBezTo>
                <a:cubicBezTo>
                  <a:pt x="436066" y="2579955"/>
                  <a:pt x="218050" y="2874171"/>
                  <a:pt x="107983" y="3244588"/>
                </a:cubicBezTo>
                <a:cubicBezTo>
                  <a:pt x="42366" y="3511288"/>
                  <a:pt x="-10550" y="3777988"/>
                  <a:pt x="6383" y="4044688"/>
                </a:cubicBezTo>
                <a:cubicBezTo>
                  <a:pt x="-10550" y="4175921"/>
                  <a:pt x="10616" y="4326205"/>
                  <a:pt x="19083" y="445743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0" y="-16908"/>
            <a:ext cx="2755107" cy="1547812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-1" fmla="*/ 0 w 2762250"/>
              <a:gd name="connsiteY0-2" fmla="*/ 0 h 1547812"/>
              <a:gd name="connsiteX1-3" fmla="*/ 0 w 2762250"/>
              <a:gd name="connsiteY1-4" fmla="*/ 1547812 h 1547812"/>
              <a:gd name="connsiteX2-5" fmla="*/ 342900 w 2762250"/>
              <a:gd name="connsiteY2-6" fmla="*/ 985837 h 1547812"/>
              <a:gd name="connsiteX3-7" fmla="*/ 609600 w 2762250"/>
              <a:gd name="connsiteY3-8" fmla="*/ 642937 h 1547812"/>
              <a:gd name="connsiteX4-9" fmla="*/ 1133475 w 2762250"/>
              <a:gd name="connsiteY4-10" fmla="*/ 509587 h 1547812"/>
              <a:gd name="connsiteX5-11" fmla="*/ 1819275 w 2762250"/>
              <a:gd name="connsiteY5-12" fmla="*/ 500062 h 1547812"/>
              <a:gd name="connsiteX6-13" fmla="*/ 2438400 w 2762250"/>
              <a:gd name="connsiteY6-14" fmla="*/ 280987 h 1547812"/>
              <a:gd name="connsiteX7-15" fmla="*/ 2762250 w 2762250"/>
              <a:gd name="connsiteY7-16" fmla="*/ 4762 h 1547812"/>
              <a:gd name="connsiteX8-17" fmla="*/ 0 w 2762250"/>
              <a:gd name="connsiteY8-18" fmla="*/ 0 h 1547812"/>
              <a:gd name="connsiteX0-19" fmla="*/ 0 w 2762250"/>
              <a:gd name="connsiteY0-20" fmla="*/ 0 h 1547812"/>
              <a:gd name="connsiteX1-21" fmla="*/ 0 w 2762250"/>
              <a:gd name="connsiteY1-22" fmla="*/ 1547812 h 1547812"/>
              <a:gd name="connsiteX2-23" fmla="*/ 316706 w 2762250"/>
              <a:gd name="connsiteY2-24" fmla="*/ 919162 h 1547812"/>
              <a:gd name="connsiteX3-25" fmla="*/ 609600 w 2762250"/>
              <a:gd name="connsiteY3-26" fmla="*/ 642937 h 1547812"/>
              <a:gd name="connsiteX4-27" fmla="*/ 1133475 w 2762250"/>
              <a:gd name="connsiteY4-28" fmla="*/ 509587 h 1547812"/>
              <a:gd name="connsiteX5-29" fmla="*/ 1819275 w 2762250"/>
              <a:gd name="connsiteY5-30" fmla="*/ 500062 h 1547812"/>
              <a:gd name="connsiteX6-31" fmla="*/ 2438400 w 2762250"/>
              <a:gd name="connsiteY6-32" fmla="*/ 280987 h 1547812"/>
              <a:gd name="connsiteX7-33" fmla="*/ 2762250 w 2762250"/>
              <a:gd name="connsiteY7-34" fmla="*/ 4762 h 1547812"/>
              <a:gd name="connsiteX8-35" fmla="*/ 0 w 2762250"/>
              <a:gd name="connsiteY8-36" fmla="*/ 0 h 1547812"/>
              <a:gd name="connsiteX0-37" fmla="*/ 0 w 2762250"/>
              <a:gd name="connsiteY0-38" fmla="*/ 0 h 1547812"/>
              <a:gd name="connsiteX1-39" fmla="*/ 0 w 2762250"/>
              <a:gd name="connsiteY1-40" fmla="*/ 1547812 h 1547812"/>
              <a:gd name="connsiteX2-41" fmla="*/ 290512 w 2762250"/>
              <a:gd name="connsiteY2-42" fmla="*/ 862012 h 1547812"/>
              <a:gd name="connsiteX3-43" fmla="*/ 609600 w 2762250"/>
              <a:gd name="connsiteY3-44" fmla="*/ 642937 h 1547812"/>
              <a:gd name="connsiteX4-45" fmla="*/ 1133475 w 2762250"/>
              <a:gd name="connsiteY4-46" fmla="*/ 509587 h 1547812"/>
              <a:gd name="connsiteX5-47" fmla="*/ 1819275 w 2762250"/>
              <a:gd name="connsiteY5-48" fmla="*/ 500062 h 1547812"/>
              <a:gd name="connsiteX6-49" fmla="*/ 2438400 w 2762250"/>
              <a:gd name="connsiteY6-50" fmla="*/ 280987 h 1547812"/>
              <a:gd name="connsiteX7-51" fmla="*/ 2762250 w 2762250"/>
              <a:gd name="connsiteY7-52" fmla="*/ 4762 h 1547812"/>
              <a:gd name="connsiteX8-53" fmla="*/ 0 w 2762250"/>
              <a:gd name="connsiteY8-54" fmla="*/ 0 h 1547812"/>
              <a:gd name="connsiteX0-55" fmla="*/ 0 w 2762250"/>
              <a:gd name="connsiteY0-56" fmla="*/ 0 h 1547812"/>
              <a:gd name="connsiteX1-57" fmla="*/ 0 w 2762250"/>
              <a:gd name="connsiteY1-58" fmla="*/ 1547812 h 1547812"/>
              <a:gd name="connsiteX2-59" fmla="*/ 333375 w 2762250"/>
              <a:gd name="connsiteY2-60" fmla="*/ 902493 h 1547812"/>
              <a:gd name="connsiteX3-61" fmla="*/ 609600 w 2762250"/>
              <a:gd name="connsiteY3-62" fmla="*/ 642937 h 1547812"/>
              <a:gd name="connsiteX4-63" fmla="*/ 1133475 w 2762250"/>
              <a:gd name="connsiteY4-64" fmla="*/ 509587 h 1547812"/>
              <a:gd name="connsiteX5-65" fmla="*/ 1819275 w 2762250"/>
              <a:gd name="connsiteY5-66" fmla="*/ 500062 h 1547812"/>
              <a:gd name="connsiteX6-67" fmla="*/ 2438400 w 2762250"/>
              <a:gd name="connsiteY6-68" fmla="*/ 280987 h 1547812"/>
              <a:gd name="connsiteX7-69" fmla="*/ 2762250 w 2762250"/>
              <a:gd name="connsiteY7-70" fmla="*/ 4762 h 1547812"/>
              <a:gd name="connsiteX8-71" fmla="*/ 0 w 2762250"/>
              <a:gd name="connsiteY8-72" fmla="*/ 0 h 1547812"/>
              <a:gd name="connsiteX0-73" fmla="*/ 0 w 2762250"/>
              <a:gd name="connsiteY0-74" fmla="*/ 0 h 1547812"/>
              <a:gd name="connsiteX1-75" fmla="*/ 0 w 2762250"/>
              <a:gd name="connsiteY1-76" fmla="*/ 1547812 h 1547812"/>
              <a:gd name="connsiteX2-77" fmla="*/ 333375 w 2762250"/>
              <a:gd name="connsiteY2-78" fmla="*/ 902493 h 1547812"/>
              <a:gd name="connsiteX3-79" fmla="*/ 609600 w 2762250"/>
              <a:gd name="connsiteY3-80" fmla="*/ 642937 h 1547812"/>
              <a:gd name="connsiteX4-81" fmla="*/ 1133475 w 2762250"/>
              <a:gd name="connsiteY4-82" fmla="*/ 509587 h 1547812"/>
              <a:gd name="connsiteX5-83" fmla="*/ 1819275 w 2762250"/>
              <a:gd name="connsiteY5-84" fmla="*/ 500062 h 1547812"/>
              <a:gd name="connsiteX6-85" fmla="*/ 2438400 w 2762250"/>
              <a:gd name="connsiteY6-86" fmla="*/ 280987 h 1547812"/>
              <a:gd name="connsiteX7-87" fmla="*/ 2762250 w 2762250"/>
              <a:gd name="connsiteY7-88" fmla="*/ 4762 h 1547812"/>
              <a:gd name="connsiteX8-89" fmla="*/ 0 w 2762250"/>
              <a:gd name="connsiteY8-90" fmla="*/ 0 h 1547812"/>
              <a:gd name="connsiteX0-91" fmla="*/ 0 w 2762250"/>
              <a:gd name="connsiteY0-92" fmla="*/ 0 h 1547812"/>
              <a:gd name="connsiteX1-93" fmla="*/ 0 w 2762250"/>
              <a:gd name="connsiteY1-94" fmla="*/ 1547812 h 1547812"/>
              <a:gd name="connsiteX2-95" fmla="*/ 333375 w 2762250"/>
              <a:gd name="connsiteY2-96" fmla="*/ 902493 h 1547812"/>
              <a:gd name="connsiteX3-97" fmla="*/ 609600 w 2762250"/>
              <a:gd name="connsiteY3-98" fmla="*/ 642937 h 1547812"/>
              <a:gd name="connsiteX4-99" fmla="*/ 1133475 w 2762250"/>
              <a:gd name="connsiteY4-100" fmla="*/ 509587 h 1547812"/>
              <a:gd name="connsiteX5-101" fmla="*/ 1819275 w 2762250"/>
              <a:gd name="connsiteY5-102" fmla="*/ 500062 h 1547812"/>
              <a:gd name="connsiteX6-103" fmla="*/ 2438400 w 2762250"/>
              <a:gd name="connsiteY6-104" fmla="*/ 280987 h 1547812"/>
              <a:gd name="connsiteX7-105" fmla="*/ 2762250 w 2762250"/>
              <a:gd name="connsiteY7-106" fmla="*/ 4762 h 1547812"/>
              <a:gd name="connsiteX8-107" fmla="*/ 0 w 2762250"/>
              <a:gd name="connsiteY8-108" fmla="*/ 0 h 1547812"/>
              <a:gd name="connsiteX0-109" fmla="*/ 0 w 2762250"/>
              <a:gd name="connsiteY0-110" fmla="*/ 0 h 1547812"/>
              <a:gd name="connsiteX1-111" fmla="*/ 0 w 2762250"/>
              <a:gd name="connsiteY1-112" fmla="*/ 1547812 h 1547812"/>
              <a:gd name="connsiteX2-113" fmla="*/ 333375 w 2762250"/>
              <a:gd name="connsiteY2-114" fmla="*/ 902493 h 1547812"/>
              <a:gd name="connsiteX3-115" fmla="*/ 609600 w 2762250"/>
              <a:gd name="connsiteY3-116" fmla="*/ 642937 h 1547812"/>
              <a:gd name="connsiteX4-117" fmla="*/ 1133475 w 2762250"/>
              <a:gd name="connsiteY4-118" fmla="*/ 509587 h 1547812"/>
              <a:gd name="connsiteX5-119" fmla="*/ 1819275 w 2762250"/>
              <a:gd name="connsiteY5-120" fmla="*/ 500062 h 1547812"/>
              <a:gd name="connsiteX6-121" fmla="*/ 2438400 w 2762250"/>
              <a:gd name="connsiteY6-122" fmla="*/ 280987 h 1547812"/>
              <a:gd name="connsiteX7-123" fmla="*/ 2762250 w 2762250"/>
              <a:gd name="connsiteY7-124" fmla="*/ 4762 h 1547812"/>
              <a:gd name="connsiteX8-125" fmla="*/ 0 w 2762250"/>
              <a:gd name="connsiteY8-126" fmla="*/ 0 h 1547812"/>
              <a:gd name="connsiteX0-127" fmla="*/ 0 w 2762250"/>
              <a:gd name="connsiteY0-128" fmla="*/ 0 h 1547812"/>
              <a:gd name="connsiteX1-129" fmla="*/ 0 w 2762250"/>
              <a:gd name="connsiteY1-130" fmla="*/ 1547812 h 1547812"/>
              <a:gd name="connsiteX2-131" fmla="*/ 333375 w 2762250"/>
              <a:gd name="connsiteY2-132" fmla="*/ 902493 h 1547812"/>
              <a:gd name="connsiteX3-133" fmla="*/ 614362 w 2762250"/>
              <a:gd name="connsiteY3-134" fmla="*/ 588168 h 1547812"/>
              <a:gd name="connsiteX4-135" fmla="*/ 1133475 w 2762250"/>
              <a:gd name="connsiteY4-136" fmla="*/ 509587 h 1547812"/>
              <a:gd name="connsiteX5-137" fmla="*/ 1819275 w 2762250"/>
              <a:gd name="connsiteY5-138" fmla="*/ 500062 h 1547812"/>
              <a:gd name="connsiteX6-139" fmla="*/ 2438400 w 2762250"/>
              <a:gd name="connsiteY6-140" fmla="*/ 280987 h 1547812"/>
              <a:gd name="connsiteX7-141" fmla="*/ 2762250 w 2762250"/>
              <a:gd name="connsiteY7-142" fmla="*/ 4762 h 1547812"/>
              <a:gd name="connsiteX8-143" fmla="*/ 0 w 2762250"/>
              <a:gd name="connsiteY8-144" fmla="*/ 0 h 1547812"/>
              <a:gd name="connsiteX0-145" fmla="*/ 0 w 2762250"/>
              <a:gd name="connsiteY0-146" fmla="*/ 0 h 1547812"/>
              <a:gd name="connsiteX1-147" fmla="*/ 0 w 2762250"/>
              <a:gd name="connsiteY1-148" fmla="*/ 1547812 h 1547812"/>
              <a:gd name="connsiteX2-149" fmla="*/ 333375 w 2762250"/>
              <a:gd name="connsiteY2-150" fmla="*/ 902493 h 1547812"/>
              <a:gd name="connsiteX3-151" fmla="*/ 642937 w 2762250"/>
              <a:gd name="connsiteY3-152" fmla="*/ 597693 h 1547812"/>
              <a:gd name="connsiteX4-153" fmla="*/ 1133475 w 2762250"/>
              <a:gd name="connsiteY4-154" fmla="*/ 509587 h 1547812"/>
              <a:gd name="connsiteX5-155" fmla="*/ 1819275 w 2762250"/>
              <a:gd name="connsiteY5-156" fmla="*/ 500062 h 1547812"/>
              <a:gd name="connsiteX6-157" fmla="*/ 2438400 w 2762250"/>
              <a:gd name="connsiteY6-158" fmla="*/ 280987 h 1547812"/>
              <a:gd name="connsiteX7-159" fmla="*/ 2762250 w 2762250"/>
              <a:gd name="connsiteY7-160" fmla="*/ 4762 h 1547812"/>
              <a:gd name="connsiteX8-161" fmla="*/ 0 w 2762250"/>
              <a:gd name="connsiteY8-162" fmla="*/ 0 h 1547812"/>
              <a:gd name="connsiteX0-163" fmla="*/ 0 w 2762250"/>
              <a:gd name="connsiteY0-164" fmla="*/ 0 h 1547812"/>
              <a:gd name="connsiteX1-165" fmla="*/ 0 w 2762250"/>
              <a:gd name="connsiteY1-166" fmla="*/ 1547812 h 1547812"/>
              <a:gd name="connsiteX2-167" fmla="*/ 347663 w 2762250"/>
              <a:gd name="connsiteY2-168" fmla="*/ 902493 h 1547812"/>
              <a:gd name="connsiteX3-169" fmla="*/ 642937 w 2762250"/>
              <a:gd name="connsiteY3-170" fmla="*/ 597693 h 1547812"/>
              <a:gd name="connsiteX4-171" fmla="*/ 1133475 w 2762250"/>
              <a:gd name="connsiteY4-172" fmla="*/ 509587 h 1547812"/>
              <a:gd name="connsiteX5-173" fmla="*/ 1819275 w 2762250"/>
              <a:gd name="connsiteY5-174" fmla="*/ 500062 h 1547812"/>
              <a:gd name="connsiteX6-175" fmla="*/ 2438400 w 2762250"/>
              <a:gd name="connsiteY6-176" fmla="*/ 280987 h 1547812"/>
              <a:gd name="connsiteX7-177" fmla="*/ 2762250 w 2762250"/>
              <a:gd name="connsiteY7-178" fmla="*/ 4762 h 1547812"/>
              <a:gd name="connsiteX8-179" fmla="*/ 0 w 2762250"/>
              <a:gd name="connsiteY8-180" fmla="*/ 0 h 1547812"/>
              <a:gd name="connsiteX0-181" fmla="*/ 0 w 2762250"/>
              <a:gd name="connsiteY0-182" fmla="*/ 0 h 1547812"/>
              <a:gd name="connsiteX1-183" fmla="*/ 0 w 2762250"/>
              <a:gd name="connsiteY1-184" fmla="*/ 1547812 h 1547812"/>
              <a:gd name="connsiteX2-185" fmla="*/ 347663 w 2762250"/>
              <a:gd name="connsiteY2-186" fmla="*/ 902493 h 1547812"/>
              <a:gd name="connsiteX3-187" fmla="*/ 659606 w 2762250"/>
              <a:gd name="connsiteY3-188" fmla="*/ 609599 h 1547812"/>
              <a:gd name="connsiteX4-189" fmla="*/ 1133475 w 2762250"/>
              <a:gd name="connsiteY4-190" fmla="*/ 509587 h 1547812"/>
              <a:gd name="connsiteX5-191" fmla="*/ 1819275 w 2762250"/>
              <a:gd name="connsiteY5-192" fmla="*/ 500062 h 1547812"/>
              <a:gd name="connsiteX6-193" fmla="*/ 2438400 w 2762250"/>
              <a:gd name="connsiteY6-194" fmla="*/ 280987 h 1547812"/>
              <a:gd name="connsiteX7-195" fmla="*/ 2762250 w 2762250"/>
              <a:gd name="connsiteY7-196" fmla="*/ 4762 h 1547812"/>
              <a:gd name="connsiteX8-197" fmla="*/ 0 w 2762250"/>
              <a:gd name="connsiteY8-198" fmla="*/ 0 h 1547812"/>
              <a:gd name="connsiteX0-199" fmla="*/ 0 w 2762250"/>
              <a:gd name="connsiteY0-200" fmla="*/ 0 h 1547812"/>
              <a:gd name="connsiteX1-201" fmla="*/ 0 w 2762250"/>
              <a:gd name="connsiteY1-202" fmla="*/ 1547812 h 1547812"/>
              <a:gd name="connsiteX2-203" fmla="*/ 347663 w 2762250"/>
              <a:gd name="connsiteY2-204" fmla="*/ 902493 h 1547812"/>
              <a:gd name="connsiteX3-205" fmla="*/ 659606 w 2762250"/>
              <a:gd name="connsiteY3-206" fmla="*/ 609599 h 1547812"/>
              <a:gd name="connsiteX4-207" fmla="*/ 1133475 w 2762250"/>
              <a:gd name="connsiteY4-208" fmla="*/ 459580 h 1547812"/>
              <a:gd name="connsiteX5-209" fmla="*/ 1819275 w 2762250"/>
              <a:gd name="connsiteY5-210" fmla="*/ 500062 h 1547812"/>
              <a:gd name="connsiteX6-211" fmla="*/ 2438400 w 2762250"/>
              <a:gd name="connsiteY6-212" fmla="*/ 280987 h 1547812"/>
              <a:gd name="connsiteX7-213" fmla="*/ 2762250 w 2762250"/>
              <a:gd name="connsiteY7-214" fmla="*/ 4762 h 1547812"/>
              <a:gd name="connsiteX8-215" fmla="*/ 0 w 2762250"/>
              <a:gd name="connsiteY8-216" fmla="*/ 0 h 1547812"/>
              <a:gd name="connsiteX0-217" fmla="*/ 0 w 2762250"/>
              <a:gd name="connsiteY0-218" fmla="*/ 0 h 1547812"/>
              <a:gd name="connsiteX1-219" fmla="*/ 0 w 2762250"/>
              <a:gd name="connsiteY1-220" fmla="*/ 1547812 h 1547812"/>
              <a:gd name="connsiteX2-221" fmla="*/ 347663 w 2762250"/>
              <a:gd name="connsiteY2-222" fmla="*/ 902493 h 1547812"/>
              <a:gd name="connsiteX3-223" fmla="*/ 659606 w 2762250"/>
              <a:gd name="connsiteY3-224" fmla="*/ 609599 h 1547812"/>
              <a:gd name="connsiteX4-225" fmla="*/ 1133475 w 2762250"/>
              <a:gd name="connsiteY4-226" fmla="*/ 500062 h 1547812"/>
              <a:gd name="connsiteX5-227" fmla="*/ 1819275 w 2762250"/>
              <a:gd name="connsiteY5-228" fmla="*/ 500062 h 1547812"/>
              <a:gd name="connsiteX6-229" fmla="*/ 2438400 w 2762250"/>
              <a:gd name="connsiteY6-230" fmla="*/ 280987 h 1547812"/>
              <a:gd name="connsiteX7-231" fmla="*/ 2762250 w 2762250"/>
              <a:gd name="connsiteY7-232" fmla="*/ 4762 h 1547812"/>
              <a:gd name="connsiteX8-233" fmla="*/ 0 w 2762250"/>
              <a:gd name="connsiteY8-234" fmla="*/ 0 h 1547812"/>
              <a:gd name="connsiteX0-235" fmla="*/ 0 w 2762250"/>
              <a:gd name="connsiteY0-236" fmla="*/ 0 h 1547812"/>
              <a:gd name="connsiteX1-237" fmla="*/ 0 w 2762250"/>
              <a:gd name="connsiteY1-238" fmla="*/ 1547812 h 1547812"/>
              <a:gd name="connsiteX2-239" fmla="*/ 347663 w 2762250"/>
              <a:gd name="connsiteY2-240" fmla="*/ 902493 h 1547812"/>
              <a:gd name="connsiteX3-241" fmla="*/ 659606 w 2762250"/>
              <a:gd name="connsiteY3-242" fmla="*/ 609599 h 1547812"/>
              <a:gd name="connsiteX4-243" fmla="*/ 1133475 w 2762250"/>
              <a:gd name="connsiteY4-244" fmla="*/ 500062 h 1547812"/>
              <a:gd name="connsiteX5-245" fmla="*/ 1819275 w 2762250"/>
              <a:gd name="connsiteY5-246" fmla="*/ 500062 h 1547812"/>
              <a:gd name="connsiteX6-247" fmla="*/ 2438400 w 2762250"/>
              <a:gd name="connsiteY6-248" fmla="*/ 280987 h 1547812"/>
              <a:gd name="connsiteX7-249" fmla="*/ 2762250 w 2762250"/>
              <a:gd name="connsiteY7-250" fmla="*/ 4762 h 1547812"/>
              <a:gd name="connsiteX8-251" fmla="*/ 0 w 2762250"/>
              <a:gd name="connsiteY8-252" fmla="*/ 0 h 1547812"/>
              <a:gd name="connsiteX0-253" fmla="*/ 0 w 2762250"/>
              <a:gd name="connsiteY0-254" fmla="*/ 0 h 1547812"/>
              <a:gd name="connsiteX1-255" fmla="*/ 0 w 2762250"/>
              <a:gd name="connsiteY1-256" fmla="*/ 1547812 h 1547812"/>
              <a:gd name="connsiteX2-257" fmla="*/ 347663 w 2762250"/>
              <a:gd name="connsiteY2-258" fmla="*/ 902493 h 1547812"/>
              <a:gd name="connsiteX3-259" fmla="*/ 659606 w 2762250"/>
              <a:gd name="connsiteY3-260" fmla="*/ 609599 h 1547812"/>
              <a:gd name="connsiteX4-261" fmla="*/ 1133475 w 2762250"/>
              <a:gd name="connsiteY4-262" fmla="*/ 500062 h 1547812"/>
              <a:gd name="connsiteX5-263" fmla="*/ 1819275 w 2762250"/>
              <a:gd name="connsiteY5-264" fmla="*/ 500062 h 1547812"/>
              <a:gd name="connsiteX6-265" fmla="*/ 2438400 w 2762250"/>
              <a:gd name="connsiteY6-266" fmla="*/ 280987 h 1547812"/>
              <a:gd name="connsiteX7-267" fmla="*/ 2762250 w 2762250"/>
              <a:gd name="connsiteY7-268" fmla="*/ 4762 h 1547812"/>
              <a:gd name="connsiteX8-269" fmla="*/ 0 w 2762250"/>
              <a:gd name="connsiteY8-270" fmla="*/ 0 h 1547812"/>
              <a:gd name="connsiteX0-271" fmla="*/ 0 w 2762250"/>
              <a:gd name="connsiteY0-272" fmla="*/ 0 h 1547812"/>
              <a:gd name="connsiteX1-273" fmla="*/ 0 w 2762250"/>
              <a:gd name="connsiteY1-274" fmla="*/ 1547812 h 1547812"/>
              <a:gd name="connsiteX2-275" fmla="*/ 347663 w 2762250"/>
              <a:gd name="connsiteY2-276" fmla="*/ 902493 h 1547812"/>
              <a:gd name="connsiteX3-277" fmla="*/ 659606 w 2762250"/>
              <a:gd name="connsiteY3-278" fmla="*/ 609599 h 1547812"/>
              <a:gd name="connsiteX4-279" fmla="*/ 1138237 w 2762250"/>
              <a:gd name="connsiteY4-280" fmla="*/ 471487 h 1547812"/>
              <a:gd name="connsiteX5-281" fmla="*/ 1819275 w 2762250"/>
              <a:gd name="connsiteY5-282" fmla="*/ 500062 h 1547812"/>
              <a:gd name="connsiteX6-283" fmla="*/ 2438400 w 2762250"/>
              <a:gd name="connsiteY6-284" fmla="*/ 280987 h 1547812"/>
              <a:gd name="connsiteX7-285" fmla="*/ 2762250 w 2762250"/>
              <a:gd name="connsiteY7-286" fmla="*/ 4762 h 1547812"/>
              <a:gd name="connsiteX8-287" fmla="*/ 0 w 2762250"/>
              <a:gd name="connsiteY8-288" fmla="*/ 0 h 1547812"/>
              <a:gd name="connsiteX0-289" fmla="*/ 0 w 2762250"/>
              <a:gd name="connsiteY0-290" fmla="*/ 0 h 1547812"/>
              <a:gd name="connsiteX1-291" fmla="*/ 0 w 2762250"/>
              <a:gd name="connsiteY1-292" fmla="*/ 1547812 h 1547812"/>
              <a:gd name="connsiteX2-293" fmla="*/ 347663 w 2762250"/>
              <a:gd name="connsiteY2-294" fmla="*/ 902493 h 1547812"/>
              <a:gd name="connsiteX3-295" fmla="*/ 659606 w 2762250"/>
              <a:gd name="connsiteY3-296" fmla="*/ 609599 h 1547812"/>
              <a:gd name="connsiteX4-297" fmla="*/ 1135856 w 2762250"/>
              <a:gd name="connsiteY4-298" fmla="*/ 511968 h 1547812"/>
              <a:gd name="connsiteX5-299" fmla="*/ 1819275 w 2762250"/>
              <a:gd name="connsiteY5-300" fmla="*/ 500062 h 1547812"/>
              <a:gd name="connsiteX6-301" fmla="*/ 2438400 w 2762250"/>
              <a:gd name="connsiteY6-302" fmla="*/ 280987 h 1547812"/>
              <a:gd name="connsiteX7-303" fmla="*/ 2762250 w 2762250"/>
              <a:gd name="connsiteY7-304" fmla="*/ 4762 h 1547812"/>
              <a:gd name="connsiteX8-305" fmla="*/ 0 w 2762250"/>
              <a:gd name="connsiteY8-306" fmla="*/ 0 h 1547812"/>
              <a:gd name="connsiteX0-307" fmla="*/ 0 w 2762250"/>
              <a:gd name="connsiteY0-308" fmla="*/ 0 h 1547812"/>
              <a:gd name="connsiteX1-309" fmla="*/ 0 w 2762250"/>
              <a:gd name="connsiteY1-310" fmla="*/ 1547812 h 1547812"/>
              <a:gd name="connsiteX2-311" fmla="*/ 347663 w 2762250"/>
              <a:gd name="connsiteY2-312" fmla="*/ 902493 h 1547812"/>
              <a:gd name="connsiteX3-313" fmla="*/ 659606 w 2762250"/>
              <a:gd name="connsiteY3-314" fmla="*/ 609599 h 1547812"/>
              <a:gd name="connsiteX4-315" fmla="*/ 1135856 w 2762250"/>
              <a:gd name="connsiteY4-316" fmla="*/ 511968 h 1547812"/>
              <a:gd name="connsiteX5-317" fmla="*/ 1819275 w 2762250"/>
              <a:gd name="connsiteY5-318" fmla="*/ 500062 h 1547812"/>
              <a:gd name="connsiteX6-319" fmla="*/ 2438400 w 2762250"/>
              <a:gd name="connsiteY6-320" fmla="*/ 280987 h 1547812"/>
              <a:gd name="connsiteX7-321" fmla="*/ 2762250 w 2762250"/>
              <a:gd name="connsiteY7-322" fmla="*/ 4762 h 1547812"/>
              <a:gd name="connsiteX8-323" fmla="*/ 0 w 2762250"/>
              <a:gd name="connsiteY8-324" fmla="*/ 0 h 1547812"/>
              <a:gd name="connsiteX0-325" fmla="*/ 0 w 2762250"/>
              <a:gd name="connsiteY0-326" fmla="*/ 0 h 1547812"/>
              <a:gd name="connsiteX1-327" fmla="*/ 0 w 2762250"/>
              <a:gd name="connsiteY1-328" fmla="*/ 1547812 h 1547812"/>
              <a:gd name="connsiteX2-329" fmla="*/ 347663 w 2762250"/>
              <a:gd name="connsiteY2-330" fmla="*/ 902493 h 1547812"/>
              <a:gd name="connsiteX3-331" fmla="*/ 659606 w 2762250"/>
              <a:gd name="connsiteY3-332" fmla="*/ 609599 h 1547812"/>
              <a:gd name="connsiteX4-333" fmla="*/ 1135856 w 2762250"/>
              <a:gd name="connsiteY4-334" fmla="*/ 497681 h 1547812"/>
              <a:gd name="connsiteX5-335" fmla="*/ 1819275 w 2762250"/>
              <a:gd name="connsiteY5-336" fmla="*/ 500062 h 1547812"/>
              <a:gd name="connsiteX6-337" fmla="*/ 2438400 w 2762250"/>
              <a:gd name="connsiteY6-338" fmla="*/ 280987 h 1547812"/>
              <a:gd name="connsiteX7-339" fmla="*/ 2762250 w 2762250"/>
              <a:gd name="connsiteY7-340" fmla="*/ 4762 h 1547812"/>
              <a:gd name="connsiteX8-341" fmla="*/ 0 w 2762250"/>
              <a:gd name="connsiteY8-342" fmla="*/ 0 h 1547812"/>
              <a:gd name="connsiteX0-343" fmla="*/ 0 w 2762250"/>
              <a:gd name="connsiteY0-344" fmla="*/ 0 h 1547812"/>
              <a:gd name="connsiteX1-345" fmla="*/ 0 w 2762250"/>
              <a:gd name="connsiteY1-346" fmla="*/ 1547812 h 1547812"/>
              <a:gd name="connsiteX2-347" fmla="*/ 347663 w 2762250"/>
              <a:gd name="connsiteY2-348" fmla="*/ 902493 h 1547812"/>
              <a:gd name="connsiteX3-349" fmla="*/ 659606 w 2762250"/>
              <a:gd name="connsiteY3-350" fmla="*/ 609599 h 1547812"/>
              <a:gd name="connsiteX4-351" fmla="*/ 1135856 w 2762250"/>
              <a:gd name="connsiteY4-352" fmla="*/ 497681 h 1547812"/>
              <a:gd name="connsiteX5-353" fmla="*/ 1819275 w 2762250"/>
              <a:gd name="connsiteY5-354" fmla="*/ 500062 h 1547812"/>
              <a:gd name="connsiteX6-355" fmla="*/ 2438400 w 2762250"/>
              <a:gd name="connsiteY6-356" fmla="*/ 280987 h 1547812"/>
              <a:gd name="connsiteX7-357" fmla="*/ 2762250 w 2762250"/>
              <a:gd name="connsiteY7-358" fmla="*/ 4762 h 1547812"/>
              <a:gd name="connsiteX8-359" fmla="*/ 0 w 2762250"/>
              <a:gd name="connsiteY8-360" fmla="*/ 0 h 1547812"/>
              <a:gd name="connsiteX0-361" fmla="*/ 0 w 2762250"/>
              <a:gd name="connsiteY0-362" fmla="*/ 0 h 1547812"/>
              <a:gd name="connsiteX1-363" fmla="*/ 0 w 2762250"/>
              <a:gd name="connsiteY1-364" fmla="*/ 1547812 h 1547812"/>
              <a:gd name="connsiteX2-365" fmla="*/ 347663 w 2762250"/>
              <a:gd name="connsiteY2-366" fmla="*/ 902493 h 1547812"/>
              <a:gd name="connsiteX3-367" fmla="*/ 659606 w 2762250"/>
              <a:gd name="connsiteY3-368" fmla="*/ 609599 h 1547812"/>
              <a:gd name="connsiteX4-369" fmla="*/ 1135856 w 2762250"/>
              <a:gd name="connsiteY4-370" fmla="*/ 497681 h 1547812"/>
              <a:gd name="connsiteX5-371" fmla="*/ 1819275 w 2762250"/>
              <a:gd name="connsiteY5-372" fmla="*/ 419099 h 1547812"/>
              <a:gd name="connsiteX6-373" fmla="*/ 2438400 w 2762250"/>
              <a:gd name="connsiteY6-374" fmla="*/ 280987 h 1547812"/>
              <a:gd name="connsiteX7-375" fmla="*/ 2762250 w 2762250"/>
              <a:gd name="connsiteY7-376" fmla="*/ 4762 h 1547812"/>
              <a:gd name="connsiteX8-377" fmla="*/ 0 w 2762250"/>
              <a:gd name="connsiteY8-378" fmla="*/ 0 h 1547812"/>
              <a:gd name="connsiteX0-379" fmla="*/ 0 w 2762250"/>
              <a:gd name="connsiteY0-380" fmla="*/ 0 h 1547812"/>
              <a:gd name="connsiteX1-381" fmla="*/ 0 w 2762250"/>
              <a:gd name="connsiteY1-382" fmla="*/ 1547812 h 1547812"/>
              <a:gd name="connsiteX2-383" fmla="*/ 347663 w 2762250"/>
              <a:gd name="connsiteY2-384" fmla="*/ 902493 h 1547812"/>
              <a:gd name="connsiteX3-385" fmla="*/ 659606 w 2762250"/>
              <a:gd name="connsiteY3-386" fmla="*/ 609599 h 1547812"/>
              <a:gd name="connsiteX4-387" fmla="*/ 1135856 w 2762250"/>
              <a:gd name="connsiteY4-388" fmla="*/ 497681 h 1547812"/>
              <a:gd name="connsiteX5-389" fmla="*/ 1833562 w 2762250"/>
              <a:gd name="connsiteY5-390" fmla="*/ 459581 h 1547812"/>
              <a:gd name="connsiteX6-391" fmla="*/ 2438400 w 2762250"/>
              <a:gd name="connsiteY6-392" fmla="*/ 280987 h 1547812"/>
              <a:gd name="connsiteX7-393" fmla="*/ 2762250 w 2762250"/>
              <a:gd name="connsiteY7-394" fmla="*/ 4762 h 1547812"/>
              <a:gd name="connsiteX8-395" fmla="*/ 0 w 2762250"/>
              <a:gd name="connsiteY8-396" fmla="*/ 0 h 1547812"/>
              <a:gd name="connsiteX0-397" fmla="*/ 0 w 2762250"/>
              <a:gd name="connsiteY0-398" fmla="*/ 0 h 1547812"/>
              <a:gd name="connsiteX1-399" fmla="*/ 0 w 2762250"/>
              <a:gd name="connsiteY1-400" fmla="*/ 1547812 h 1547812"/>
              <a:gd name="connsiteX2-401" fmla="*/ 347663 w 2762250"/>
              <a:gd name="connsiteY2-402" fmla="*/ 902493 h 1547812"/>
              <a:gd name="connsiteX3-403" fmla="*/ 659606 w 2762250"/>
              <a:gd name="connsiteY3-404" fmla="*/ 609599 h 1547812"/>
              <a:gd name="connsiteX4-405" fmla="*/ 1135856 w 2762250"/>
              <a:gd name="connsiteY4-406" fmla="*/ 497681 h 1547812"/>
              <a:gd name="connsiteX5-407" fmla="*/ 1833562 w 2762250"/>
              <a:gd name="connsiteY5-408" fmla="*/ 459581 h 1547812"/>
              <a:gd name="connsiteX6-409" fmla="*/ 2438400 w 2762250"/>
              <a:gd name="connsiteY6-410" fmla="*/ 280987 h 1547812"/>
              <a:gd name="connsiteX7-411" fmla="*/ 2762250 w 2762250"/>
              <a:gd name="connsiteY7-412" fmla="*/ 4762 h 1547812"/>
              <a:gd name="connsiteX8-413" fmla="*/ 0 w 2762250"/>
              <a:gd name="connsiteY8-414" fmla="*/ 0 h 1547812"/>
              <a:gd name="connsiteX0-415" fmla="*/ 0 w 2762250"/>
              <a:gd name="connsiteY0-416" fmla="*/ 0 h 1547812"/>
              <a:gd name="connsiteX1-417" fmla="*/ 0 w 2762250"/>
              <a:gd name="connsiteY1-418" fmla="*/ 1547812 h 1547812"/>
              <a:gd name="connsiteX2-419" fmla="*/ 347663 w 2762250"/>
              <a:gd name="connsiteY2-420" fmla="*/ 902493 h 1547812"/>
              <a:gd name="connsiteX3-421" fmla="*/ 659606 w 2762250"/>
              <a:gd name="connsiteY3-422" fmla="*/ 609599 h 1547812"/>
              <a:gd name="connsiteX4-423" fmla="*/ 1135856 w 2762250"/>
              <a:gd name="connsiteY4-424" fmla="*/ 497681 h 1547812"/>
              <a:gd name="connsiteX5-425" fmla="*/ 1833562 w 2762250"/>
              <a:gd name="connsiteY5-426" fmla="*/ 459581 h 1547812"/>
              <a:gd name="connsiteX6-427" fmla="*/ 2438400 w 2762250"/>
              <a:gd name="connsiteY6-428" fmla="*/ 280987 h 1547812"/>
              <a:gd name="connsiteX7-429" fmla="*/ 2762250 w 2762250"/>
              <a:gd name="connsiteY7-430" fmla="*/ 4762 h 1547812"/>
              <a:gd name="connsiteX8-431" fmla="*/ 0 w 2762250"/>
              <a:gd name="connsiteY8-432" fmla="*/ 0 h 1547812"/>
              <a:gd name="connsiteX0-433" fmla="*/ 0 w 2762250"/>
              <a:gd name="connsiteY0-434" fmla="*/ 0 h 1547812"/>
              <a:gd name="connsiteX1-435" fmla="*/ 0 w 2762250"/>
              <a:gd name="connsiteY1-436" fmla="*/ 1547812 h 1547812"/>
              <a:gd name="connsiteX2-437" fmla="*/ 347663 w 2762250"/>
              <a:gd name="connsiteY2-438" fmla="*/ 902493 h 1547812"/>
              <a:gd name="connsiteX3-439" fmla="*/ 659606 w 2762250"/>
              <a:gd name="connsiteY3-440" fmla="*/ 609599 h 1547812"/>
              <a:gd name="connsiteX4-441" fmla="*/ 1135856 w 2762250"/>
              <a:gd name="connsiteY4-442" fmla="*/ 497681 h 1547812"/>
              <a:gd name="connsiteX5-443" fmla="*/ 1797844 w 2762250"/>
              <a:gd name="connsiteY5-444" fmla="*/ 433387 h 1547812"/>
              <a:gd name="connsiteX6-445" fmla="*/ 2438400 w 2762250"/>
              <a:gd name="connsiteY6-446" fmla="*/ 280987 h 1547812"/>
              <a:gd name="connsiteX7-447" fmla="*/ 2762250 w 2762250"/>
              <a:gd name="connsiteY7-448" fmla="*/ 4762 h 1547812"/>
              <a:gd name="connsiteX8-449" fmla="*/ 0 w 2762250"/>
              <a:gd name="connsiteY8-450" fmla="*/ 0 h 1547812"/>
              <a:gd name="connsiteX0-451" fmla="*/ 0 w 2762250"/>
              <a:gd name="connsiteY0-452" fmla="*/ 0 h 1547812"/>
              <a:gd name="connsiteX1-453" fmla="*/ 0 w 2762250"/>
              <a:gd name="connsiteY1-454" fmla="*/ 1547812 h 1547812"/>
              <a:gd name="connsiteX2-455" fmla="*/ 347663 w 2762250"/>
              <a:gd name="connsiteY2-456" fmla="*/ 902493 h 1547812"/>
              <a:gd name="connsiteX3-457" fmla="*/ 659606 w 2762250"/>
              <a:gd name="connsiteY3-458" fmla="*/ 609599 h 1547812"/>
              <a:gd name="connsiteX4-459" fmla="*/ 1135856 w 2762250"/>
              <a:gd name="connsiteY4-460" fmla="*/ 497681 h 1547812"/>
              <a:gd name="connsiteX5-461" fmla="*/ 1816894 w 2762250"/>
              <a:gd name="connsiteY5-462" fmla="*/ 461962 h 1547812"/>
              <a:gd name="connsiteX6-463" fmla="*/ 2438400 w 2762250"/>
              <a:gd name="connsiteY6-464" fmla="*/ 280987 h 1547812"/>
              <a:gd name="connsiteX7-465" fmla="*/ 2762250 w 2762250"/>
              <a:gd name="connsiteY7-466" fmla="*/ 4762 h 1547812"/>
              <a:gd name="connsiteX8-467" fmla="*/ 0 w 2762250"/>
              <a:gd name="connsiteY8-468" fmla="*/ 0 h 1547812"/>
              <a:gd name="connsiteX0-469" fmla="*/ 0 w 2762250"/>
              <a:gd name="connsiteY0-470" fmla="*/ 0 h 1547812"/>
              <a:gd name="connsiteX1-471" fmla="*/ 0 w 2762250"/>
              <a:gd name="connsiteY1-472" fmla="*/ 1547812 h 1547812"/>
              <a:gd name="connsiteX2-473" fmla="*/ 347663 w 2762250"/>
              <a:gd name="connsiteY2-474" fmla="*/ 902493 h 1547812"/>
              <a:gd name="connsiteX3-475" fmla="*/ 659606 w 2762250"/>
              <a:gd name="connsiteY3-476" fmla="*/ 609599 h 1547812"/>
              <a:gd name="connsiteX4-477" fmla="*/ 1135856 w 2762250"/>
              <a:gd name="connsiteY4-478" fmla="*/ 497681 h 1547812"/>
              <a:gd name="connsiteX5-479" fmla="*/ 1816894 w 2762250"/>
              <a:gd name="connsiteY5-480" fmla="*/ 461962 h 1547812"/>
              <a:gd name="connsiteX6-481" fmla="*/ 2407443 w 2762250"/>
              <a:gd name="connsiteY6-482" fmla="*/ 257175 h 1547812"/>
              <a:gd name="connsiteX7-483" fmla="*/ 2762250 w 2762250"/>
              <a:gd name="connsiteY7-484" fmla="*/ 4762 h 1547812"/>
              <a:gd name="connsiteX8-485" fmla="*/ 0 w 2762250"/>
              <a:gd name="connsiteY8-486" fmla="*/ 0 h 1547812"/>
              <a:gd name="connsiteX0-487" fmla="*/ 0 w 2762250"/>
              <a:gd name="connsiteY0-488" fmla="*/ 0 h 1547812"/>
              <a:gd name="connsiteX1-489" fmla="*/ 0 w 2762250"/>
              <a:gd name="connsiteY1-490" fmla="*/ 1547812 h 1547812"/>
              <a:gd name="connsiteX2-491" fmla="*/ 347663 w 2762250"/>
              <a:gd name="connsiteY2-492" fmla="*/ 902493 h 1547812"/>
              <a:gd name="connsiteX3-493" fmla="*/ 659606 w 2762250"/>
              <a:gd name="connsiteY3-494" fmla="*/ 609599 h 1547812"/>
              <a:gd name="connsiteX4-495" fmla="*/ 1135856 w 2762250"/>
              <a:gd name="connsiteY4-496" fmla="*/ 497681 h 1547812"/>
              <a:gd name="connsiteX5-497" fmla="*/ 1816894 w 2762250"/>
              <a:gd name="connsiteY5-498" fmla="*/ 461962 h 1547812"/>
              <a:gd name="connsiteX6-499" fmla="*/ 2383631 w 2762250"/>
              <a:gd name="connsiteY6-500" fmla="*/ 228600 h 1547812"/>
              <a:gd name="connsiteX7-501" fmla="*/ 2762250 w 2762250"/>
              <a:gd name="connsiteY7-502" fmla="*/ 4762 h 1547812"/>
              <a:gd name="connsiteX8-503" fmla="*/ 0 w 2762250"/>
              <a:gd name="connsiteY8-504" fmla="*/ 0 h 1547812"/>
              <a:gd name="connsiteX0-505" fmla="*/ 0 w 2762250"/>
              <a:gd name="connsiteY0-506" fmla="*/ 0 h 1547812"/>
              <a:gd name="connsiteX1-507" fmla="*/ 0 w 2762250"/>
              <a:gd name="connsiteY1-508" fmla="*/ 1547812 h 1547812"/>
              <a:gd name="connsiteX2-509" fmla="*/ 347663 w 2762250"/>
              <a:gd name="connsiteY2-510" fmla="*/ 902493 h 1547812"/>
              <a:gd name="connsiteX3-511" fmla="*/ 659606 w 2762250"/>
              <a:gd name="connsiteY3-512" fmla="*/ 609599 h 1547812"/>
              <a:gd name="connsiteX4-513" fmla="*/ 1135856 w 2762250"/>
              <a:gd name="connsiteY4-514" fmla="*/ 497681 h 1547812"/>
              <a:gd name="connsiteX5-515" fmla="*/ 1816894 w 2762250"/>
              <a:gd name="connsiteY5-516" fmla="*/ 461962 h 1547812"/>
              <a:gd name="connsiteX6-517" fmla="*/ 2393156 w 2762250"/>
              <a:gd name="connsiteY6-518" fmla="*/ 261937 h 1547812"/>
              <a:gd name="connsiteX7-519" fmla="*/ 2762250 w 2762250"/>
              <a:gd name="connsiteY7-520" fmla="*/ 4762 h 1547812"/>
              <a:gd name="connsiteX8-521" fmla="*/ 0 w 2762250"/>
              <a:gd name="connsiteY8-522" fmla="*/ 0 h 1547812"/>
              <a:gd name="connsiteX0-523" fmla="*/ 0 w 2762250"/>
              <a:gd name="connsiteY0-524" fmla="*/ 0 h 1547812"/>
              <a:gd name="connsiteX1-525" fmla="*/ 0 w 2762250"/>
              <a:gd name="connsiteY1-526" fmla="*/ 1547812 h 1547812"/>
              <a:gd name="connsiteX2-527" fmla="*/ 347663 w 2762250"/>
              <a:gd name="connsiteY2-528" fmla="*/ 902493 h 1547812"/>
              <a:gd name="connsiteX3-529" fmla="*/ 659606 w 2762250"/>
              <a:gd name="connsiteY3-530" fmla="*/ 609599 h 1547812"/>
              <a:gd name="connsiteX4-531" fmla="*/ 1135856 w 2762250"/>
              <a:gd name="connsiteY4-532" fmla="*/ 497681 h 1547812"/>
              <a:gd name="connsiteX5-533" fmla="*/ 1816894 w 2762250"/>
              <a:gd name="connsiteY5-534" fmla="*/ 461962 h 1547812"/>
              <a:gd name="connsiteX6-535" fmla="*/ 2393156 w 2762250"/>
              <a:gd name="connsiteY6-536" fmla="*/ 261937 h 1547812"/>
              <a:gd name="connsiteX7-537" fmla="*/ 2762250 w 2762250"/>
              <a:gd name="connsiteY7-538" fmla="*/ 4762 h 1547812"/>
              <a:gd name="connsiteX8-539" fmla="*/ 0 w 2762250"/>
              <a:gd name="connsiteY8-540" fmla="*/ 0 h 1547812"/>
              <a:gd name="connsiteX0-541" fmla="*/ 0 w 2762250"/>
              <a:gd name="connsiteY0-542" fmla="*/ 0 h 1547812"/>
              <a:gd name="connsiteX1-543" fmla="*/ 0 w 2762250"/>
              <a:gd name="connsiteY1-544" fmla="*/ 1547812 h 1547812"/>
              <a:gd name="connsiteX2-545" fmla="*/ 347663 w 2762250"/>
              <a:gd name="connsiteY2-546" fmla="*/ 902493 h 1547812"/>
              <a:gd name="connsiteX3-547" fmla="*/ 659606 w 2762250"/>
              <a:gd name="connsiteY3-548" fmla="*/ 609599 h 1547812"/>
              <a:gd name="connsiteX4-549" fmla="*/ 1135856 w 2762250"/>
              <a:gd name="connsiteY4-550" fmla="*/ 497681 h 1547812"/>
              <a:gd name="connsiteX5-551" fmla="*/ 1816894 w 2762250"/>
              <a:gd name="connsiteY5-552" fmla="*/ 461962 h 1547812"/>
              <a:gd name="connsiteX6-553" fmla="*/ 2393156 w 2762250"/>
              <a:gd name="connsiteY6-554" fmla="*/ 261937 h 1547812"/>
              <a:gd name="connsiteX7-555" fmla="*/ 2762250 w 2762250"/>
              <a:gd name="connsiteY7-556" fmla="*/ 4762 h 1547812"/>
              <a:gd name="connsiteX8-557" fmla="*/ 0 w 2762250"/>
              <a:gd name="connsiteY8-558" fmla="*/ 0 h 1547812"/>
              <a:gd name="connsiteX0-559" fmla="*/ 0 w 2688432"/>
              <a:gd name="connsiteY0-560" fmla="*/ 0 h 1547812"/>
              <a:gd name="connsiteX1-561" fmla="*/ 0 w 2688432"/>
              <a:gd name="connsiteY1-562" fmla="*/ 1547812 h 1547812"/>
              <a:gd name="connsiteX2-563" fmla="*/ 347663 w 2688432"/>
              <a:gd name="connsiteY2-564" fmla="*/ 902493 h 1547812"/>
              <a:gd name="connsiteX3-565" fmla="*/ 659606 w 2688432"/>
              <a:gd name="connsiteY3-566" fmla="*/ 609599 h 1547812"/>
              <a:gd name="connsiteX4-567" fmla="*/ 1135856 w 2688432"/>
              <a:gd name="connsiteY4-568" fmla="*/ 497681 h 1547812"/>
              <a:gd name="connsiteX5-569" fmla="*/ 1816894 w 2688432"/>
              <a:gd name="connsiteY5-570" fmla="*/ 461962 h 1547812"/>
              <a:gd name="connsiteX6-571" fmla="*/ 2393156 w 2688432"/>
              <a:gd name="connsiteY6-572" fmla="*/ 261937 h 1547812"/>
              <a:gd name="connsiteX7-573" fmla="*/ 2688432 w 2688432"/>
              <a:gd name="connsiteY7-574" fmla="*/ 0 h 1547812"/>
              <a:gd name="connsiteX8-575" fmla="*/ 0 w 2688432"/>
              <a:gd name="connsiteY8-576" fmla="*/ 0 h 1547812"/>
              <a:gd name="connsiteX0-577" fmla="*/ 0 w 2755107"/>
              <a:gd name="connsiteY0-578" fmla="*/ 0 h 1547812"/>
              <a:gd name="connsiteX1-579" fmla="*/ 0 w 2755107"/>
              <a:gd name="connsiteY1-580" fmla="*/ 1547812 h 1547812"/>
              <a:gd name="connsiteX2-581" fmla="*/ 347663 w 2755107"/>
              <a:gd name="connsiteY2-582" fmla="*/ 902493 h 1547812"/>
              <a:gd name="connsiteX3-583" fmla="*/ 659606 w 2755107"/>
              <a:gd name="connsiteY3-584" fmla="*/ 609599 h 1547812"/>
              <a:gd name="connsiteX4-585" fmla="*/ 1135856 w 2755107"/>
              <a:gd name="connsiteY4-586" fmla="*/ 497681 h 1547812"/>
              <a:gd name="connsiteX5-587" fmla="*/ 1816894 w 2755107"/>
              <a:gd name="connsiteY5-588" fmla="*/ 461962 h 1547812"/>
              <a:gd name="connsiteX6-589" fmla="*/ 2393156 w 2755107"/>
              <a:gd name="connsiteY6-590" fmla="*/ 261937 h 1547812"/>
              <a:gd name="connsiteX7-591" fmla="*/ 2755107 w 2755107"/>
              <a:gd name="connsiteY7-592" fmla="*/ 4762 h 1547812"/>
              <a:gd name="connsiteX8-593" fmla="*/ 0 w 2755107"/>
              <a:gd name="connsiteY8-594" fmla="*/ 0 h 1547812"/>
              <a:gd name="connsiteX0-595" fmla="*/ 0 w 2755107"/>
              <a:gd name="connsiteY0-596" fmla="*/ 0 h 1547812"/>
              <a:gd name="connsiteX1-597" fmla="*/ 0 w 2755107"/>
              <a:gd name="connsiteY1-598" fmla="*/ 1547812 h 1547812"/>
              <a:gd name="connsiteX2-599" fmla="*/ 347663 w 2755107"/>
              <a:gd name="connsiteY2-600" fmla="*/ 902493 h 1547812"/>
              <a:gd name="connsiteX3-601" fmla="*/ 659606 w 2755107"/>
              <a:gd name="connsiteY3-602" fmla="*/ 609599 h 1547812"/>
              <a:gd name="connsiteX4-603" fmla="*/ 1135856 w 2755107"/>
              <a:gd name="connsiteY4-604" fmla="*/ 497681 h 1547812"/>
              <a:gd name="connsiteX5-605" fmla="*/ 1816894 w 2755107"/>
              <a:gd name="connsiteY5-606" fmla="*/ 461962 h 1547812"/>
              <a:gd name="connsiteX6-607" fmla="*/ 2393156 w 2755107"/>
              <a:gd name="connsiteY6-608" fmla="*/ 261937 h 1547812"/>
              <a:gd name="connsiteX7-609" fmla="*/ 2755107 w 2755107"/>
              <a:gd name="connsiteY7-610" fmla="*/ 4762 h 1547812"/>
              <a:gd name="connsiteX8-611" fmla="*/ 0 w 2755107"/>
              <a:gd name="connsiteY8-612" fmla="*/ 0 h 1547812"/>
              <a:gd name="connsiteX0-613" fmla="*/ 0 w 2755107"/>
              <a:gd name="connsiteY0-614" fmla="*/ 0 h 1547812"/>
              <a:gd name="connsiteX1-615" fmla="*/ 0 w 2755107"/>
              <a:gd name="connsiteY1-616" fmla="*/ 1547812 h 1547812"/>
              <a:gd name="connsiteX2-617" fmla="*/ 347663 w 2755107"/>
              <a:gd name="connsiteY2-618" fmla="*/ 902493 h 1547812"/>
              <a:gd name="connsiteX3-619" fmla="*/ 659606 w 2755107"/>
              <a:gd name="connsiteY3-620" fmla="*/ 609599 h 1547812"/>
              <a:gd name="connsiteX4-621" fmla="*/ 1135856 w 2755107"/>
              <a:gd name="connsiteY4-622" fmla="*/ 497681 h 1547812"/>
              <a:gd name="connsiteX5-623" fmla="*/ 1816894 w 2755107"/>
              <a:gd name="connsiteY5-624" fmla="*/ 461962 h 1547812"/>
              <a:gd name="connsiteX6-625" fmla="*/ 2393156 w 2755107"/>
              <a:gd name="connsiteY6-626" fmla="*/ 261937 h 1547812"/>
              <a:gd name="connsiteX7-627" fmla="*/ 2755107 w 2755107"/>
              <a:gd name="connsiteY7-628" fmla="*/ 4762 h 1547812"/>
              <a:gd name="connsiteX8-629" fmla="*/ 0 w 2755107"/>
              <a:gd name="connsiteY8-630" fmla="*/ 0 h 15478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755107" h="1547812">
                <a:moveTo>
                  <a:pt x="0" y="0"/>
                </a:moveTo>
                <a:lnTo>
                  <a:pt x="0" y="1547812"/>
                </a:lnTo>
                <a:lnTo>
                  <a:pt x="347663" y="902493"/>
                </a:lnTo>
                <a:cubicBezTo>
                  <a:pt x="439738" y="773112"/>
                  <a:pt x="555625" y="650874"/>
                  <a:pt x="659606" y="609599"/>
                </a:cubicBezTo>
                <a:cubicBezTo>
                  <a:pt x="829468" y="543718"/>
                  <a:pt x="965993" y="520699"/>
                  <a:pt x="1135856" y="497681"/>
                </a:cubicBezTo>
                <a:cubicBezTo>
                  <a:pt x="1369219" y="481012"/>
                  <a:pt x="1593056" y="502443"/>
                  <a:pt x="1816894" y="461962"/>
                </a:cubicBezTo>
                <a:cubicBezTo>
                  <a:pt x="2030413" y="41910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>
            <a:off x="0" y="-8416"/>
            <a:ext cx="802049" cy="4524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6159339" y="3139605"/>
            <a:ext cx="6041897" cy="3727199"/>
          </a:xfrm>
          <a:custGeom>
            <a:avLst/>
            <a:gdLst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-1" fmla="*/ 1126836 w 6031345"/>
              <a:gd name="connsiteY0-2" fmla="*/ 3777673 h 3777673"/>
              <a:gd name="connsiteX1-3" fmla="*/ 249382 w 6031345"/>
              <a:gd name="connsiteY1-4" fmla="*/ 3260437 h 3777673"/>
              <a:gd name="connsiteX2-5" fmla="*/ 0 w 6031345"/>
              <a:gd name="connsiteY2-6" fmla="*/ 2817091 h 3777673"/>
              <a:gd name="connsiteX3-7" fmla="*/ 18473 w 6031345"/>
              <a:gd name="connsiteY3-8" fmla="*/ 2373746 h 3777673"/>
              <a:gd name="connsiteX4-9" fmla="*/ 350982 w 6031345"/>
              <a:gd name="connsiteY4-10" fmla="*/ 2078182 h 3777673"/>
              <a:gd name="connsiteX5-11" fmla="*/ 3879273 w 6031345"/>
              <a:gd name="connsiteY5-12" fmla="*/ 64655 h 3777673"/>
              <a:gd name="connsiteX6-13" fmla="*/ 4147127 w 6031345"/>
              <a:gd name="connsiteY6-14" fmla="*/ 0 h 3777673"/>
              <a:gd name="connsiteX7-15" fmla="*/ 4599709 w 6031345"/>
              <a:gd name="connsiteY7-16" fmla="*/ 157018 h 3777673"/>
              <a:gd name="connsiteX8-17" fmla="*/ 6031345 w 6031345"/>
              <a:gd name="connsiteY8-18" fmla="*/ 1006764 h 3777673"/>
              <a:gd name="connsiteX9-19" fmla="*/ 6031345 w 6031345"/>
              <a:gd name="connsiteY9-20" fmla="*/ 3740727 h 3777673"/>
              <a:gd name="connsiteX10-21" fmla="*/ 1126836 w 6031345"/>
              <a:gd name="connsiteY10-22" fmla="*/ 3777673 h 3777673"/>
              <a:gd name="connsiteX0-23" fmla="*/ 1126836 w 6031345"/>
              <a:gd name="connsiteY0-24" fmla="*/ 3777673 h 3777673"/>
              <a:gd name="connsiteX1-25" fmla="*/ 249382 w 6031345"/>
              <a:gd name="connsiteY1-26" fmla="*/ 3260437 h 3777673"/>
              <a:gd name="connsiteX2-27" fmla="*/ 0 w 6031345"/>
              <a:gd name="connsiteY2-28" fmla="*/ 2817091 h 3777673"/>
              <a:gd name="connsiteX3-29" fmla="*/ 18473 w 6031345"/>
              <a:gd name="connsiteY3-30" fmla="*/ 2373746 h 3777673"/>
              <a:gd name="connsiteX4-31" fmla="*/ 350982 w 6031345"/>
              <a:gd name="connsiteY4-32" fmla="*/ 2078182 h 3777673"/>
              <a:gd name="connsiteX5-33" fmla="*/ 3879273 w 6031345"/>
              <a:gd name="connsiteY5-34" fmla="*/ 64655 h 3777673"/>
              <a:gd name="connsiteX6-35" fmla="*/ 4147127 w 6031345"/>
              <a:gd name="connsiteY6-36" fmla="*/ 0 h 3777673"/>
              <a:gd name="connsiteX7-37" fmla="*/ 4599709 w 6031345"/>
              <a:gd name="connsiteY7-38" fmla="*/ 157018 h 3777673"/>
              <a:gd name="connsiteX8-39" fmla="*/ 6031345 w 6031345"/>
              <a:gd name="connsiteY8-40" fmla="*/ 1006764 h 3777673"/>
              <a:gd name="connsiteX9-41" fmla="*/ 6031345 w 6031345"/>
              <a:gd name="connsiteY9-42" fmla="*/ 3740727 h 3777673"/>
              <a:gd name="connsiteX10-43" fmla="*/ 1126836 w 6031345"/>
              <a:gd name="connsiteY10-44" fmla="*/ 3777673 h 3777673"/>
              <a:gd name="connsiteX0-45" fmla="*/ 1157699 w 6062208"/>
              <a:gd name="connsiteY0-46" fmla="*/ 3777673 h 3777673"/>
              <a:gd name="connsiteX1-47" fmla="*/ 280245 w 6062208"/>
              <a:gd name="connsiteY1-48" fmla="*/ 3260437 h 3777673"/>
              <a:gd name="connsiteX2-49" fmla="*/ 30863 w 6062208"/>
              <a:gd name="connsiteY2-50" fmla="*/ 2817091 h 3777673"/>
              <a:gd name="connsiteX3-51" fmla="*/ 49336 w 6062208"/>
              <a:gd name="connsiteY3-52" fmla="*/ 2373746 h 3777673"/>
              <a:gd name="connsiteX4-53" fmla="*/ 381845 w 6062208"/>
              <a:gd name="connsiteY4-54" fmla="*/ 2078182 h 3777673"/>
              <a:gd name="connsiteX5-55" fmla="*/ 3910136 w 6062208"/>
              <a:gd name="connsiteY5-56" fmla="*/ 64655 h 3777673"/>
              <a:gd name="connsiteX6-57" fmla="*/ 4177990 w 6062208"/>
              <a:gd name="connsiteY6-58" fmla="*/ 0 h 3777673"/>
              <a:gd name="connsiteX7-59" fmla="*/ 4630572 w 6062208"/>
              <a:gd name="connsiteY7-60" fmla="*/ 157018 h 3777673"/>
              <a:gd name="connsiteX8-61" fmla="*/ 6062208 w 6062208"/>
              <a:gd name="connsiteY8-62" fmla="*/ 1006764 h 3777673"/>
              <a:gd name="connsiteX9-63" fmla="*/ 6062208 w 6062208"/>
              <a:gd name="connsiteY9-64" fmla="*/ 3740727 h 3777673"/>
              <a:gd name="connsiteX10-65" fmla="*/ 1157699 w 6062208"/>
              <a:gd name="connsiteY10-66" fmla="*/ 3777673 h 3777673"/>
              <a:gd name="connsiteX0-67" fmla="*/ 1135613 w 6040122"/>
              <a:gd name="connsiteY0-68" fmla="*/ 3777673 h 3777673"/>
              <a:gd name="connsiteX1-69" fmla="*/ 258159 w 6040122"/>
              <a:gd name="connsiteY1-70" fmla="*/ 3260437 h 3777673"/>
              <a:gd name="connsiteX2-71" fmla="*/ 8777 w 6040122"/>
              <a:gd name="connsiteY2-72" fmla="*/ 2817091 h 3777673"/>
              <a:gd name="connsiteX3-73" fmla="*/ 27250 w 6040122"/>
              <a:gd name="connsiteY3-74" fmla="*/ 2373746 h 3777673"/>
              <a:gd name="connsiteX4-75" fmla="*/ 359759 w 6040122"/>
              <a:gd name="connsiteY4-76" fmla="*/ 2078182 h 3777673"/>
              <a:gd name="connsiteX5-77" fmla="*/ 3888050 w 6040122"/>
              <a:gd name="connsiteY5-78" fmla="*/ 64655 h 3777673"/>
              <a:gd name="connsiteX6-79" fmla="*/ 4155904 w 6040122"/>
              <a:gd name="connsiteY6-80" fmla="*/ 0 h 3777673"/>
              <a:gd name="connsiteX7-81" fmla="*/ 4608486 w 6040122"/>
              <a:gd name="connsiteY7-82" fmla="*/ 157018 h 3777673"/>
              <a:gd name="connsiteX8-83" fmla="*/ 6040122 w 6040122"/>
              <a:gd name="connsiteY8-84" fmla="*/ 1006764 h 3777673"/>
              <a:gd name="connsiteX9-85" fmla="*/ 6040122 w 6040122"/>
              <a:gd name="connsiteY9-86" fmla="*/ 3740727 h 3777673"/>
              <a:gd name="connsiteX10-87" fmla="*/ 1135613 w 6040122"/>
              <a:gd name="connsiteY10-88" fmla="*/ 3777673 h 3777673"/>
              <a:gd name="connsiteX0-89" fmla="*/ 1135613 w 6040122"/>
              <a:gd name="connsiteY0-90" fmla="*/ 3777673 h 3777673"/>
              <a:gd name="connsiteX1-91" fmla="*/ 258159 w 6040122"/>
              <a:gd name="connsiteY1-92" fmla="*/ 3260437 h 3777673"/>
              <a:gd name="connsiteX2-93" fmla="*/ 8777 w 6040122"/>
              <a:gd name="connsiteY2-94" fmla="*/ 2817091 h 3777673"/>
              <a:gd name="connsiteX3-95" fmla="*/ 27250 w 6040122"/>
              <a:gd name="connsiteY3-96" fmla="*/ 2373746 h 3777673"/>
              <a:gd name="connsiteX4-97" fmla="*/ 359759 w 6040122"/>
              <a:gd name="connsiteY4-98" fmla="*/ 2078182 h 3777673"/>
              <a:gd name="connsiteX5-99" fmla="*/ 3888050 w 6040122"/>
              <a:gd name="connsiteY5-100" fmla="*/ 64655 h 3777673"/>
              <a:gd name="connsiteX6-101" fmla="*/ 4155904 w 6040122"/>
              <a:gd name="connsiteY6-102" fmla="*/ 0 h 3777673"/>
              <a:gd name="connsiteX7-103" fmla="*/ 4608486 w 6040122"/>
              <a:gd name="connsiteY7-104" fmla="*/ 157018 h 3777673"/>
              <a:gd name="connsiteX8-105" fmla="*/ 6040122 w 6040122"/>
              <a:gd name="connsiteY8-106" fmla="*/ 1006764 h 3777673"/>
              <a:gd name="connsiteX9-107" fmla="*/ 6040122 w 6040122"/>
              <a:gd name="connsiteY9-108" fmla="*/ 3740727 h 3777673"/>
              <a:gd name="connsiteX10-109" fmla="*/ 1135613 w 6040122"/>
              <a:gd name="connsiteY10-110" fmla="*/ 3777673 h 3777673"/>
              <a:gd name="connsiteX0-111" fmla="*/ 1144247 w 6048756"/>
              <a:gd name="connsiteY0-112" fmla="*/ 3777673 h 3777673"/>
              <a:gd name="connsiteX1-113" fmla="*/ 266793 w 6048756"/>
              <a:gd name="connsiteY1-114" fmla="*/ 3260437 h 3777673"/>
              <a:gd name="connsiteX2-115" fmla="*/ 17411 w 6048756"/>
              <a:gd name="connsiteY2-116" fmla="*/ 2817091 h 3777673"/>
              <a:gd name="connsiteX3-117" fmla="*/ 35884 w 6048756"/>
              <a:gd name="connsiteY3-118" fmla="*/ 2373746 h 3777673"/>
              <a:gd name="connsiteX4-119" fmla="*/ 368393 w 6048756"/>
              <a:gd name="connsiteY4-120" fmla="*/ 2078182 h 3777673"/>
              <a:gd name="connsiteX5-121" fmla="*/ 3896684 w 6048756"/>
              <a:gd name="connsiteY5-122" fmla="*/ 64655 h 3777673"/>
              <a:gd name="connsiteX6-123" fmla="*/ 4164538 w 6048756"/>
              <a:gd name="connsiteY6-124" fmla="*/ 0 h 3777673"/>
              <a:gd name="connsiteX7-125" fmla="*/ 4617120 w 6048756"/>
              <a:gd name="connsiteY7-126" fmla="*/ 157018 h 3777673"/>
              <a:gd name="connsiteX8-127" fmla="*/ 6048756 w 6048756"/>
              <a:gd name="connsiteY8-128" fmla="*/ 1006764 h 3777673"/>
              <a:gd name="connsiteX9-129" fmla="*/ 6048756 w 6048756"/>
              <a:gd name="connsiteY9-130" fmla="*/ 3740727 h 3777673"/>
              <a:gd name="connsiteX10-131" fmla="*/ 1144247 w 6048756"/>
              <a:gd name="connsiteY10-132" fmla="*/ 3777673 h 3777673"/>
              <a:gd name="connsiteX0-133" fmla="*/ 1144247 w 6048756"/>
              <a:gd name="connsiteY0-134" fmla="*/ 3777673 h 3777673"/>
              <a:gd name="connsiteX1-135" fmla="*/ 266793 w 6048756"/>
              <a:gd name="connsiteY1-136" fmla="*/ 3260437 h 3777673"/>
              <a:gd name="connsiteX2-137" fmla="*/ 17411 w 6048756"/>
              <a:gd name="connsiteY2-138" fmla="*/ 2817091 h 3777673"/>
              <a:gd name="connsiteX3-139" fmla="*/ 35884 w 6048756"/>
              <a:gd name="connsiteY3-140" fmla="*/ 2373746 h 3777673"/>
              <a:gd name="connsiteX4-141" fmla="*/ 368393 w 6048756"/>
              <a:gd name="connsiteY4-142" fmla="*/ 2078182 h 3777673"/>
              <a:gd name="connsiteX5-143" fmla="*/ 3896684 w 6048756"/>
              <a:gd name="connsiteY5-144" fmla="*/ 64655 h 3777673"/>
              <a:gd name="connsiteX6-145" fmla="*/ 4164538 w 6048756"/>
              <a:gd name="connsiteY6-146" fmla="*/ 0 h 3777673"/>
              <a:gd name="connsiteX7-147" fmla="*/ 4617120 w 6048756"/>
              <a:gd name="connsiteY7-148" fmla="*/ 157018 h 3777673"/>
              <a:gd name="connsiteX8-149" fmla="*/ 6048756 w 6048756"/>
              <a:gd name="connsiteY8-150" fmla="*/ 1006764 h 3777673"/>
              <a:gd name="connsiteX9-151" fmla="*/ 6048756 w 6048756"/>
              <a:gd name="connsiteY9-152" fmla="*/ 3740727 h 3777673"/>
              <a:gd name="connsiteX10-153" fmla="*/ 1144247 w 6048756"/>
              <a:gd name="connsiteY10-154" fmla="*/ 3777673 h 3777673"/>
              <a:gd name="connsiteX0-155" fmla="*/ 1144247 w 6048756"/>
              <a:gd name="connsiteY0-156" fmla="*/ 3777673 h 3777673"/>
              <a:gd name="connsiteX1-157" fmla="*/ 266793 w 6048756"/>
              <a:gd name="connsiteY1-158" fmla="*/ 3260437 h 3777673"/>
              <a:gd name="connsiteX2-159" fmla="*/ 17411 w 6048756"/>
              <a:gd name="connsiteY2-160" fmla="*/ 2817091 h 3777673"/>
              <a:gd name="connsiteX3-161" fmla="*/ 35884 w 6048756"/>
              <a:gd name="connsiteY3-162" fmla="*/ 2373746 h 3777673"/>
              <a:gd name="connsiteX4-163" fmla="*/ 368393 w 6048756"/>
              <a:gd name="connsiteY4-164" fmla="*/ 2078182 h 3777673"/>
              <a:gd name="connsiteX5-165" fmla="*/ 3896684 w 6048756"/>
              <a:gd name="connsiteY5-166" fmla="*/ 64655 h 3777673"/>
              <a:gd name="connsiteX6-167" fmla="*/ 4164538 w 6048756"/>
              <a:gd name="connsiteY6-168" fmla="*/ 0 h 3777673"/>
              <a:gd name="connsiteX7-169" fmla="*/ 4617120 w 6048756"/>
              <a:gd name="connsiteY7-170" fmla="*/ 157018 h 3777673"/>
              <a:gd name="connsiteX8-171" fmla="*/ 6048756 w 6048756"/>
              <a:gd name="connsiteY8-172" fmla="*/ 1006764 h 3777673"/>
              <a:gd name="connsiteX9-173" fmla="*/ 6048756 w 6048756"/>
              <a:gd name="connsiteY9-174" fmla="*/ 3740727 h 3777673"/>
              <a:gd name="connsiteX10-175" fmla="*/ 1144247 w 6048756"/>
              <a:gd name="connsiteY10-176" fmla="*/ 3777673 h 3777673"/>
              <a:gd name="connsiteX0-177" fmla="*/ 1144247 w 6048756"/>
              <a:gd name="connsiteY0-178" fmla="*/ 3778446 h 3778446"/>
              <a:gd name="connsiteX1-179" fmla="*/ 266793 w 6048756"/>
              <a:gd name="connsiteY1-180" fmla="*/ 3261210 h 3778446"/>
              <a:gd name="connsiteX2-181" fmla="*/ 17411 w 6048756"/>
              <a:gd name="connsiteY2-182" fmla="*/ 2817864 h 3778446"/>
              <a:gd name="connsiteX3-183" fmla="*/ 35884 w 6048756"/>
              <a:gd name="connsiteY3-184" fmla="*/ 2374519 h 3778446"/>
              <a:gd name="connsiteX4-185" fmla="*/ 368393 w 6048756"/>
              <a:gd name="connsiteY4-186" fmla="*/ 2078955 h 3778446"/>
              <a:gd name="connsiteX5-187" fmla="*/ 3896684 w 6048756"/>
              <a:gd name="connsiteY5-188" fmla="*/ 65428 h 3778446"/>
              <a:gd name="connsiteX6-189" fmla="*/ 4164538 w 6048756"/>
              <a:gd name="connsiteY6-190" fmla="*/ 773 h 3778446"/>
              <a:gd name="connsiteX7-191" fmla="*/ 4617120 w 6048756"/>
              <a:gd name="connsiteY7-192" fmla="*/ 157791 h 3778446"/>
              <a:gd name="connsiteX8-193" fmla="*/ 6048756 w 6048756"/>
              <a:gd name="connsiteY8-194" fmla="*/ 1007537 h 3778446"/>
              <a:gd name="connsiteX9-195" fmla="*/ 6048756 w 6048756"/>
              <a:gd name="connsiteY9-196" fmla="*/ 3741500 h 3778446"/>
              <a:gd name="connsiteX10-197" fmla="*/ 1144247 w 6048756"/>
              <a:gd name="connsiteY10-198" fmla="*/ 3778446 h 3778446"/>
              <a:gd name="connsiteX0-199" fmla="*/ 1144247 w 6048756"/>
              <a:gd name="connsiteY0-200" fmla="*/ 3778446 h 3778446"/>
              <a:gd name="connsiteX1-201" fmla="*/ 266793 w 6048756"/>
              <a:gd name="connsiteY1-202" fmla="*/ 3261210 h 3778446"/>
              <a:gd name="connsiteX2-203" fmla="*/ 17411 w 6048756"/>
              <a:gd name="connsiteY2-204" fmla="*/ 2817864 h 3778446"/>
              <a:gd name="connsiteX3-205" fmla="*/ 35884 w 6048756"/>
              <a:gd name="connsiteY3-206" fmla="*/ 2374519 h 3778446"/>
              <a:gd name="connsiteX4-207" fmla="*/ 368393 w 6048756"/>
              <a:gd name="connsiteY4-208" fmla="*/ 2078955 h 3778446"/>
              <a:gd name="connsiteX5-209" fmla="*/ 3896684 w 6048756"/>
              <a:gd name="connsiteY5-210" fmla="*/ 65428 h 3778446"/>
              <a:gd name="connsiteX6-211" fmla="*/ 4164538 w 6048756"/>
              <a:gd name="connsiteY6-212" fmla="*/ 773 h 3778446"/>
              <a:gd name="connsiteX7-213" fmla="*/ 4617120 w 6048756"/>
              <a:gd name="connsiteY7-214" fmla="*/ 157791 h 3778446"/>
              <a:gd name="connsiteX8-215" fmla="*/ 6048756 w 6048756"/>
              <a:gd name="connsiteY8-216" fmla="*/ 1007537 h 3778446"/>
              <a:gd name="connsiteX9-217" fmla="*/ 6048756 w 6048756"/>
              <a:gd name="connsiteY9-218" fmla="*/ 3741500 h 3778446"/>
              <a:gd name="connsiteX10-219" fmla="*/ 1144247 w 6048756"/>
              <a:gd name="connsiteY10-220" fmla="*/ 3778446 h 3778446"/>
              <a:gd name="connsiteX0-221" fmla="*/ 1144247 w 6048756"/>
              <a:gd name="connsiteY0-222" fmla="*/ 3778446 h 3778446"/>
              <a:gd name="connsiteX1-223" fmla="*/ 266793 w 6048756"/>
              <a:gd name="connsiteY1-224" fmla="*/ 3261210 h 3778446"/>
              <a:gd name="connsiteX2-225" fmla="*/ 17411 w 6048756"/>
              <a:gd name="connsiteY2-226" fmla="*/ 2817864 h 3778446"/>
              <a:gd name="connsiteX3-227" fmla="*/ 35884 w 6048756"/>
              <a:gd name="connsiteY3-228" fmla="*/ 2374519 h 3778446"/>
              <a:gd name="connsiteX4-229" fmla="*/ 368393 w 6048756"/>
              <a:gd name="connsiteY4-230" fmla="*/ 2078955 h 3778446"/>
              <a:gd name="connsiteX5-231" fmla="*/ 3896684 w 6048756"/>
              <a:gd name="connsiteY5-232" fmla="*/ 65428 h 3778446"/>
              <a:gd name="connsiteX6-233" fmla="*/ 4164538 w 6048756"/>
              <a:gd name="connsiteY6-234" fmla="*/ 773 h 3778446"/>
              <a:gd name="connsiteX7-235" fmla="*/ 4617120 w 6048756"/>
              <a:gd name="connsiteY7-236" fmla="*/ 157791 h 3778446"/>
              <a:gd name="connsiteX8-237" fmla="*/ 6048756 w 6048756"/>
              <a:gd name="connsiteY8-238" fmla="*/ 1007537 h 3778446"/>
              <a:gd name="connsiteX9-239" fmla="*/ 6048756 w 6048756"/>
              <a:gd name="connsiteY9-240" fmla="*/ 3741500 h 3778446"/>
              <a:gd name="connsiteX10-241" fmla="*/ 1144247 w 6048756"/>
              <a:gd name="connsiteY10-242" fmla="*/ 3778446 h 3778446"/>
              <a:gd name="connsiteX0-243" fmla="*/ 1144247 w 6048756"/>
              <a:gd name="connsiteY0-244" fmla="*/ 3800217 h 3800217"/>
              <a:gd name="connsiteX1-245" fmla="*/ 266793 w 6048756"/>
              <a:gd name="connsiteY1-246" fmla="*/ 3282981 h 3800217"/>
              <a:gd name="connsiteX2-247" fmla="*/ 17411 w 6048756"/>
              <a:gd name="connsiteY2-248" fmla="*/ 2839635 h 3800217"/>
              <a:gd name="connsiteX3-249" fmla="*/ 35884 w 6048756"/>
              <a:gd name="connsiteY3-250" fmla="*/ 2396290 h 3800217"/>
              <a:gd name="connsiteX4-251" fmla="*/ 368393 w 6048756"/>
              <a:gd name="connsiteY4-252" fmla="*/ 2100726 h 3800217"/>
              <a:gd name="connsiteX5-253" fmla="*/ 3896684 w 6048756"/>
              <a:gd name="connsiteY5-254" fmla="*/ 87199 h 3800217"/>
              <a:gd name="connsiteX6-255" fmla="*/ 4215338 w 6048756"/>
              <a:gd name="connsiteY6-256" fmla="*/ 319 h 3800217"/>
              <a:gd name="connsiteX7-257" fmla="*/ 4617120 w 6048756"/>
              <a:gd name="connsiteY7-258" fmla="*/ 179562 h 3800217"/>
              <a:gd name="connsiteX8-259" fmla="*/ 6048756 w 6048756"/>
              <a:gd name="connsiteY8-260" fmla="*/ 1029308 h 3800217"/>
              <a:gd name="connsiteX9-261" fmla="*/ 6048756 w 6048756"/>
              <a:gd name="connsiteY9-262" fmla="*/ 3763271 h 3800217"/>
              <a:gd name="connsiteX10-263" fmla="*/ 1144247 w 6048756"/>
              <a:gd name="connsiteY10-264" fmla="*/ 3800217 h 3800217"/>
              <a:gd name="connsiteX0-265" fmla="*/ 1144247 w 6048756"/>
              <a:gd name="connsiteY0-266" fmla="*/ 3800217 h 3800217"/>
              <a:gd name="connsiteX1-267" fmla="*/ 266793 w 6048756"/>
              <a:gd name="connsiteY1-268" fmla="*/ 3282981 h 3800217"/>
              <a:gd name="connsiteX2-269" fmla="*/ 17411 w 6048756"/>
              <a:gd name="connsiteY2-270" fmla="*/ 2839635 h 3800217"/>
              <a:gd name="connsiteX3-271" fmla="*/ 35884 w 6048756"/>
              <a:gd name="connsiteY3-272" fmla="*/ 2396290 h 3800217"/>
              <a:gd name="connsiteX4-273" fmla="*/ 368393 w 6048756"/>
              <a:gd name="connsiteY4-274" fmla="*/ 2100726 h 3800217"/>
              <a:gd name="connsiteX5-275" fmla="*/ 3896684 w 6048756"/>
              <a:gd name="connsiteY5-276" fmla="*/ 87199 h 3800217"/>
              <a:gd name="connsiteX6-277" fmla="*/ 4215338 w 6048756"/>
              <a:gd name="connsiteY6-278" fmla="*/ 319 h 3800217"/>
              <a:gd name="connsiteX7-279" fmla="*/ 4617120 w 6048756"/>
              <a:gd name="connsiteY7-280" fmla="*/ 179562 h 3800217"/>
              <a:gd name="connsiteX8-281" fmla="*/ 6048756 w 6048756"/>
              <a:gd name="connsiteY8-282" fmla="*/ 1029308 h 3800217"/>
              <a:gd name="connsiteX9-283" fmla="*/ 6048756 w 6048756"/>
              <a:gd name="connsiteY9-284" fmla="*/ 3763271 h 3800217"/>
              <a:gd name="connsiteX10-285" fmla="*/ 1144247 w 6048756"/>
              <a:gd name="connsiteY10-286" fmla="*/ 3800217 h 3800217"/>
              <a:gd name="connsiteX0-287" fmla="*/ 1144247 w 6048756"/>
              <a:gd name="connsiteY0-288" fmla="*/ 3800217 h 3800217"/>
              <a:gd name="connsiteX1-289" fmla="*/ 266793 w 6048756"/>
              <a:gd name="connsiteY1-290" fmla="*/ 3282981 h 3800217"/>
              <a:gd name="connsiteX2-291" fmla="*/ 17411 w 6048756"/>
              <a:gd name="connsiteY2-292" fmla="*/ 2839635 h 3800217"/>
              <a:gd name="connsiteX3-293" fmla="*/ 35884 w 6048756"/>
              <a:gd name="connsiteY3-294" fmla="*/ 2396290 h 3800217"/>
              <a:gd name="connsiteX4-295" fmla="*/ 368393 w 6048756"/>
              <a:gd name="connsiteY4-296" fmla="*/ 2100726 h 3800217"/>
              <a:gd name="connsiteX5-297" fmla="*/ 3896684 w 6048756"/>
              <a:gd name="connsiteY5-298" fmla="*/ 87199 h 3800217"/>
              <a:gd name="connsiteX6-299" fmla="*/ 4215338 w 6048756"/>
              <a:gd name="connsiteY6-300" fmla="*/ 319 h 3800217"/>
              <a:gd name="connsiteX7-301" fmla="*/ 4617120 w 6048756"/>
              <a:gd name="connsiteY7-302" fmla="*/ 179562 h 3800217"/>
              <a:gd name="connsiteX8-303" fmla="*/ 6048756 w 6048756"/>
              <a:gd name="connsiteY8-304" fmla="*/ 1029308 h 3800217"/>
              <a:gd name="connsiteX9-305" fmla="*/ 6048756 w 6048756"/>
              <a:gd name="connsiteY9-306" fmla="*/ 3763271 h 3800217"/>
              <a:gd name="connsiteX10-307" fmla="*/ 1144247 w 6048756"/>
              <a:gd name="connsiteY10-308" fmla="*/ 3800217 h 3800217"/>
              <a:gd name="connsiteX0-309" fmla="*/ 1144247 w 6048756"/>
              <a:gd name="connsiteY0-310" fmla="*/ 3800217 h 3800217"/>
              <a:gd name="connsiteX1-311" fmla="*/ 266793 w 6048756"/>
              <a:gd name="connsiteY1-312" fmla="*/ 3282981 h 3800217"/>
              <a:gd name="connsiteX2-313" fmla="*/ 17411 w 6048756"/>
              <a:gd name="connsiteY2-314" fmla="*/ 2839635 h 3800217"/>
              <a:gd name="connsiteX3-315" fmla="*/ 35884 w 6048756"/>
              <a:gd name="connsiteY3-316" fmla="*/ 2396290 h 3800217"/>
              <a:gd name="connsiteX4-317" fmla="*/ 368393 w 6048756"/>
              <a:gd name="connsiteY4-318" fmla="*/ 2100726 h 3800217"/>
              <a:gd name="connsiteX5-319" fmla="*/ 3896684 w 6048756"/>
              <a:gd name="connsiteY5-320" fmla="*/ 87199 h 3800217"/>
              <a:gd name="connsiteX6-321" fmla="*/ 4215338 w 6048756"/>
              <a:gd name="connsiteY6-322" fmla="*/ 319 h 3800217"/>
              <a:gd name="connsiteX7-323" fmla="*/ 4617120 w 6048756"/>
              <a:gd name="connsiteY7-324" fmla="*/ 179562 h 3800217"/>
              <a:gd name="connsiteX8-325" fmla="*/ 6048756 w 6048756"/>
              <a:gd name="connsiteY8-326" fmla="*/ 1029308 h 3800217"/>
              <a:gd name="connsiteX9-327" fmla="*/ 6048756 w 6048756"/>
              <a:gd name="connsiteY9-328" fmla="*/ 3763271 h 3800217"/>
              <a:gd name="connsiteX10-329" fmla="*/ 1144247 w 6048756"/>
              <a:gd name="connsiteY10-330" fmla="*/ 3800217 h 3800217"/>
              <a:gd name="connsiteX0-331" fmla="*/ 1137388 w 6041897"/>
              <a:gd name="connsiteY0-332" fmla="*/ 3800217 h 3800217"/>
              <a:gd name="connsiteX1-333" fmla="*/ 259934 w 6041897"/>
              <a:gd name="connsiteY1-334" fmla="*/ 3282981 h 3800217"/>
              <a:gd name="connsiteX2-335" fmla="*/ 10552 w 6041897"/>
              <a:gd name="connsiteY2-336" fmla="*/ 2839635 h 3800217"/>
              <a:gd name="connsiteX3-337" fmla="*/ 52838 w 6041897"/>
              <a:gd name="connsiteY3-338" fmla="*/ 2415340 h 3800217"/>
              <a:gd name="connsiteX4-339" fmla="*/ 361534 w 6041897"/>
              <a:gd name="connsiteY4-340" fmla="*/ 2100726 h 3800217"/>
              <a:gd name="connsiteX5-341" fmla="*/ 3889825 w 6041897"/>
              <a:gd name="connsiteY5-342" fmla="*/ 87199 h 3800217"/>
              <a:gd name="connsiteX6-343" fmla="*/ 4208479 w 6041897"/>
              <a:gd name="connsiteY6-344" fmla="*/ 319 h 3800217"/>
              <a:gd name="connsiteX7-345" fmla="*/ 4610261 w 6041897"/>
              <a:gd name="connsiteY7-346" fmla="*/ 179562 h 3800217"/>
              <a:gd name="connsiteX8-347" fmla="*/ 6041897 w 6041897"/>
              <a:gd name="connsiteY8-348" fmla="*/ 1029308 h 3800217"/>
              <a:gd name="connsiteX9-349" fmla="*/ 6041897 w 6041897"/>
              <a:gd name="connsiteY9-350" fmla="*/ 3763271 h 3800217"/>
              <a:gd name="connsiteX10-351" fmla="*/ 1137388 w 6041897"/>
              <a:gd name="connsiteY10-352" fmla="*/ 3800217 h 3800217"/>
              <a:gd name="connsiteX0-353" fmla="*/ 1061188 w 6041897"/>
              <a:gd name="connsiteY0-354" fmla="*/ 3785930 h 3785930"/>
              <a:gd name="connsiteX1-355" fmla="*/ 259934 w 6041897"/>
              <a:gd name="connsiteY1-356" fmla="*/ 3282981 h 3785930"/>
              <a:gd name="connsiteX2-357" fmla="*/ 10552 w 6041897"/>
              <a:gd name="connsiteY2-358" fmla="*/ 2839635 h 3785930"/>
              <a:gd name="connsiteX3-359" fmla="*/ 52838 w 6041897"/>
              <a:gd name="connsiteY3-360" fmla="*/ 2415340 h 3785930"/>
              <a:gd name="connsiteX4-361" fmla="*/ 361534 w 6041897"/>
              <a:gd name="connsiteY4-362" fmla="*/ 2100726 h 3785930"/>
              <a:gd name="connsiteX5-363" fmla="*/ 3889825 w 6041897"/>
              <a:gd name="connsiteY5-364" fmla="*/ 87199 h 3785930"/>
              <a:gd name="connsiteX6-365" fmla="*/ 4208479 w 6041897"/>
              <a:gd name="connsiteY6-366" fmla="*/ 319 h 3785930"/>
              <a:gd name="connsiteX7-367" fmla="*/ 4610261 w 6041897"/>
              <a:gd name="connsiteY7-368" fmla="*/ 179562 h 3785930"/>
              <a:gd name="connsiteX8-369" fmla="*/ 6041897 w 6041897"/>
              <a:gd name="connsiteY8-370" fmla="*/ 1029308 h 3785930"/>
              <a:gd name="connsiteX9-371" fmla="*/ 6041897 w 6041897"/>
              <a:gd name="connsiteY9-372" fmla="*/ 3763271 h 3785930"/>
              <a:gd name="connsiteX10-373" fmla="*/ 1061188 w 6041897"/>
              <a:gd name="connsiteY10-374" fmla="*/ 3785930 h 3785930"/>
              <a:gd name="connsiteX0-375" fmla="*/ 1061188 w 6041897"/>
              <a:gd name="connsiteY0-376" fmla="*/ 3786035 h 3786035"/>
              <a:gd name="connsiteX1-377" fmla="*/ 259934 w 6041897"/>
              <a:gd name="connsiteY1-378" fmla="*/ 3283086 h 3786035"/>
              <a:gd name="connsiteX2-379" fmla="*/ 10552 w 6041897"/>
              <a:gd name="connsiteY2-380" fmla="*/ 2839740 h 3786035"/>
              <a:gd name="connsiteX3-381" fmla="*/ 52838 w 6041897"/>
              <a:gd name="connsiteY3-382" fmla="*/ 2415445 h 3786035"/>
              <a:gd name="connsiteX4-383" fmla="*/ 361534 w 6041897"/>
              <a:gd name="connsiteY4-384" fmla="*/ 2100831 h 3786035"/>
              <a:gd name="connsiteX5-385" fmla="*/ 3889825 w 6041897"/>
              <a:gd name="connsiteY5-386" fmla="*/ 87304 h 3786035"/>
              <a:gd name="connsiteX6-387" fmla="*/ 4208479 w 6041897"/>
              <a:gd name="connsiteY6-388" fmla="*/ 424 h 3786035"/>
              <a:gd name="connsiteX7-389" fmla="*/ 4610261 w 6041897"/>
              <a:gd name="connsiteY7-390" fmla="*/ 179667 h 3786035"/>
              <a:gd name="connsiteX8-391" fmla="*/ 6041897 w 6041897"/>
              <a:gd name="connsiteY8-392" fmla="*/ 1029413 h 3786035"/>
              <a:gd name="connsiteX9-393" fmla="*/ 6041897 w 6041897"/>
              <a:gd name="connsiteY9-394" fmla="*/ 3763376 h 3786035"/>
              <a:gd name="connsiteX10-395" fmla="*/ 1061188 w 6041897"/>
              <a:gd name="connsiteY10-396" fmla="*/ 3786035 h 3786035"/>
              <a:gd name="connsiteX0-397" fmla="*/ 1061188 w 6041897"/>
              <a:gd name="connsiteY0-398" fmla="*/ 3786035 h 3786035"/>
              <a:gd name="connsiteX1-399" fmla="*/ 259934 w 6041897"/>
              <a:gd name="connsiteY1-400" fmla="*/ 3283086 h 3786035"/>
              <a:gd name="connsiteX2-401" fmla="*/ 10552 w 6041897"/>
              <a:gd name="connsiteY2-402" fmla="*/ 2839740 h 3786035"/>
              <a:gd name="connsiteX3-403" fmla="*/ 52838 w 6041897"/>
              <a:gd name="connsiteY3-404" fmla="*/ 2415445 h 3786035"/>
              <a:gd name="connsiteX4-405" fmla="*/ 361534 w 6041897"/>
              <a:gd name="connsiteY4-406" fmla="*/ 2100831 h 3786035"/>
              <a:gd name="connsiteX5-407" fmla="*/ 3694562 w 6041897"/>
              <a:gd name="connsiteY5-408" fmla="*/ 201604 h 3786035"/>
              <a:gd name="connsiteX6-409" fmla="*/ 4208479 w 6041897"/>
              <a:gd name="connsiteY6-410" fmla="*/ 424 h 3786035"/>
              <a:gd name="connsiteX7-411" fmla="*/ 4610261 w 6041897"/>
              <a:gd name="connsiteY7-412" fmla="*/ 179667 h 3786035"/>
              <a:gd name="connsiteX8-413" fmla="*/ 6041897 w 6041897"/>
              <a:gd name="connsiteY8-414" fmla="*/ 1029413 h 3786035"/>
              <a:gd name="connsiteX9-415" fmla="*/ 6041897 w 6041897"/>
              <a:gd name="connsiteY9-416" fmla="*/ 3763376 h 3786035"/>
              <a:gd name="connsiteX10-417" fmla="*/ 1061188 w 6041897"/>
              <a:gd name="connsiteY10-418" fmla="*/ 3786035 h 3786035"/>
              <a:gd name="connsiteX0-419" fmla="*/ 1061188 w 6041897"/>
              <a:gd name="connsiteY0-420" fmla="*/ 3776550 h 3776550"/>
              <a:gd name="connsiteX1-421" fmla="*/ 259934 w 6041897"/>
              <a:gd name="connsiteY1-422" fmla="*/ 3273601 h 3776550"/>
              <a:gd name="connsiteX2-423" fmla="*/ 10552 w 6041897"/>
              <a:gd name="connsiteY2-424" fmla="*/ 2830255 h 3776550"/>
              <a:gd name="connsiteX3-425" fmla="*/ 52838 w 6041897"/>
              <a:gd name="connsiteY3-426" fmla="*/ 2405960 h 3776550"/>
              <a:gd name="connsiteX4-427" fmla="*/ 361534 w 6041897"/>
              <a:gd name="connsiteY4-428" fmla="*/ 2091346 h 3776550"/>
              <a:gd name="connsiteX5-429" fmla="*/ 3694562 w 6041897"/>
              <a:gd name="connsiteY5-430" fmla="*/ 192119 h 3776550"/>
              <a:gd name="connsiteX6-431" fmla="*/ 4170379 w 6041897"/>
              <a:gd name="connsiteY6-432" fmla="*/ 464 h 3776550"/>
              <a:gd name="connsiteX7-433" fmla="*/ 4610261 w 6041897"/>
              <a:gd name="connsiteY7-434" fmla="*/ 170182 h 3776550"/>
              <a:gd name="connsiteX8-435" fmla="*/ 6041897 w 6041897"/>
              <a:gd name="connsiteY8-436" fmla="*/ 1019928 h 3776550"/>
              <a:gd name="connsiteX9-437" fmla="*/ 6041897 w 6041897"/>
              <a:gd name="connsiteY9-438" fmla="*/ 3753891 h 3776550"/>
              <a:gd name="connsiteX10-439" fmla="*/ 1061188 w 6041897"/>
              <a:gd name="connsiteY10-440" fmla="*/ 3776550 h 3776550"/>
              <a:gd name="connsiteX0-441" fmla="*/ 1061188 w 6041897"/>
              <a:gd name="connsiteY0-442" fmla="*/ 3796861 h 3796861"/>
              <a:gd name="connsiteX1-443" fmla="*/ 259934 w 6041897"/>
              <a:gd name="connsiteY1-444" fmla="*/ 3293912 h 3796861"/>
              <a:gd name="connsiteX2-445" fmla="*/ 10552 w 6041897"/>
              <a:gd name="connsiteY2-446" fmla="*/ 2850566 h 3796861"/>
              <a:gd name="connsiteX3-447" fmla="*/ 52838 w 6041897"/>
              <a:gd name="connsiteY3-448" fmla="*/ 2426271 h 3796861"/>
              <a:gd name="connsiteX4-449" fmla="*/ 361534 w 6041897"/>
              <a:gd name="connsiteY4-450" fmla="*/ 2111657 h 3796861"/>
              <a:gd name="connsiteX5-451" fmla="*/ 3694562 w 6041897"/>
              <a:gd name="connsiteY5-452" fmla="*/ 212430 h 3796861"/>
              <a:gd name="connsiteX6-453" fmla="*/ 4170379 w 6041897"/>
              <a:gd name="connsiteY6-454" fmla="*/ 20775 h 3796861"/>
              <a:gd name="connsiteX7-455" fmla="*/ 4610261 w 6041897"/>
              <a:gd name="connsiteY7-456" fmla="*/ 190493 h 3796861"/>
              <a:gd name="connsiteX8-457" fmla="*/ 6041897 w 6041897"/>
              <a:gd name="connsiteY8-458" fmla="*/ 1040239 h 3796861"/>
              <a:gd name="connsiteX9-459" fmla="*/ 6041897 w 6041897"/>
              <a:gd name="connsiteY9-460" fmla="*/ 3774202 h 3796861"/>
              <a:gd name="connsiteX10-461" fmla="*/ 1061188 w 6041897"/>
              <a:gd name="connsiteY10-462" fmla="*/ 3796861 h 3796861"/>
              <a:gd name="connsiteX0-463" fmla="*/ 1061188 w 6041897"/>
              <a:gd name="connsiteY0-464" fmla="*/ 3791751 h 3791751"/>
              <a:gd name="connsiteX1-465" fmla="*/ 259934 w 6041897"/>
              <a:gd name="connsiteY1-466" fmla="*/ 3288802 h 3791751"/>
              <a:gd name="connsiteX2-467" fmla="*/ 10552 w 6041897"/>
              <a:gd name="connsiteY2-468" fmla="*/ 2845456 h 3791751"/>
              <a:gd name="connsiteX3-469" fmla="*/ 52838 w 6041897"/>
              <a:gd name="connsiteY3-470" fmla="*/ 2421161 h 3791751"/>
              <a:gd name="connsiteX4-471" fmla="*/ 361534 w 6041897"/>
              <a:gd name="connsiteY4-472" fmla="*/ 2106547 h 3791751"/>
              <a:gd name="connsiteX5-473" fmla="*/ 3694562 w 6041897"/>
              <a:gd name="connsiteY5-474" fmla="*/ 207320 h 3791751"/>
              <a:gd name="connsiteX6-475" fmla="*/ 4170379 w 6041897"/>
              <a:gd name="connsiteY6-476" fmla="*/ 15665 h 3791751"/>
              <a:gd name="connsiteX7-477" fmla="*/ 4610261 w 6041897"/>
              <a:gd name="connsiteY7-478" fmla="*/ 185383 h 3791751"/>
              <a:gd name="connsiteX8-479" fmla="*/ 6041897 w 6041897"/>
              <a:gd name="connsiteY8-480" fmla="*/ 1035129 h 3791751"/>
              <a:gd name="connsiteX9-481" fmla="*/ 6041897 w 6041897"/>
              <a:gd name="connsiteY9-482" fmla="*/ 3769092 h 3791751"/>
              <a:gd name="connsiteX10-483" fmla="*/ 1061188 w 6041897"/>
              <a:gd name="connsiteY10-484" fmla="*/ 3791751 h 3791751"/>
              <a:gd name="connsiteX0-485" fmla="*/ 1061188 w 6041897"/>
              <a:gd name="connsiteY0-486" fmla="*/ 3791751 h 3791751"/>
              <a:gd name="connsiteX1-487" fmla="*/ 259934 w 6041897"/>
              <a:gd name="connsiteY1-488" fmla="*/ 3288802 h 3791751"/>
              <a:gd name="connsiteX2-489" fmla="*/ 10552 w 6041897"/>
              <a:gd name="connsiteY2-490" fmla="*/ 2845456 h 3791751"/>
              <a:gd name="connsiteX3-491" fmla="*/ 52838 w 6041897"/>
              <a:gd name="connsiteY3-492" fmla="*/ 2421161 h 3791751"/>
              <a:gd name="connsiteX4-493" fmla="*/ 361534 w 6041897"/>
              <a:gd name="connsiteY4-494" fmla="*/ 2106547 h 3791751"/>
              <a:gd name="connsiteX5-495" fmla="*/ 3694562 w 6041897"/>
              <a:gd name="connsiteY5-496" fmla="*/ 207320 h 3791751"/>
              <a:gd name="connsiteX6-497" fmla="*/ 4170379 w 6041897"/>
              <a:gd name="connsiteY6-498" fmla="*/ 15665 h 3791751"/>
              <a:gd name="connsiteX7-499" fmla="*/ 4610261 w 6041897"/>
              <a:gd name="connsiteY7-500" fmla="*/ 185383 h 3791751"/>
              <a:gd name="connsiteX8-501" fmla="*/ 6041897 w 6041897"/>
              <a:gd name="connsiteY8-502" fmla="*/ 1035129 h 3791751"/>
              <a:gd name="connsiteX9-503" fmla="*/ 6041897 w 6041897"/>
              <a:gd name="connsiteY9-504" fmla="*/ 3769092 h 3791751"/>
              <a:gd name="connsiteX10-505" fmla="*/ 1061188 w 6041897"/>
              <a:gd name="connsiteY10-506" fmla="*/ 3791751 h 3791751"/>
              <a:gd name="connsiteX0-507" fmla="*/ 1061188 w 6041897"/>
              <a:gd name="connsiteY0-508" fmla="*/ 3788510 h 3788510"/>
              <a:gd name="connsiteX1-509" fmla="*/ 259934 w 6041897"/>
              <a:gd name="connsiteY1-510" fmla="*/ 3285561 h 3788510"/>
              <a:gd name="connsiteX2-511" fmla="*/ 10552 w 6041897"/>
              <a:gd name="connsiteY2-512" fmla="*/ 2842215 h 3788510"/>
              <a:gd name="connsiteX3-513" fmla="*/ 52838 w 6041897"/>
              <a:gd name="connsiteY3-514" fmla="*/ 2417920 h 3788510"/>
              <a:gd name="connsiteX4-515" fmla="*/ 361534 w 6041897"/>
              <a:gd name="connsiteY4-516" fmla="*/ 2103306 h 3788510"/>
              <a:gd name="connsiteX5-517" fmla="*/ 3694562 w 6041897"/>
              <a:gd name="connsiteY5-518" fmla="*/ 204079 h 3788510"/>
              <a:gd name="connsiteX6-519" fmla="*/ 4170379 w 6041897"/>
              <a:gd name="connsiteY6-520" fmla="*/ 12424 h 3788510"/>
              <a:gd name="connsiteX7-521" fmla="*/ 4610261 w 6041897"/>
              <a:gd name="connsiteY7-522" fmla="*/ 182142 h 3788510"/>
              <a:gd name="connsiteX8-523" fmla="*/ 6041897 w 6041897"/>
              <a:gd name="connsiteY8-524" fmla="*/ 1031888 h 3788510"/>
              <a:gd name="connsiteX9-525" fmla="*/ 6041897 w 6041897"/>
              <a:gd name="connsiteY9-526" fmla="*/ 3765851 h 3788510"/>
              <a:gd name="connsiteX10-527" fmla="*/ 1061188 w 6041897"/>
              <a:gd name="connsiteY10-528" fmla="*/ 3788510 h 3788510"/>
              <a:gd name="connsiteX0-529" fmla="*/ 1061188 w 6041897"/>
              <a:gd name="connsiteY0-530" fmla="*/ 3801938 h 3801938"/>
              <a:gd name="connsiteX1-531" fmla="*/ 259934 w 6041897"/>
              <a:gd name="connsiteY1-532" fmla="*/ 3298989 h 3801938"/>
              <a:gd name="connsiteX2-533" fmla="*/ 10552 w 6041897"/>
              <a:gd name="connsiteY2-534" fmla="*/ 2855643 h 3801938"/>
              <a:gd name="connsiteX3-535" fmla="*/ 52838 w 6041897"/>
              <a:gd name="connsiteY3-536" fmla="*/ 2431348 h 3801938"/>
              <a:gd name="connsiteX4-537" fmla="*/ 361534 w 6041897"/>
              <a:gd name="connsiteY4-538" fmla="*/ 2116734 h 3801938"/>
              <a:gd name="connsiteX5-539" fmla="*/ 3694562 w 6041897"/>
              <a:gd name="connsiteY5-540" fmla="*/ 217507 h 3801938"/>
              <a:gd name="connsiteX6-541" fmla="*/ 4175141 w 6041897"/>
              <a:gd name="connsiteY6-542" fmla="*/ 11564 h 3801938"/>
              <a:gd name="connsiteX7-543" fmla="*/ 4610261 w 6041897"/>
              <a:gd name="connsiteY7-544" fmla="*/ 195570 h 3801938"/>
              <a:gd name="connsiteX8-545" fmla="*/ 6041897 w 6041897"/>
              <a:gd name="connsiteY8-546" fmla="*/ 1045316 h 3801938"/>
              <a:gd name="connsiteX9-547" fmla="*/ 6041897 w 6041897"/>
              <a:gd name="connsiteY9-548" fmla="*/ 3779279 h 3801938"/>
              <a:gd name="connsiteX10-549" fmla="*/ 1061188 w 6041897"/>
              <a:gd name="connsiteY10-550" fmla="*/ 3801938 h 3801938"/>
              <a:gd name="connsiteX0-551" fmla="*/ 1061188 w 6041897"/>
              <a:gd name="connsiteY0-552" fmla="*/ 3803341 h 3803341"/>
              <a:gd name="connsiteX1-553" fmla="*/ 259934 w 6041897"/>
              <a:gd name="connsiteY1-554" fmla="*/ 3300392 h 3803341"/>
              <a:gd name="connsiteX2-555" fmla="*/ 10552 w 6041897"/>
              <a:gd name="connsiteY2-556" fmla="*/ 2857046 h 3803341"/>
              <a:gd name="connsiteX3-557" fmla="*/ 52838 w 6041897"/>
              <a:gd name="connsiteY3-558" fmla="*/ 2432751 h 3803341"/>
              <a:gd name="connsiteX4-559" fmla="*/ 361534 w 6041897"/>
              <a:gd name="connsiteY4-560" fmla="*/ 2118137 h 3803341"/>
              <a:gd name="connsiteX5-561" fmla="*/ 3694562 w 6041897"/>
              <a:gd name="connsiteY5-562" fmla="*/ 218910 h 3803341"/>
              <a:gd name="connsiteX6-563" fmla="*/ 4175141 w 6041897"/>
              <a:gd name="connsiteY6-564" fmla="*/ 12967 h 3803341"/>
              <a:gd name="connsiteX7-565" fmla="*/ 4610261 w 6041897"/>
              <a:gd name="connsiteY7-566" fmla="*/ 196973 h 3803341"/>
              <a:gd name="connsiteX8-567" fmla="*/ 6041897 w 6041897"/>
              <a:gd name="connsiteY8-568" fmla="*/ 1046719 h 3803341"/>
              <a:gd name="connsiteX9-569" fmla="*/ 6041897 w 6041897"/>
              <a:gd name="connsiteY9-570" fmla="*/ 3780682 h 3803341"/>
              <a:gd name="connsiteX10-571" fmla="*/ 1061188 w 6041897"/>
              <a:gd name="connsiteY10-572" fmla="*/ 3803341 h 3803341"/>
              <a:gd name="connsiteX0-573" fmla="*/ 1061188 w 6041897"/>
              <a:gd name="connsiteY0-574" fmla="*/ 3805657 h 3805657"/>
              <a:gd name="connsiteX1-575" fmla="*/ 259934 w 6041897"/>
              <a:gd name="connsiteY1-576" fmla="*/ 3302708 h 3805657"/>
              <a:gd name="connsiteX2-577" fmla="*/ 10552 w 6041897"/>
              <a:gd name="connsiteY2-578" fmla="*/ 2859362 h 3805657"/>
              <a:gd name="connsiteX3-579" fmla="*/ 52838 w 6041897"/>
              <a:gd name="connsiteY3-580" fmla="*/ 2435067 h 3805657"/>
              <a:gd name="connsiteX4-581" fmla="*/ 361534 w 6041897"/>
              <a:gd name="connsiteY4-582" fmla="*/ 2120453 h 3805657"/>
              <a:gd name="connsiteX5-583" fmla="*/ 3694562 w 6041897"/>
              <a:gd name="connsiteY5-584" fmla="*/ 221226 h 3805657"/>
              <a:gd name="connsiteX6-585" fmla="*/ 4175141 w 6041897"/>
              <a:gd name="connsiteY6-586" fmla="*/ 15283 h 3805657"/>
              <a:gd name="connsiteX7-587" fmla="*/ 4643599 w 6041897"/>
              <a:gd name="connsiteY7-588" fmla="*/ 170714 h 3805657"/>
              <a:gd name="connsiteX8-589" fmla="*/ 6041897 w 6041897"/>
              <a:gd name="connsiteY8-590" fmla="*/ 1049035 h 3805657"/>
              <a:gd name="connsiteX9-591" fmla="*/ 6041897 w 6041897"/>
              <a:gd name="connsiteY9-592" fmla="*/ 3782998 h 3805657"/>
              <a:gd name="connsiteX10-593" fmla="*/ 1061188 w 6041897"/>
              <a:gd name="connsiteY10-594" fmla="*/ 3805657 h 3805657"/>
              <a:gd name="connsiteX0-595" fmla="*/ 1061188 w 6041897"/>
              <a:gd name="connsiteY0-596" fmla="*/ 3804860 h 3804860"/>
              <a:gd name="connsiteX1-597" fmla="*/ 259934 w 6041897"/>
              <a:gd name="connsiteY1-598" fmla="*/ 3301911 h 3804860"/>
              <a:gd name="connsiteX2-599" fmla="*/ 10552 w 6041897"/>
              <a:gd name="connsiteY2-600" fmla="*/ 2858565 h 3804860"/>
              <a:gd name="connsiteX3-601" fmla="*/ 52838 w 6041897"/>
              <a:gd name="connsiteY3-602" fmla="*/ 2434270 h 3804860"/>
              <a:gd name="connsiteX4-603" fmla="*/ 361534 w 6041897"/>
              <a:gd name="connsiteY4-604" fmla="*/ 2119656 h 3804860"/>
              <a:gd name="connsiteX5-605" fmla="*/ 3694562 w 6041897"/>
              <a:gd name="connsiteY5-606" fmla="*/ 220429 h 3804860"/>
              <a:gd name="connsiteX6-607" fmla="*/ 4175141 w 6041897"/>
              <a:gd name="connsiteY6-608" fmla="*/ 14486 h 3804860"/>
              <a:gd name="connsiteX7-609" fmla="*/ 4643599 w 6041897"/>
              <a:gd name="connsiteY7-610" fmla="*/ 169917 h 3804860"/>
              <a:gd name="connsiteX8-611" fmla="*/ 6041897 w 6041897"/>
              <a:gd name="connsiteY8-612" fmla="*/ 1048238 h 3804860"/>
              <a:gd name="connsiteX9-613" fmla="*/ 6041897 w 6041897"/>
              <a:gd name="connsiteY9-614" fmla="*/ 3782201 h 3804860"/>
              <a:gd name="connsiteX10-615" fmla="*/ 1061188 w 6041897"/>
              <a:gd name="connsiteY10-616" fmla="*/ 3804860 h 3804860"/>
              <a:gd name="connsiteX0-617" fmla="*/ 1061188 w 6041897"/>
              <a:gd name="connsiteY0-618" fmla="*/ 3798355 h 3798355"/>
              <a:gd name="connsiteX1-619" fmla="*/ 259934 w 6041897"/>
              <a:gd name="connsiteY1-620" fmla="*/ 3295406 h 3798355"/>
              <a:gd name="connsiteX2-621" fmla="*/ 10552 w 6041897"/>
              <a:gd name="connsiteY2-622" fmla="*/ 2852060 h 3798355"/>
              <a:gd name="connsiteX3-623" fmla="*/ 52838 w 6041897"/>
              <a:gd name="connsiteY3-624" fmla="*/ 2427765 h 3798355"/>
              <a:gd name="connsiteX4-625" fmla="*/ 361534 w 6041897"/>
              <a:gd name="connsiteY4-626" fmla="*/ 2113151 h 3798355"/>
              <a:gd name="connsiteX5-627" fmla="*/ 3694562 w 6041897"/>
              <a:gd name="connsiteY5-628" fmla="*/ 213924 h 3798355"/>
              <a:gd name="connsiteX6-629" fmla="*/ 4175141 w 6041897"/>
              <a:gd name="connsiteY6-630" fmla="*/ 15125 h 3798355"/>
              <a:gd name="connsiteX7-631" fmla="*/ 4643599 w 6041897"/>
              <a:gd name="connsiteY7-632" fmla="*/ 163412 h 3798355"/>
              <a:gd name="connsiteX8-633" fmla="*/ 6041897 w 6041897"/>
              <a:gd name="connsiteY8-634" fmla="*/ 1041733 h 3798355"/>
              <a:gd name="connsiteX9-635" fmla="*/ 6041897 w 6041897"/>
              <a:gd name="connsiteY9-636" fmla="*/ 3775696 h 3798355"/>
              <a:gd name="connsiteX10-637" fmla="*/ 1061188 w 6041897"/>
              <a:gd name="connsiteY10-638" fmla="*/ 3798355 h 3798355"/>
              <a:gd name="connsiteX0-639" fmla="*/ 1061188 w 6041897"/>
              <a:gd name="connsiteY0-640" fmla="*/ 3794037 h 3794037"/>
              <a:gd name="connsiteX1-641" fmla="*/ 259934 w 6041897"/>
              <a:gd name="connsiteY1-642" fmla="*/ 3291088 h 3794037"/>
              <a:gd name="connsiteX2-643" fmla="*/ 10552 w 6041897"/>
              <a:gd name="connsiteY2-644" fmla="*/ 2847742 h 3794037"/>
              <a:gd name="connsiteX3-645" fmla="*/ 52838 w 6041897"/>
              <a:gd name="connsiteY3-646" fmla="*/ 2423447 h 3794037"/>
              <a:gd name="connsiteX4-647" fmla="*/ 361534 w 6041897"/>
              <a:gd name="connsiteY4-648" fmla="*/ 2108833 h 3794037"/>
              <a:gd name="connsiteX5-649" fmla="*/ 3694562 w 6041897"/>
              <a:gd name="connsiteY5-650" fmla="*/ 209606 h 3794037"/>
              <a:gd name="connsiteX6-651" fmla="*/ 4175141 w 6041897"/>
              <a:gd name="connsiteY6-652" fmla="*/ 10807 h 3794037"/>
              <a:gd name="connsiteX7-653" fmla="*/ 4643599 w 6041897"/>
              <a:gd name="connsiteY7-654" fmla="*/ 159094 h 3794037"/>
              <a:gd name="connsiteX8-655" fmla="*/ 6041897 w 6041897"/>
              <a:gd name="connsiteY8-656" fmla="*/ 1037415 h 3794037"/>
              <a:gd name="connsiteX9-657" fmla="*/ 6041897 w 6041897"/>
              <a:gd name="connsiteY9-658" fmla="*/ 3771378 h 3794037"/>
              <a:gd name="connsiteX10-659" fmla="*/ 1061188 w 6041897"/>
              <a:gd name="connsiteY10-660" fmla="*/ 3794037 h 3794037"/>
              <a:gd name="connsiteX0-661" fmla="*/ 1061188 w 6041897"/>
              <a:gd name="connsiteY0-662" fmla="*/ 3793512 h 3793512"/>
              <a:gd name="connsiteX1-663" fmla="*/ 259934 w 6041897"/>
              <a:gd name="connsiteY1-664" fmla="*/ 3290563 h 3793512"/>
              <a:gd name="connsiteX2-665" fmla="*/ 10552 w 6041897"/>
              <a:gd name="connsiteY2-666" fmla="*/ 2847217 h 3793512"/>
              <a:gd name="connsiteX3-667" fmla="*/ 52838 w 6041897"/>
              <a:gd name="connsiteY3-668" fmla="*/ 2422922 h 3793512"/>
              <a:gd name="connsiteX4-669" fmla="*/ 361534 w 6041897"/>
              <a:gd name="connsiteY4-670" fmla="*/ 2108308 h 3793512"/>
              <a:gd name="connsiteX5-671" fmla="*/ 3694562 w 6041897"/>
              <a:gd name="connsiteY5-672" fmla="*/ 209081 h 3793512"/>
              <a:gd name="connsiteX6-673" fmla="*/ 4175141 w 6041897"/>
              <a:gd name="connsiteY6-674" fmla="*/ 10282 h 3793512"/>
              <a:gd name="connsiteX7-675" fmla="*/ 4617406 w 6041897"/>
              <a:gd name="connsiteY7-676" fmla="*/ 165712 h 3793512"/>
              <a:gd name="connsiteX8-677" fmla="*/ 6041897 w 6041897"/>
              <a:gd name="connsiteY8-678" fmla="*/ 1036890 h 3793512"/>
              <a:gd name="connsiteX9-679" fmla="*/ 6041897 w 6041897"/>
              <a:gd name="connsiteY9-680" fmla="*/ 3770853 h 3793512"/>
              <a:gd name="connsiteX10-681" fmla="*/ 1061188 w 6041897"/>
              <a:gd name="connsiteY10-682" fmla="*/ 3793512 h 3793512"/>
              <a:gd name="connsiteX0-683" fmla="*/ 1061188 w 6041897"/>
              <a:gd name="connsiteY0-684" fmla="*/ 3793512 h 3793512"/>
              <a:gd name="connsiteX1-685" fmla="*/ 259934 w 6041897"/>
              <a:gd name="connsiteY1-686" fmla="*/ 3290563 h 3793512"/>
              <a:gd name="connsiteX2-687" fmla="*/ 10552 w 6041897"/>
              <a:gd name="connsiteY2-688" fmla="*/ 2847217 h 3793512"/>
              <a:gd name="connsiteX3-689" fmla="*/ 52838 w 6041897"/>
              <a:gd name="connsiteY3-690" fmla="*/ 2422922 h 3793512"/>
              <a:gd name="connsiteX4-691" fmla="*/ 361534 w 6041897"/>
              <a:gd name="connsiteY4-692" fmla="*/ 2108308 h 3793512"/>
              <a:gd name="connsiteX5-693" fmla="*/ 3694562 w 6041897"/>
              <a:gd name="connsiteY5-694" fmla="*/ 209081 h 3793512"/>
              <a:gd name="connsiteX6-695" fmla="*/ 4175141 w 6041897"/>
              <a:gd name="connsiteY6-696" fmla="*/ 10282 h 3793512"/>
              <a:gd name="connsiteX7-697" fmla="*/ 4617406 w 6041897"/>
              <a:gd name="connsiteY7-698" fmla="*/ 165712 h 3793512"/>
              <a:gd name="connsiteX8-699" fmla="*/ 6041897 w 6041897"/>
              <a:gd name="connsiteY8-700" fmla="*/ 1036890 h 3793512"/>
              <a:gd name="connsiteX9-701" fmla="*/ 6041897 w 6041897"/>
              <a:gd name="connsiteY9-702" fmla="*/ 3770853 h 3793512"/>
              <a:gd name="connsiteX10-703" fmla="*/ 1061188 w 6041897"/>
              <a:gd name="connsiteY10-704" fmla="*/ 3793512 h 3793512"/>
              <a:gd name="connsiteX0-705" fmla="*/ 1061188 w 6041897"/>
              <a:gd name="connsiteY0-706" fmla="*/ 3793512 h 3793512"/>
              <a:gd name="connsiteX1-707" fmla="*/ 259934 w 6041897"/>
              <a:gd name="connsiteY1-708" fmla="*/ 3290563 h 3793512"/>
              <a:gd name="connsiteX2-709" fmla="*/ 10552 w 6041897"/>
              <a:gd name="connsiteY2-710" fmla="*/ 2847217 h 3793512"/>
              <a:gd name="connsiteX3-711" fmla="*/ 52838 w 6041897"/>
              <a:gd name="connsiteY3-712" fmla="*/ 2422922 h 3793512"/>
              <a:gd name="connsiteX4-713" fmla="*/ 361534 w 6041897"/>
              <a:gd name="connsiteY4-714" fmla="*/ 2108308 h 3793512"/>
              <a:gd name="connsiteX5-715" fmla="*/ 3704087 w 6041897"/>
              <a:gd name="connsiteY5-716" fmla="*/ 223368 h 3793512"/>
              <a:gd name="connsiteX6-717" fmla="*/ 4175141 w 6041897"/>
              <a:gd name="connsiteY6-718" fmla="*/ 10282 h 3793512"/>
              <a:gd name="connsiteX7-719" fmla="*/ 4617406 w 6041897"/>
              <a:gd name="connsiteY7-720" fmla="*/ 165712 h 3793512"/>
              <a:gd name="connsiteX8-721" fmla="*/ 6041897 w 6041897"/>
              <a:gd name="connsiteY8-722" fmla="*/ 1036890 h 3793512"/>
              <a:gd name="connsiteX9-723" fmla="*/ 6041897 w 6041897"/>
              <a:gd name="connsiteY9-724" fmla="*/ 3770853 h 3793512"/>
              <a:gd name="connsiteX10-725" fmla="*/ 1061188 w 6041897"/>
              <a:gd name="connsiteY10-726" fmla="*/ 3793512 h 3793512"/>
              <a:gd name="connsiteX0-727" fmla="*/ 1061188 w 6041897"/>
              <a:gd name="connsiteY0-728" fmla="*/ 3793512 h 3793512"/>
              <a:gd name="connsiteX1-729" fmla="*/ 259934 w 6041897"/>
              <a:gd name="connsiteY1-730" fmla="*/ 3290563 h 3793512"/>
              <a:gd name="connsiteX2-731" fmla="*/ 10552 w 6041897"/>
              <a:gd name="connsiteY2-732" fmla="*/ 2847217 h 3793512"/>
              <a:gd name="connsiteX3-733" fmla="*/ 52838 w 6041897"/>
              <a:gd name="connsiteY3-734" fmla="*/ 2422922 h 3793512"/>
              <a:gd name="connsiteX4-735" fmla="*/ 361534 w 6041897"/>
              <a:gd name="connsiteY4-736" fmla="*/ 2108308 h 3793512"/>
              <a:gd name="connsiteX5-737" fmla="*/ 3246887 w 6041897"/>
              <a:gd name="connsiteY5-738" fmla="*/ 490068 h 3793512"/>
              <a:gd name="connsiteX6-739" fmla="*/ 4175141 w 6041897"/>
              <a:gd name="connsiteY6-740" fmla="*/ 10282 h 3793512"/>
              <a:gd name="connsiteX7-741" fmla="*/ 4617406 w 6041897"/>
              <a:gd name="connsiteY7-742" fmla="*/ 165712 h 3793512"/>
              <a:gd name="connsiteX8-743" fmla="*/ 6041897 w 6041897"/>
              <a:gd name="connsiteY8-744" fmla="*/ 1036890 h 3793512"/>
              <a:gd name="connsiteX9-745" fmla="*/ 6041897 w 6041897"/>
              <a:gd name="connsiteY9-746" fmla="*/ 3770853 h 3793512"/>
              <a:gd name="connsiteX10-747" fmla="*/ 1061188 w 6041897"/>
              <a:gd name="connsiteY10-748" fmla="*/ 3793512 h 3793512"/>
              <a:gd name="connsiteX0-749" fmla="*/ 1061188 w 6041897"/>
              <a:gd name="connsiteY0-750" fmla="*/ 3727199 h 3727199"/>
              <a:gd name="connsiteX1-751" fmla="*/ 259934 w 6041897"/>
              <a:gd name="connsiteY1-752" fmla="*/ 3224250 h 3727199"/>
              <a:gd name="connsiteX2-753" fmla="*/ 10552 w 6041897"/>
              <a:gd name="connsiteY2-754" fmla="*/ 2780904 h 3727199"/>
              <a:gd name="connsiteX3-755" fmla="*/ 52838 w 6041897"/>
              <a:gd name="connsiteY3-756" fmla="*/ 2356609 h 3727199"/>
              <a:gd name="connsiteX4-757" fmla="*/ 361534 w 6041897"/>
              <a:gd name="connsiteY4-758" fmla="*/ 2041995 h 3727199"/>
              <a:gd name="connsiteX5-759" fmla="*/ 3246887 w 6041897"/>
              <a:gd name="connsiteY5-760" fmla="*/ 423755 h 3727199"/>
              <a:gd name="connsiteX6-761" fmla="*/ 4022741 w 6041897"/>
              <a:gd name="connsiteY6-762" fmla="*/ 20169 h 3727199"/>
              <a:gd name="connsiteX7-763" fmla="*/ 4617406 w 6041897"/>
              <a:gd name="connsiteY7-764" fmla="*/ 99399 h 3727199"/>
              <a:gd name="connsiteX8-765" fmla="*/ 6041897 w 6041897"/>
              <a:gd name="connsiteY8-766" fmla="*/ 970577 h 3727199"/>
              <a:gd name="connsiteX9-767" fmla="*/ 6041897 w 6041897"/>
              <a:gd name="connsiteY9-768" fmla="*/ 3704540 h 3727199"/>
              <a:gd name="connsiteX10-769" fmla="*/ 1061188 w 6041897"/>
              <a:gd name="connsiteY10-770" fmla="*/ 3727199 h 3727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6041897" h="3727199">
                <a:moveTo>
                  <a:pt x="1061188" y="3727199"/>
                </a:moveTo>
                <a:cubicBezTo>
                  <a:pt x="768703" y="3554787"/>
                  <a:pt x="557182" y="3444287"/>
                  <a:pt x="259934" y="3224250"/>
                </a:cubicBezTo>
                <a:cubicBezTo>
                  <a:pt x="100607" y="3095518"/>
                  <a:pt x="55579" y="2935036"/>
                  <a:pt x="10552" y="2780904"/>
                </a:cubicBezTo>
                <a:cubicBezTo>
                  <a:pt x="-15040" y="2607722"/>
                  <a:pt x="8580" y="2498041"/>
                  <a:pt x="52838" y="2356609"/>
                </a:cubicBezTo>
                <a:cubicBezTo>
                  <a:pt x="165262" y="2189825"/>
                  <a:pt x="250698" y="2140516"/>
                  <a:pt x="361534" y="2041995"/>
                </a:cubicBezTo>
                <a:lnTo>
                  <a:pt x="3246887" y="423755"/>
                </a:lnTo>
                <a:cubicBezTo>
                  <a:pt x="3355222" y="364103"/>
                  <a:pt x="3903294" y="54421"/>
                  <a:pt x="4022741" y="20169"/>
                </a:cubicBezTo>
                <a:cubicBezTo>
                  <a:pt x="4198208" y="-23536"/>
                  <a:pt x="4479244" y="4197"/>
                  <a:pt x="4617406" y="99399"/>
                </a:cubicBezTo>
                <a:cubicBezTo>
                  <a:pt x="5089854" y="423129"/>
                  <a:pt x="5567067" y="680184"/>
                  <a:pt x="6041897" y="970577"/>
                </a:cubicBezTo>
                <a:lnTo>
                  <a:pt x="6041897" y="3704540"/>
                </a:lnTo>
                <a:lnTo>
                  <a:pt x="1061188" y="372719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72822" y="4872748"/>
            <a:ext cx="1194677" cy="119467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3078" y="2574746"/>
            <a:ext cx="59650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金融理财策划</a:t>
            </a:r>
          </a:p>
        </p:txBody>
      </p:sp>
      <p:sp>
        <p:nvSpPr>
          <p:cNvPr id="22" name="矩形 21"/>
          <p:cNvSpPr/>
          <p:nvPr/>
        </p:nvSpPr>
        <p:spPr>
          <a:xfrm>
            <a:off x="546203" y="3747558"/>
            <a:ext cx="5669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333333"/>
                </a:solidFill>
                <a:effectLst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1615" y="1419479"/>
            <a:ext cx="4697344" cy="4647946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6566728" y="3242550"/>
            <a:ext cx="745250" cy="74525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000442" y="2574281"/>
            <a:ext cx="1200794" cy="1200794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296623" y="5613507"/>
            <a:ext cx="2471206" cy="2471206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6522" y="1901948"/>
            <a:ext cx="543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5ED4F1"/>
                </a:solidFill>
                <a:cs typeface="+mn-ea"/>
                <a:sym typeface="+mn-lt"/>
              </a:rPr>
              <a:t>Financial </a:t>
            </a:r>
            <a:r>
              <a:rPr lang="zh-CN" altLang="en-US" sz="3600" b="1" dirty="0">
                <a:solidFill>
                  <a:srgbClr val="FCA900"/>
                </a:solidFill>
                <a:cs typeface="+mn-ea"/>
                <a:sym typeface="+mn-lt"/>
              </a:rPr>
              <a:t>management</a:t>
            </a:r>
          </a:p>
        </p:txBody>
      </p:sp>
      <p:sp>
        <p:nvSpPr>
          <p:cNvPr id="32" name="矩形 31"/>
          <p:cNvSpPr/>
          <p:nvPr/>
        </p:nvSpPr>
        <p:spPr>
          <a:xfrm>
            <a:off x="11251435" y="27999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LAN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519262" y="27841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269825" y="278411"/>
            <a:ext cx="1449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CONOMICS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57426" y="278994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B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USINESS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66405" y="244095"/>
            <a:ext cx="356188" cy="400110"/>
            <a:chOff x="7966405" y="244095"/>
            <a:chExt cx="356188" cy="400110"/>
          </a:xfrm>
        </p:grpSpPr>
        <p:sp>
          <p:nvSpPr>
            <p:cNvPr id="40" name="椭圆 39"/>
            <p:cNvSpPr/>
            <p:nvPr/>
          </p:nvSpPr>
          <p:spPr>
            <a:xfrm>
              <a:off x="8011589" y="333691"/>
              <a:ext cx="268409" cy="268409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966405" y="24409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5" grpId="0" animBg="1"/>
      <p:bldP spid="6" grpId="0" animBg="1"/>
      <p:bldP spid="14" grpId="0" animBg="1"/>
      <p:bldP spid="7" grpId="0" animBg="1"/>
      <p:bldP spid="21" grpId="0"/>
      <p:bldP spid="22" grpId="0"/>
      <p:bldP spid="18" grpId="0" animBg="1"/>
      <p:bldP spid="19" grpId="0" animBg="1"/>
      <p:bldP spid="20" grpId="0" animBg="1"/>
      <p:bldP spid="27" grpId="0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5"/>
          <p:cNvSpPr/>
          <p:nvPr/>
        </p:nvSpPr>
        <p:spPr bwMode="auto">
          <a:xfrm flipH="1">
            <a:off x="-30230" y="-17416"/>
            <a:ext cx="8081458" cy="6887536"/>
          </a:xfrm>
          <a:custGeom>
            <a:avLst/>
            <a:gdLst>
              <a:gd name="T0" fmla="*/ 1340 w 1340"/>
              <a:gd name="T1" fmla="*/ 1137 h 1137"/>
              <a:gd name="T2" fmla="*/ 1340 w 1340"/>
              <a:gd name="T3" fmla="*/ 0 h 1137"/>
              <a:gd name="T4" fmla="*/ 951 w 1340"/>
              <a:gd name="T5" fmla="*/ 0 h 1137"/>
              <a:gd name="T6" fmla="*/ 814 w 1340"/>
              <a:gd name="T7" fmla="*/ 132 h 1137"/>
              <a:gd name="T8" fmla="*/ 309 w 1340"/>
              <a:gd name="T9" fmla="*/ 291 h 1137"/>
              <a:gd name="T10" fmla="*/ 309 w 1340"/>
              <a:gd name="T11" fmla="*/ 569 h 1137"/>
              <a:gd name="T12" fmla="*/ 154 w 1340"/>
              <a:gd name="T13" fmla="*/ 814 h 1137"/>
              <a:gd name="T14" fmla="*/ 158 w 1340"/>
              <a:gd name="T15" fmla="*/ 1137 h 1137"/>
              <a:gd name="T16" fmla="*/ 1340 w 1340"/>
              <a:gd name="T17" fmla="*/ 1137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0" h="1137">
                <a:moveTo>
                  <a:pt x="1340" y="1137"/>
                </a:moveTo>
                <a:cubicBezTo>
                  <a:pt x="1340" y="0"/>
                  <a:pt x="1340" y="0"/>
                  <a:pt x="1340" y="0"/>
                </a:cubicBezTo>
                <a:cubicBezTo>
                  <a:pt x="951" y="0"/>
                  <a:pt x="951" y="0"/>
                  <a:pt x="951" y="0"/>
                </a:cubicBezTo>
                <a:cubicBezTo>
                  <a:pt x="935" y="67"/>
                  <a:pt x="928" y="117"/>
                  <a:pt x="814" y="132"/>
                </a:cubicBezTo>
                <a:cubicBezTo>
                  <a:pt x="660" y="153"/>
                  <a:pt x="386" y="148"/>
                  <a:pt x="309" y="291"/>
                </a:cubicBezTo>
                <a:cubicBezTo>
                  <a:pt x="232" y="434"/>
                  <a:pt x="293" y="481"/>
                  <a:pt x="309" y="569"/>
                </a:cubicBezTo>
                <a:cubicBezTo>
                  <a:pt x="325" y="656"/>
                  <a:pt x="240" y="755"/>
                  <a:pt x="154" y="814"/>
                </a:cubicBezTo>
                <a:cubicBezTo>
                  <a:pt x="79" y="866"/>
                  <a:pt x="0" y="1029"/>
                  <a:pt x="158" y="1137"/>
                </a:cubicBezTo>
                <a:lnTo>
                  <a:pt x="1340" y="1137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6377" y="1974707"/>
            <a:ext cx="5187027" cy="3096595"/>
            <a:chOff x="1395" y="3168"/>
            <a:chExt cx="9032" cy="5392"/>
          </a:xfrm>
        </p:grpSpPr>
        <p:pic>
          <p:nvPicPr>
            <p:cNvPr id="20" name="Picture 1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95" y="3168"/>
              <a:ext cx="9032" cy="5392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2636" y="3587"/>
              <a:ext cx="6550" cy="422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Rectangle: Rounded Corners 3"/>
          <p:cNvSpPr/>
          <p:nvPr/>
        </p:nvSpPr>
        <p:spPr>
          <a:xfrm>
            <a:off x="6186645" y="1675278"/>
            <a:ext cx="4875055" cy="1561446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Freeform: Shape 13"/>
          <p:cNvSpPr/>
          <p:nvPr/>
        </p:nvSpPr>
        <p:spPr>
          <a:xfrm>
            <a:off x="6186645" y="1963285"/>
            <a:ext cx="1864583" cy="412797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01866" y="2384985"/>
            <a:ext cx="4486996" cy="62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20104" y="1927783"/>
            <a:ext cx="1773974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3" name="Rectangle: Rounded Corners 6"/>
          <p:cNvSpPr/>
          <p:nvPr/>
        </p:nvSpPr>
        <p:spPr>
          <a:xfrm>
            <a:off x="6186645" y="3622524"/>
            <a:ext cx="4875055" cy="1561446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Freeform: Shape 19"/>
          <p:cNvSpPr/>
          <p:nvPr/>
        </p:nvSpPr>
        <p:spPr>
          <a:xfrm>
            <a:off x="6186645" y="3900047"/>
            <a:ext cx="1864583" cy="412797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104" y="3864545"/>
            <a:ext cx="1773974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6" name="矩形 35"/>
          <p:cNvSpPr/>
          <p:nvPr/>
        </p:nvSpPr>
        <p:spPr>
          <a:xfrm>
            <a:off x="6301866" y="4327169"/>
            <a:ext cx="4486996" cy="62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/>
      <p:bldP spid="31" grpId="0"/>
      <p:bldP spid="33" grpId="0" animBg="1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7803217" y="3259840"/>
            <a:ext cx="4398554" cy="360768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49702" y="842369"/>
            <a:ext cx="5937496" cy="6073238"/>
          </a:xfrm>
          <a:prstGeom prst="rect">
            <a:avLst/>
          </a:prstGeom>
        </p:spPr>
      </p:pic>
      <p:graphicFrame>
        <p:nvGraphicFramePr>
          <p:cNvPr id="15" name="PA-Chart 14"/>
          <p:cNvGraphicFramePr/>
          <p:nvPr>
            <p:custDataLst>
              <p:tags r:id="rId1"/>
            </p:custDataLst>
          </p:nvPr>
        </p:nvGraphicFramePr>
        <p:xfrm>
          <a:off x="-10058" y="3434656"/>
          <a:ext cx="6686066" cy="264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PA-文本框 9"/>
          <p:cNvSpPr txBox="1"/>
          <p:nvPr>
            <p:custDataLst>
              <p:tags r:id="rId2"/>
            </p:custDataLst>
          </p:nvPr>
        </p:nvSpPr>
        <p:spPr>
          <a:xfrm>
            <a:off x="1361569" y="2688083"/>
            <a:ext cx="4734431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6"/>
          <p:cNvSpPr txBox="1"/>
          <p:nvPr>
            <p:custDataLst>
              <p:tags r:id="rId3"/>
            </p:custDataLst>
          </p:nvPr>
        </p:nvSpPr>
        <p:spPr>
          <a:xfrm>
            <a:off x="1361569" y="1717946"/>
            <a:ext cx="2846100" cy="9510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ts val="35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金融理财</a:t>
            </a:r>
            <a:endParaRPr lang="en-US" sz="320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35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MANAGEMENT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5" grpId="0">
        <p:bldAsOne/>
      </p:bldGraphic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/>
          <p:cNvSpPr/>
          <p:nvPr/>
        </p:nvSpPr>
        <p:spPr bwMode="auto">
          <a:xfrm rot="10800000" flipH="1">
            <a:off x="390977" y="-12700"/>
            <a:ext cx="11810260" cy="5015753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1700007" y="2664542"/>
            <a:ext cx="8902192" cy="1958764"/>
            <a:chOff x="1201783" y="2220686"/>
            <a:chExt cx="9784080" cy="3801291"/>
          </a:xfrm>
        </p:grpSpPr>
        <p:cxnSp>
          <p:nvCxnSpPr>
            <p:cNvPr id="6" name="Straight Connector 4"/>
            <p:cNvCxnSpPr/>
            <p:nvPr/>
          </p:nvCxnSpPr>
          <p:spPr>
            <a:xfrm>
              <a:off x="12017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109858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>
              <a:off x="28324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/>
            <p:cNvCxnSpPr/>
            <p:nvPr/>
          </p:nvCxnSpPr>
          <p:spPr>
            <a:xfrm>
              <a:off x="446314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>
              <a:off x="609382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>
            <a:xfrm>
              <a:off x="772450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>
              <a:off x="93551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3"/>
          <p:cNvSpPr/>
          <p:nvPr/>
        </p:nvSpPr>
        <p:spPr>
          <a:xfrm flipV="1">
            <a:off x="4551386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Rectangle: Rounded Corners 17"/>
          <p:cNvSpPr/>
          <p:nvPr/>
        </p:nvSpPr>
        <p:spPr>
          <a:xfrm>
            <a:off x="1272955" y="4506320"/>
            <a:ext cx="9724744" cy="2332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TextBox 18"/>
          <p:cNvSpPr txBox="1"/>
          <p:nvPr/>
        </p:nvSpPr>
        <p:spPr bwMode="auto">
          <a:xfrm flipH="1">
            <a:off x="1518523" y="4477022"/>
            <a:ext cx="401947" cy="2225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19"/>
          <p:cNvSpPr txBox="1"/>
          <p:nvPr/>
        </p:nvSpPr>
        <p:spPr bwMode="auto">
          <a:xfrm flipH="1">
            <a:off x="10400782" y="4485231"/>
            <a:ext cx="401931" cy="24750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07</a:t>
            </a:r>
          </a:p>
        </p:txBody>
      </p:sp>
      <p:sp>
        <p:nvSpPr>
          <p:cNvPr id="18" name="TextBox 20"/>
          <p:cNvSpPr txBox="1"/>
          <p:nvPr/>
        </p:nvSpPr>
        <p:spPr bwMode="auto">
          <a:xfrm flipH="1">
            <a:off x="2957868" y="4478877"/>
            <a:ext cx="43824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9" name="TextBox 21"/>
          <p:cNvSpPr txBox="1"/>
          <p:nvPr/>
        </p:nvSpPr>
        <p:spPr bwMode="auto">
          <a:xfrm flipH="1">
            <a:off x="4483630" y="4485226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0" name="TextBox 22"/>
          <p:cNvSpPr txBox="1"/>
          <p:nvPr/>
        </p:nvSpPr>
        <p:spPr bwMode="auto">
          <a:xfrm flipH="1">
            <a:off x="5964135" y="4491574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1" name="TextBox 23"/>
          <p:cNvSpPr txBox="1"/>
          <p:nvPr/>
        </p:nvSpPr>
        <p:spPr bwMode="auto">
          <a:xfrm flipH="1">
            <a:off x="7474536" y="4491578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22" name="TextBox 24"/>
          <p:cNvSpPr txBox="1"/>
          <p:nvPr/>
        </p:nvSpPr>
        <p:spPr bwMode="auto">
          <a:xfrm flipH="1">
            <a:off x="8927171" y="4485226"/>
            <a:ext cx="401940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23" name="Rectangle: Rounded Corners 25"/>
          <p:cNvSpPr/>
          <p:nvPr/>
        </p:nvSpPr>
        <p:spPr>
          <a:xfrm>
            <a:off x="7168774" y="4064828"/>
            <a:ext cx="1506431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Rectangle: Rounded Corners 26"/>
          <p:cNvSpPr/>
          <p:nvPr/>
        </p:nvSpPr>
        <p:spPr>
          <a:xfrm>
            <a:off x="2886794" y="3430356"/>
            <a:ext cx="1547552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Rectangle: Rounded Corners 27"/>
          <p:cNvSpPr/>
          <p:nvPr/>
        </p:nvSpPr>
        <p:spPr>
          <a:xfrm>
            <a:off x="4540877" y="3747592"/>
            <a:ext cx="1547552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Rectangle: Rounded Corners 28"/>
          <p:cNvSpPr/>
          <p:nvPr/>
        </p:nvSpPr>
        <p:spPr>
          <a:xfrm>
            <a:off x="1578385" y="2951616"/>
            <a:ext cx="1547549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Oval 29"/>
          <p:cNvSpPr/>
          <p:nvPr/>
        </p:nvSpPr>
        <p:spPr>
          <a:xfrm flipV="1">
            <a:off x="1578384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Oval 30"/>
          <p:cNvSpPr/>
          <p:nvPr/>
        </p:nvSpPr>
        <p:spPr>
          <a:xfrm flipV="1">
            <a:off x="7462942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59211" y="101498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95665" y="1476276"/>
            <a:ext cx="8033169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 flipV="1">
            <a:off x="10504209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8182" y="508792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1214" y="5462900"/>
            <a:ext cx="2123596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04342" y="508843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27374" y="5477693"/>
            <a:ext cx="2123596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28579" y="508996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551611" y="5464931"/>
            <a:ext cx="2123596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882771" y="509046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605803" y="5479724"/>
            <a:ext cx="2123596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3" name="图形 52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89820" y="1137000"/>
            <a:ext cx="851164" cy="851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-1" fmla="*/ 0 w 2336800"/>
              <a:gd name="connsiteY0-2" fmla="*/ 0 h 2146300"/>
              <a:gd name="connsiteX1-3" fmla="*/ 0 w 2336800"/>
              <a:gd name="connsiteY1-4" fmla="*/ 2146300 h 2146300"/>
              <a:gd name="connsiteX2-5" fmla="*/ 2336800 w 2336800"/>
              <a:gd name="connsiteY2-6" fmla="*/ 2146300 h 2146300"/>
              <a:gd name="connsiteX3-7" fmla="*/ 2057400 w 2336800"/>
              <a:gd name="connsiteY3-8" fmla="*/ 1397000 h 2146300"/>
              <a:gd name="connsiteX4-9" fmla="*/ 1765300 w 2336800"/>
              <a:gd name="connsiteY4-10" fmla="*/ 901700 h 2146300"/>
              <a:gd name="connsiteX5-11" fmla="*/ 1295400 w 2336800"/>
              <a:gd name="connsiteY5-12" fmla="*/ 787400 h 2146300"/>
              <a:gd name="connsiteX6-13" fmla="*/ 1206500 w 2336800"/>
              <a:gd name="connsiteY6-14" fmla="*/ 355600 h 2146300"/>
              <a:gd name="connsiteX7-15" fmla="*/ 660400 w 2336800"/>
              <a:gd name="connsiteY7-16" fmla="*/ 12700 h 2146300"/>
              <a:gd name="connsiteX8-17" fmla="*/ 0 w 2336800"/>
              <a:gd name="connsiteY8-18" fmla="*/ 0 h 2146300"/>
              <a:gd name="connsiteX0-19" fmla="*/ 0 w 2336800"/>
              <a:gd name="connsiteY0-20" fmla="*/ 0 h 2146300"/>
              <a:gd name="connsiteX1-21" fmla="*/ 0 w 2336800"/>
              <a:gd name="connsiteY1-22" fmla="*/ 2146300 h 2146300"/>
              <a:gd name="connsiteX2-23" fmla="*/ 2336800 w 2336800"/>
              <a:gd name="connsiteY2-24" fmla="*/ 2146300 h 2146300"/>
              <a:gd name="connsiteX3-25" fmla="*/ 2057400 w 2336800"/>
              <a:gd name="connsiteY3-26" fmla="*/ 1397000 h 2146300"/>
              <a:gd name="connsiteX4-27" fmla="*/ 1835150 w 2336800"/>
              <a:gd name="connsiteY4-28" fmla="*/ 838200 h 2146300"/>
              <a:gd name="connsiteX5-29" fmla="*/ 1295400 w 2336800"/>
              <a:gd name="connsiteY5-30" fmla="*/ 787400 h 2146300"/>
              <a:gd name="connsiteX6-31" fmla="*/ 1206500 w 2336800"/>
              <a:gd name="connsiteY6-32" fmla="*/ 355600 h 2146300"/>
              <a:gd name="connsiteX7-33" fmla="*/ 660400 w 2336800"/>
              <a:gd name="connsiteY7-34" fmla="*/ 12700 h 2146300"/>
              <a:gd name="connsiteX8-35" fmla="*/ 0 w 2336800"/>
              <a:gd name="connsiteY8-36" fmla="*/ 0 h 2146300"/>
              <a:gd name="connsiteX0-37" fmla="*/ 0 w 2336800"/>
              <a:gd name="connsiteY0-38" fmla="*/ 0 h 2146300"/>
              <a:gd name="connsiteX1-39" fmla="*/ 0 w 2336800"/>
              <a:gd name="connsiteY1-40" fmla="*/ 2146300 h 2146300"/>
              <a:gd name="connsiteX2-41" fmla="*/ 2336800 w 2336800"/>
              <a:gd name="connsiteY2-42" fmla="*/ 2146300 h 2146300"/>
              <a:gd name="connsiteX3-43" fmla="*/ 2057400 w 2336800"/>
              <a:gd name="connsiteY3-44" fmla="*/ 1397000 h 2146300"/>
              <a:gd name="connsiteX4-45" fmla="*/ 1943100 w 2336800"/>
              <a:gd name="connsiteY4-46" fmla="*/ 933450 h 2146300"/>
              <a:gd name="connsiteX5-47" fmla="*/ 1835150 w 2336800"/>
              <a:gd name="connsiteY5-48" fmla="*/ 838200 h 2146300"/>
              <a:gd name="connsiteX6-49" fmla="*/ 1295400 w 2336800"/>
              <a:gd name="connsiteY6-50" fmla="*/ 787400 h 2146300"/>
              <a:gd name="connsiteX7-51" fmla="*/ 1206500 w 2336800"/>
              <a:gd name="connsiteY7-52" fmla="*/ 355600 h 2146300"/>
              <a:gd name="connsiteX8-53" fmla="*/ 660400 w 2336800"/>
              <a:gd name="connsiteY8-54" fmla="*/ 12700 h 2146300"/>
              <a:gd name="connsiteX9" fmla="*/ 0 w 2336800"/>
              <a:gd name="connsiteY9" fmla="*/ 0 h 2146300"/>
              <a:gd name="connsiteX0-55" fmla="*/ 0 w 2336800"/>
              <a:gd name="connsiteY0-56" fmla="*/ 0 h 2146300"/>
              <a:gd name="connsiteX1-57" fmla="*/ 0 w 2336800"/>
              <a:gd name="connsiteY1-58" fmla="*/ 2146300 h 2146300"/>
              <a:gd name="connsiteX2-59" fmla="*/ 2336800 w 2336800"/>
              <a:gd name="connsiteY2-60" fmla="*/ 2146300 h 2146300"/>
              <a:gd name="connsiteX3-61" fmla="*/ 2057400 w 2336800"/>
              <a:gd name="connsiteY3-62" fmla="*/ 1397000 h 2146300"/>
              <a:gd name="connsiteX4-63" fmla="*/ 1943100 w 2336800"/>
              <a:gd name="connsiteY4-64" fmla="*/ 958850 h 2146300"/>
              <a:gd name="connsiteX5-65" fmla="*/ 1835150 w 2336800"/>
              <a:gd name="connsiteY5-66" fmla="*/ 838200 h 2146300"/>
              <a:gd name="connsiteX6-67" fmla="*/ 1295400 w 2336800"/>
              <a:gd name="connsiteY6-68" fmla="*/ 787400 h 2146300"/>
              <a:gd name="connsiteX7-69" fmla="*/ 1206500 w 2336800"/>
              <a:gd name="connsiteY7-70" fmla="*/ 355600 h 2146300"/>
              <a:gd name="connsiteX8-71" fmla="*/ 660400 w 2336800"/>
              <a:gd name="connsiteY8-72" fmla="*/ 12700 h 2146300"/>
              <a:gd name="connsiteX9-73" fmla="*/ 0 w 2336800"/>
              <a:gd name="connsiteY9-74" fmla="*/ 0 h 2146300"/>
              <a:gd name="connsiteX0-75" fmla="*/ 0 w 2336800"/>
              <a:gd name="connsiteY0-76" fmla="*/ 0 h 2146300"/>
              <a:gd name="connsiteX1-77" fmla="*/ 0 w 2336800"/>
              <a:gd name="connsiteY1-78" fmla="*/ 2146300 h 2146300"/>
              <a:gd name="connsiteX2-79" fmla="*/ 2336800 w 2336800"/>
              <a:gd name="connsiteY2-80" fmla="*/ 2146300 h 2146300"/>
              <a:gd name="connsiteX3-81" fmla="*/ 2057400 w 2336800"/>
              <a:gd name="connsiteY3-82" fmla="*/ 1397000 h 2146300"/>
              <a:gd name="connsiteX4-83" fmla="*/ 1943100 w 2336800"/>
              <a:gd name="connsiteY4-84" fmla="*/ 958850 h 2146300"/>
              <a:gd name="connsiteX5-85" fmla="*/ 1835150 w 2336800"/>
              <a:gd name="connsiteY5-86" fmla="*/ 838200 h 2146300"/>
              <a:gd name="connsiteX6-87" fmla="*/ 1295400 w 2336800"/>
              <a:gd name="connsiteY6-88" fmla="*/ 787400 h 2146300"/>
              <a:gd name="connsiteX7-89" fmla="*/ 1206500 w 2336800"/>
              <a:gd name="connsiteY7-90" fmla="*/ 355600 h 2146300"/>
              <a:gd name="connsiteX8-91" fmla="*/ 660400 w 2336800"/>
              <a:gd name="connsiteY8-92" fmla="*/ 12700 h 2146300"/>
              <a:gd name="connsiteX9-93" fmla="*/ 0 w 2336800"/>
              <a:gd name="connsiteY9-94" fmla="*/ 0 h 2146300"/>
              <a:gd name="connsiteX0-95" fmla="*/ 0 w 2336800"/>
              <a:gd name="connsiteY0-96" fmla="*/ 0 h 2146300"/>
              <a:gd name="connsiteX1-97" fmla="*/ 0 w 2336800"/>
              <a:gd name="connsiteY1-98" fmla="*/ 2146300 h 2146300"/>
              <a:gd name="connsiteX2-99" fmla="*/ 2336800 w 2336800"/>
              <a:gd name="connsiteY2-100" fmla="*/ 2146300 h 2146300"/>
              <a:gd name="connsiteX3-101" fmla="*/ 2057400 w 2336800"/>
              <a:gd name="connsiteY3-102" fmla="*/ 1397000 h 2146300"/>
              <a:gd name="connsiteX4-103" fmla="*/ 1943100 w 2336800"/>
              <a:gd name="connsiteY4-104" fmla="*/ 958850 h 2146300"/>
              <a:gd name="connsiteX5-105" fmla="*/ 1835150 w 2336800"/>
              <a:gd name="connsiteY5-106" fmla="*/ 838200 h 2146300"/>
              <a:gd name="connsiteX6-107" fmla="*/ 1295400 w 2336800"/>
              <a:gd name="connsiteY6-108" fmla="*/ 787400 h 2146300"/>
              <a:gd name="connsiteX7-109" fmla="*/ 1206500 w 2336800"/>
              <a:gd name="connsiteY7-110" fmla="*/ 355600 h 2146300"/>
              <a:gd name="connsiteX8-111" fmla="*/ 660400 w 2336800"/>
              <a:gd name="connsiteY8-112" fmla="*/ 12700 h 2146300"/>
              <a:gd name="connsiteX9-113" fmla="*/ 0 w 2336800"/>
              <a:gd name="connsiteY9-114" fmla="*/ 0 h 2146300"/>
              <a:gd name="connsiteX0-115" fmla="*/ 0 w 2336800"/>
              <a:gd name="connsiteY0-116" fmla="*/ 0 h 2146300"/>
              <a:gd name="connsiteX1-117" fmla="*/ 0 w 2336800"/>
              <a:gd name="connsiteY1-118" fmla="*/ 2146300 h 2146300"/>
              <a:gd name="connsiteX2-119" fmla="*/ 2336800 w 2336800"/>
              <a:gd name="connsiteY2-120" fmla="*/ 2146300 h 2146300"/>
              <a:gd name="connsiteX3-121" fmla="*/ 2057400 w 2336800"/>
              <a:gd name="connsiteY3-122" fmla="*/ 1397000 h 2146300"/>
              <a:gd name="connsiteX4-123" fmla="*/ 1943100 w 2336800"/>
              <a:gd name="connsiteY4-124" fmla="*/ 958850 h 2146300"/>
              <a:gd name="connsiteX5-125" fmla="*/ 1835150 w 2336800"/>
              <a:gd name="connsiteY5-126" fmla="*/ 838200 h 2146300"/>
              <a:gd name="connsiteX6-127" fmla="*/ 1295400 w 2336800"/>
              <a:gd name="connsiteY6-128" fmla="*/ 787400 h 2146300"/>
              <a:gd name="connsiteX7-129" fmla="*/ 1206500 w 2336800"/>
              <a:gd name="connsiteY7-130" fmla="*/ 355600 h 2146300"/>
              <a:gd name="connsiteX8-131" fmla="*/ 660400 w 2336800"/>
              <a:gd name="connsiteY8-132" fmla="*/ 12700 h 2146300"/>
              <a:gd name="connsiteX9-133" fmla="*/ 0 w 2336800"/>
              <a:gd name="connsiteY9-134" fmla="*/ 0 h 2146300"/>
              <a:gd name="connsiteX0-135" fmla="*/ 0 w 2336800"/>
              <a:gd name="connsiteY0-136" fmla="*/ 0 h 2146300"/>
              <a:gd name="connsiteX1-137" fmla="*/ 0 w 2336800"/>
              <a:gd name="connsiteY1-138" fmla="*/ 2146300 h 2146300"/>
              <a:gd name="connsiteX2-139" fmla="*/ 2336800 w 2336800"/>
              <a:gd name="connsiteY2-140" fmla="*/ 2146300 h 2146300"/>
              <a:gd name="connsiteX3-141" fmla="*/ 2057400 w 2336800"/>
              <a:gd name="connsiteY3-142" fmla="*/ 1397000 h 2146300"/>
              <a:gd name="connsiteX4-143" fmla="*/ 1943100 w 2336800"/>
              <a:gd name="connsiteY4-144" fmla="*/ 958850 h 2146300"/>
              <a:gd name="connsiteX5-145" fmla="*/ 1835150 w 2336800"/>
              <a:gd name="connsiteY5-146" fmla="*/ 838200 h 2146300"/>
              <a:gd name="connsiteX6-147" fmla="*/ 1295400 w 2336800"/>
              <a:gd name="connsiteY6-148" fmla="*/ 787400 h 2146300"/>
              <a:gd name="connsiteX7-149" fmla="*/ 1206500 w 2336800"/>
              <a:gd name="connsiteY7-150" fmla="*/ 355600 h 2146300"/>
              <a:gd name="connsiteX8-151" fmla="*/ 660400 w 2336800"/>
              <a:gd name="connsiteY8-152" fmla="*/ 12700 h 2146300"/>
              <a:gd name="connsiteX9-153" fmla="*/ 0 w 2336800"/>
              <a:gd name="connsiteY9-154" fmla="*/ 0 h 2146300"/>
              <a:gd name="connsiteX0-155" fmla="*/ 0 w 2336800"/>
              <a:gd name="connsiteY0-156" fmla="*/ 0 h 2146300"/>
              <a:gd name="connsiteX1-157" fmla="*/ 0 w 2336800"/>
              <a:gd name="connsiteY1-158" fmla="*/ 2146300 h 2146300"/>
              <a:gd name="connsiteX2-159" fmla="*/ 2336800 w 2336800"/>
              <a:gd name="connsiteY2-160" fmla="*/ 2146300 h 2146300"/>
              <a:gd name="connsiteX3-161" fmla="*/ 2057400 w 2336800"/>
              <a:gd name="connsiteY3-162" fmla="*/ 1397000 h 2146300"/>
              <a:gd name="connsiteX4-163" fmla="*/ 1943100 w 2336800"/>
              <a:gd name="connsiteY4-164" fmla="*/ 958850 h 2146300"/>
              <a:gd name="connsiteX5-165" fmla="*/ 1835150 w 2336800"/>
              <a:gd name="connsiteY5-166" fmla="*/ 838200 h 2146300"/>
              <a:gd name="connsiteX6-167" fmla="*/ 1295400 w 2336800"/>
              <a:gd name="connsiteY6-168" fmla="*/ 787400 h 2146300"/>
              <a:gd name="connsiteX7-169" fmla="*/ 1206500 w 2336800"/>
              <a:gd name="connsiteY7-170" fmla="*/ 355600 h 2146300"/>
              <a:gd name="connsiteX8-171" fmla="*/ 660400 w 2336800"/>
              <a:gd name="connsiteY8-172" fmla="*/ 12700 h 2146300"/>
              <a:gd name="connsiteX9-173" fmla="*/ 0 w 2336800"/>
              <a:gd name="connsiteY9-174" fmla="*/ 0 h 2146300"/>
              <a:gd name="connsiteX0-175" fmla="*/ 0 w 2336800"/>
              <a:gd name="connsiteY0-176" fmla="*/ 0 h 2146300"/>
              <a:gd name="connsiteX1-177" fmla="*/ 0 w 2336800"/>
              <a:gd name="connsiteY1-178" fmla="*/ 2146300 h 2146300"/>
              <a:gd name="connsiteX2-179" fmla="*/ 2336800 w 2336800"/>
              <a:gd name="connsiteY2-180" fmla="*/ 2146300 h 2146300"/>
              <a:gd name="connsiteX3-181" fmla="*/ 2057400 w 2336800"/>
              <a:gd name="connsiteY3-182" fmla="*/ 1397000 h 2146300"/>
              <a:gd name="connsiteX4-183" fmla="*/ 1943100 w 2336800"/>
              <a:gd name="connsiteY4-184" fmla="*/ 958850 h 2146300"/>
              <a:gd name="connsiteX5-185" fmla="*/ 1835150 w 2336800"/>
              <a:gd name="connsiteY5-186" fmla="*/ 838200 h 2146300"/>
              <a:gd name="connsiteX6-187" fmla="*/ 1295400 w 2336800"/>
              <a:gd name="connsiteY6-188" fmla="*/ 787400 h 2146300"/>
              <a:gd name="connsiteX7-189" fmla="*/ 1206500 w 2336800"/>
              <a:gd name="connsiteY7-190" fmla="*/ 355600 h 2146300"/>
              <a:gd name="connsiteX8-191" fmla="*/ 660400 w 2336800"/>
              <a:gd name="connsiteY8-192" fmla="*/ 12700 h 2146300"/>
              <a:gd name="connsiteX9-193" fmla="*/ 0 w 2336800"/>
              <a:gd name="connsiteY9-194" fmla="*/ 0 h 2146300"/>
              <a:gd name="connsiteX0-195" fmla="*/ 0 w 2336800"/>
              <a:gd name="connsiteY0-196" fmla="*/ 0 h 2146300"/>
              <a:gd name="connsiteX1-197" fmla="*/ 0 w 2336800"/>
              <a:gd name="connsiteY1-198" fmla="*/ 2146300 h 2146300"/>
              <a:gd name="connsiteX2-199" fmla="*/ 2336800 w 2336800"/>
              <a:gd name="connsiteY2-200" fmla="*/ 2146300 h 2146300"/>
              <a:gd name="connsiteX3-201" fmla="*/ 2057400 w 2336800"/>
              <a:gd name="connsiteY3-202" fmla="*/ 1397000 h 2146300"/>
              <a:gd name="connsiteX4-203" fmla="*/ 1943100 w 2336800"/>
              <a:gd name="connsiteY4-204" fmla="*/ 958850 h 2146300"/>
              <a:gd name="connsiteX5-205" fmla="*/ 1835150 w 2336800"/>
              <a:gd name="connsiteY5-206" fmla="*/ 838200 h 2146300"/>
              <a:gd name="connsiteX6-207" fmla="*/ 1295400 w 2336800"/>
              <a:gd name="connsiteY6-208" fmla="*/ 787400 h 2146300"/>
              <a:gd name="connsiteX7-209" fmla="*/ 1206500 w 2336800"/>
              <a:gd name="connsiteY7-210" fmla="*/ 355600 h 2146300"/>
              <a:gd name="connsiteX8-211" fmla="*/ 660400 w 2336800"/>
              <a:gd name="connsiteY8-212" fmla="*/ 12700 h 2146300"/>
              <a:gd name="connsiteX9-213" fmla="*/ 0 w 2336800"/>
              <a:gd name="connsiteY9-214" fmla="*/ 0 h 2146300"/>
              <a:gd name="connsiteX0-215" fmla="*/ 0 w 2336800"/>
              <a:gd name="connsiteY0-216" fmla="*/ 0 h 2146300"/>
              <a:gd name="connsiteX1-217" fmla="*/ 0 w 2336800"/>
              <a:gd name="connsiteY1-218" fmla="*/ 2146300 h 2146300"/>
              <a:gd name="connsiteX2-219" fmla="*/ 2336800 w 2336800"/>
              <a:gd name="connsiteY2-220" fmla="*/ 2146300 h 2146300"/>
              <a:gd name="connsiteX3-221" fmla="*/ 2057400 w 2336800"/>
              <a:gd name="connsiteY3-222" fmla="*/ 1397000 h 2146300"/>
              <a:gd name="connsiteX4-223" fmla="*/ 1943100 w 2336800"/>
              <a:gd name="connsiteY4-224" fmla="*/ 958850 h 2146300"/>
              <a:gd name="connsiteX5-225" fmla="*/ 1835150 w 2336800"/>
              <a:gd name="connsiteY5-226" fmla="*/ 838200 h 2146300"/>
              <a:gd name="connsiteX6-227" fmla="*/ 1295400 w 2336800"/>
              <a:gd name="connsiteY6-228" fmla="*/ 787400 h 2146300"/>
              <a:gd name="connsiteX7-229" fmla="*/ 1206500 w 2336800"/>
              <a:gd name="connsiteY7-230" fmla="*/ 355600 h 2146300"/>
              <a:gd name="connsiteX8-231" fmla="*/ 660400 w 2336800"/>
              <a:gd name="connsiteY8-232" fmla="*/ 12700 h 2146300"/>
              <a:gd name="connsiteX9-233" fmla="*/ 0 w 2336800"/>
              <a:gd name="connsiteY9-234" fmla="*/ 0 h 2146300"/>
              <a:gd name="connsiteX0-235" fmla="*/ 0 w 2336800"/>
              <a:gd name="connsiteY0-236" fmla="*/ 10222 h 2156522"/>
              <a:gd name="connsiteX1-237" fmla="*/ 0 w 2336800"/>
              <a:gd name="connsiteY1-238" fmla="*/ 2156522 h 2156522"/>
              <a:gd name="connsiteX2-239" fmla="*/ 2336800 w 2336800"/>
              <a:gd name="connsiteY2-240" fmla="*/ 2156522 h 2156522"/>
              <a:gd name="connsiteX3-241" fmla="*/ 2057400 w 2336800"/>
              <a:gd name="connsiteY3-242" fmla="*/ 1407222 h 2156522"/>
              <a:gd name="connsiteX4-243" fmla="*/ 1943100 w 2336800"/>
              <a:gd name="connsiteY4-244" fmla="*/ 969072 h 2156522"/>
              <a:gd name="connsiteX5-245" fmla="*/ 1835150 w 2336800"/>
              <a:gd name="connsiteY5-246" fmla="*/ 848422 h 2156522"/>
              <a:gd name="connsiteX6-247" fmla="*/ 1295400 w 2336800"/>
              <a:gd name="connsiteY6-248" fmla="*/ 797622 h 2156522"/>
              <a:gd name="connsiteX7-249" fmla="*/ 1206500 w 2336800"/>
              <a:gd name="connsiteY7-250" fmla="*/ 365822 h 2156522"/>
              <a:gd name="connsiteX8-251" fmla="*/ 660400 w 2336800"/>
              <a:gd name="connsiteY8-252" fmla="*/ 22922 h 2156522"/>
              <a:gd name="connsiteX9-253" fmla="*/ 0 w 2336800"/>
              <a:gd name="connsiteY9-254" fmla="*/ 10222 h 2156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3" y="connsiteY9-74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-1" fmla="*/ 2087688 w 2087688"/>
              <a:gd name="connsiteY0-2" fmla="*/ 38100 h 2311400"/>
              <a:gd name="connsiteX1-3" fmla="*/ 2087688 w 2087688"/>
              <a:gd name="connsiteY1-4" fmla="*/ 2311400 h 2311400"/>
              <a:gd name="connsiteX2-5" fmla="*/ 4888 w 2087688"/>
              <a:gd name="connsiteY2-6" fmla="*/ 2311400 h 2311400"/>
              <a:gd name="connsiteX3-7" fmla="*/ 81088 w 2087688"/>
              <a:gd name="connsiteY3-8" fmla="*/ 1511300 h 2311400"/>
              <a:gd name="connsiteX4-9" fmla="*/ 449388 w 2087688"/>
              <a:gd name="connsiteY4-10" fmla="*/ 1066800 h 2311400"/>
              <a:gd name="connsiteX5-11" fmla="*/ 906588 w 2087688"/>
              <a:gd name="connsiteY5-12" fmla="*/ 812800 h 2311400"/>
              <a:gd name="connsiteX6-13" fmla="*/ 1363788 w 2087688"/>
              <a:gd name="connsiteY6-14" fmla="*/ 749300 h 2311400"/>
              <a:gd name="connsiteX7-15" fmla="*/ 1605088 w 2087688"/>
              <a:gd name="connsiteY7-16" fmla="*/ 203200 h 2311400"/>
              <a:gd name="connsiteX8-17" fmla="*/ 1871788 w 2087688"/>
              <a:gd name="connsiteY8-18" fmla="*/ 0 h 2311400"/>
              <a:gd name="connsiteX9-19" fmla="*/ 2087688 w 2087688"/>
              <a:gd name="connsiteY9-20" fmla="*/ 38100 h 2311400"/>
              <a:gd name="connsiteX0-21" fmla="*/ 2112797 w 2112797"/>
              <a:gd name="connsiteY0-22" fmla="*/ 38100 h 2311400"/>
              <a:gd name="connsiteX1-23" fmla="*/ 2112797 w 2112797"/>
              <a:gd name="connsiteY1-24" fmla="*/ 2311400 h 2311400"/>
              <a:gd name="connsiteX2-25" fmla="*/ 29997 w 2112797"/>
              <a:gd name="connsiteY2-26" fmla="*/ 2311400 h 2311400"/>
              <a:gd name="connsiteX3-27" fmla="*/ 106197 w 2112797"/>
              <a:gd name="connsiteY3-28" fmla="*/ 1511300 h 2311400"/>
              <a:gd name="connsiteX4-29" fmla="*/ 474497 w 2112797"/>
              <a:gd name="connsiteY4-30" fmla="*/ 1066800 h 2311400"/>
              <a:gd name="connsiteX5-31" fmla="*/ 931697 w 2112797"/>
              <a:gd name="connsiteY5-32" fmla="*/ 812800 h 2311400"/>
              <a:gd name="connsiteX6-33" fmla="*/ 1388897 w 2112797"/>
              <a:gd name="connsiteY6-34" fmla="*/ 749300 h 2311400"/>
              <a:gd name="connsiteX7-35" fmla="*/ 1630197 w 2112797"/>
              <a:gd name="connsiteY7-36" fmla="*/ 203200 h 2311400"/>
              <a:gd name="connsiteX8-37" fmla="*/ 1896897 w 2112797"/>
              <a:gd name="connsiteY8-38" fmla="*/ 0 h 2311400"/>
              <a:gd name="connsiteX9-39" fmla="*/ 2112797 w 2112797"/>
              <a:gd name="connsiteY9-40" fmla="*/ 38100 h 2311400"/>
              <a:gd name="connsiteX0-41" fmla="*/ 2136972 w 2136972"/>
              <a:gd name="connsiteY0-42" fmla="*/ 38100 h 2314575"/>
              <a:gd name="connsiteX1-43" fmla="*/ 2136972 w 2136972"/>
              <a:gd name="connsiteY1-44" fmla="*/ 2311400 h 2314575"/>
              <a:gd name="connsiteX2-45" fmla="*/ 19247 w 2136972"/>
              <a:gd name="connsiteY2-46" fmla="*/ 2314575 h 2314575"/>
              <a:gd name="connsiteX3-47" fmla="*/ 130372 w 2136972"/>
              <a:gd name="connsiteY3-48" fmla="*/ 1511300 h 2314575"/>
              <a:gd name="connsiteX4-49" fmla="*/ 498672 w 2136972"/>
              <a:gd name="connsiteY4-50" fmla="*/ 1066800 h 2314575"/>
              <a:gd name="connsiteX5-51" fmla="*/ 955872 w 2136972"/>
              <a:gd name="connsiteY5-52" fmla="*/ 812800 h 2314575"/>
              <a:gd name="connsiteX6-53" fmla="*/ 1413072 w 2136972"/>
              <a:gd name="connsiteY6-54" fmla="*/ 749300 h 2314575"/>
              <a:gd name="connsiteX7-55" fmla="*/ 1654372 w 2136972"/>
              <a:gd name="connsiteY7-56" fmla="*/ 203200 h 2314575"/>
              <a:gd name="connsiteX8-57" fmla="*/ 1921072 w 2136972"/>
              <a:gd name="connsiteY8-58" fmla="*/ 0 h 2314575"/>
              <a:gd name="connsiteX9-59" fmla="*/ 2136972 w 2136972"/>
              <a:gd name="connsiteY9-60" fmla="*/ 38100 h 2314575"/>
              <a:gd name="connsiteX0-61" fmla="*/ 2120134 w 2120134"/>
              <a:gd name="connsiteY0-62" fmla="*/ 38100 h 2314575"/>
              <a:gd name="connsiteX1-63" fmla="*/ 2120134 w 2120134"/>
              <a:gd name="connsiteY1-64" fmla="*/ 2311400 h 2314575"/>
              <a:gd name="connsiteX2-65" fmla="*/ 2409 w 2120134"/>
              <a:gd name="connsiteY2-66" fmla="*/ 2314575 h 2314575"/>
              <a:gd name="connsiteX3-67" fmla="*/ 113534 w 2120134"/>
              <a:gd name="connsiteY3-68" fmla="*/ 1511300 h 2314575"/>
              <a:gd name="connsiteX4-69" fmla="*/ 481834 w 2120134"/>
              <a:gd name="connsiteY4-70" fmla="*/ 1066800 h 2314575"/>
              <a:gd name="connsiteX5-71" fmla="*/ 939034 w 2120134"/>
              <a:gd name="connsiteY5-72" fmla="*/ 812800 h 2314575"/>
              <a:gd name="connsiteX6-73" fmla="*/ 1396234 w 2120134"/>
              <a:gd name="connsiteY6-74" fmla="*/ 749300 h 2314575"/>
              <a:gd name="connsiteX7-75" fmla="*/ 1637534 w 2120134"/>
              <a:gd name="connsiteY7-76" fmla="*/ 203200 h 2314575"/>
              <a:gd name="connsiteX8-77" fmla="*/ 1904234 w 2120134"/>
              <a:gd name="connsiteY8-78" fmla="*/ 0 h 2314575"/>
              <a:gd name="connsiteX9-79" fmla="*/ 2120134 w 2120134"/>
              <a:gd name="connsiteY9-80" fmla="*/ 38100 h 2314575"/>
              <a:gd name="connsiteX0-81" fmla="*/ 2120134 w 2120134"/>
              <a:gd name="connsiteY0-82" fmla="*/ 38100 h 2314575"/>
              <a:gd name="connsiteX1-83" fmla="*/ 2120134 w 2120134"/>
              <a:gd name="connsiteY1-84" fmla="*/ 2311400 h 2314575"/>
              <a:gd name="connsiteX2-85" fmla="*/ 2409 w 2120134"/>
              <a:gd name="connsiteY2-86" fmla="*/ 2314575 h 2314575"/>
              <a:gd name="connsiteX3-87" fmla="*/ 113534 w 2120134"/>
              <a:gd name="connsiteY3-88" fmla="*/ 1511300 h 2314575"/>
              <a:gd name="connsiteX4-89" fmla="*/ 481834 w 2120134"/>
              <a:gd name="connsiteY4-90" fmla="*/ 1066800 h 2314575"/>
              <a:gd name="connsiteX5-91" fmla="*/ 939034 w 2120134"/>
              <a:gd name="connsiteY5-92" fmla="*/ 812800 h 2314575"/>
              <a:gd name="connsiteX6-93" fmla="*/ 1396234 w 2120134"/>
              <a:gd name="connsiteY6-94" fmla="*/ 749300 h 2314575"/>
              <a:gd name="connsiteX7-95" fmla="*/ 1637534 w 2120134"/>
              <a:gd name="connsiteY7-96" fmla="*/ 203200 h 2314575"/>
              <a:gd name="connsiteX8-97" fmla="*/ 1904234 w 2120134"/>
              <a:gd name="connsiteY8-98" fmla="*/ 0 h 2314575"/>
              <a:gd name="connsiteX9-99" fmla="*/ 2120134 w 2120134"/>
              <a:gd name="connsiteY9-100" fmla="*/ 38100 h 2314575"/>
              <a:gd name="connsiteX0-101" fmla="*/ 2120134 w 2120134"/>
              <a:gd name="connsiteY0-102" fmla="*/ 38100 h 2314575"/>
              <a:gd name="connsiteX1-103" fmla="*/ 2120134 w 2120134"/>
              <a:gd name="connsiteY1-104" fmla="*/ 2311400 h 2314575"/>
              <a:gd name="connsiteX2-105" fmla="*/ 2409 w 2120134"/>
              <a:gd name="connsiteY2-106" fmla="*/ 2314575 h 2314575"/>
              <a:gd name="connsiteX3-107" fmla="*/ 113534 w 2120134"/>
              <a:gd name="connsiteY3-108" fmla="*/ 1511300 h 2314575"/>
              <a:gd name="connsiteX4-109" fmla="*/ 481834 w 2120134"/>
              <a:gd name="connsiteY4-110" fmla="*/ 1066800 h 2314575"/>
              <a:gd name="connsiteX5-111" fmla="*/ 939034 w 2120134"/>
              <a:gd name="connsiteY5-112" fmla="*/ 812800 h 2314575"/>
              <a:gd name="connsiteX6-113" fmla="*/ 1396234 w 2120134"/>
              <a:gd name="connsiteY6-114" fmla="*/ 749300 h 2314575"/>
              <a:gd name="connsiteX7-115" fmla="*/ 1637534 w 2120134"/>
              <a:gd name="connsiteY7-116" fmla="*/ 203200 h 2314575"/>
              <a:gd name="connsiteX8-117" fmla="*/ 1904234 w 2120134"/>
              <a:gd name="connsiteY8-118" fmla="*/ 0 h 2314575"/>
              <a:gd name="connsiteX9-119" fmla="*/ 2120134 w 2120134"/>
              <a:gd name="connsiteY9-120" fmla="*/ 38100 h 2314575"/>
              <a:gd name="connsiteX0-121" fmla="*/ 2120134 w 2120134"/>
              <a:gd name="connsiteY0-122" fmla="*/ 38100 h 2314575"/>
              <a:gd name="connsiteX1-123" fmla="*/ 2120134 w 2120134"/>
              <a:gd name="connsiteY1-124" fmla="*/ 2311400 h 2314575"/>
              <a:gd name="connsiteX2-125" fmla="*/ 2409 w 2120134"/>
              <a:gd name="connsiteY2-126" fmla="*/ 2314575 h 2314575"/>
              <a:gd name="connsiteX3-127" fmla="*/ 113534 w 2120134"/>
              <a:gd name="connsiteY3-128" fmla="*/ 1511300 h 2314575"/>
              <a:gd name="connsiteX4-129" fmla="*/ 481834 w 2120134"/>
              <a:gd name="connsiteY4-130" fmla="*/ 1066800 h 2314575"/>
              <a:gd name="connsiteX5-131" fmla="*/ 939034 w 2120134"/>
              <a:gd name="connsiteY5-132" fmla="*/ 812800 h 2314575"/>
              <a:gd name="connsiteX6-133" fmla="*/ 1396234 w 2120134"/>
              <a:gd name="connsiteY6-134" fmla="*/ 749300 h 2314575"/>
              <a:gd name="connsiteX7-135" fmla="*/ 1637534 w 2120134"/>
              <a:gd name="connsiteY7-136" fmla="*/ 203200 h 2314575"/>
              <a:gd name="connsiteX8-137" fmla="*/ 1904234 w 2120134"/>
              <a:gd name="connsiteY8-138" fmla="*/ 0 h 2314575"/>
              <a:gd name="connsiteX9-139" fmla="*/ 2120134 w 2120134"/>
              <a:gd name="connsiteY9-140" fmla="*/ 38100 h 2314575"/>
              <a:gd name="connsiteX0-141" fmla="*/ 2120134 w 2120134"/>
              <a:gd name="connsiteY0-142" fmla="*/ 38100 h 2314575"/>
              <a:gd name="connsiteX1-143" fmla="*/ 2120134 w 2120134"/>
              <a:gd name="connsiteY1-144" fmla="*/ 2311400 h 2314575"/>
              <a:gd name="connsiteX2-145" fmla="*/ 2409 w 2120134"/>
              <a:gd name="connsiteY2-146" fmla="*/ 2314575 h 2314575"/>
              <a:gd name="connsiteX3-147" fmla="*/ 113534 w 2120134"/>
              <a:gd name="connsiteY3-148" fmla="*/ 1511300 h 2314575"/>
              <a:gd name="connsiteX4-149" fmla="*/ 481834 w 2120134"/>
              <a:gd name="connsiteY4-150" fmla="*/ 1066800 h 2314575"/>
              <a:gd name="connsiteX5-151" fmla="*/ 939034 w 2120134"/>
              <a:gd name="connsiteY5-152" fmla="*/ 812800 h 2314575"/>
              <a:gd name="connsiteX6-153" fmla="*/ 1396234 w 2120134"/>
              <a:gd name="connsiteY6-154" fmla="*/ 749300 h 2314575"/>
              <a:gd name="connsiteX7-155" fmla="*/ 1637534 w 2120134"/>
              <a:gd name="connsiteY7-156" fmla="*/ 203200 h 2314575"/>
              <a:gd name="connsiteX8-157" fmla="*/ 1904234 w 2120134"/>
              <a:gd name="connsiteY8-158" fmla="*/ 0 h 2314575"/>
              <a:gd name="connsiteX9-159" fmla="*/ 2120134 w 2120134"/>
              <a:gd name="connsiteY9-160" fmla="*/ 38100 h 2314575"/>
              <a:gd name="connsiteX0-161" fmla="*/ 2120134 w 2120134"/>
              <a:gd name="connsiteY0-162" fmla="*/ 38100 h 2314575"/>
              <a:gd name="connsiteX1-163" fmla="*/ 2120134 w 2120134"/>
              <a:gd name="connsiteY1-164" fmla="*/ 2311400 h 2314575"/>
              <a:gd name="connsiteX2-165" fmla="*/ 2409 w 2120134"/>
              <a:gd name="connsiteY2-166" fmla="*/ 2314575 h 2314575"/>
              <a:gd name="connsiteX3-167" fmla="*/ 113534 w 2120134"/>
              <a:gd name="connsiteY3-168" fmla="*/ 1511300 h 2314575"/>
              <a:gd name="connsiteX4-169" fmla="*/ 481834 w 2120134"/>
              <a:gd name="connsiteY4-170" fmla="*/ 1066800 h 2314575"/>
              <a:gd name="connsiteX5-171" fmla="*/ 939034 w 2120134"/>
              <a:gd name="connsiteY5-172" fmla="*/ 812800 h 2314575"/>
              <a:gd name="connsiteX6-173" fmla="*/ 1396234 w 2120134"/>
              <a:gd name="connsiteY6-174" fmla="*/ 749300 h 2314575"/>
              <a:gd name="connsiteX7-175" fmla="*/ 1637534 w 2120134"/>
              <a:gd name="connsiteY7-176" fmla="*/ 203200 h 2314575"/>
              <a:gd name="connsiteX8-177" fmla="*/ 1904234 w 2120134"/>
              <a:gd name="connsiteY8-178" fmla="*/ 0 h 2314575"/>
              <a:gd name="connsiteX9-179" fmla="*/ 2120134 w 2120134"/>
              <a:gd name="connsiteY9-180" fmla="*/ 38100 h 2314575"/>
              <a:gd name="connsiteX0-181" fmla="*/ 2120134 w 2120134"/>
              <a:gd name="connsiteY0-182" fmla="*/ 38100 h 2314575"/>
              <a:gd name="connsiteX1-183" fmla="*/ 2120134 w 2120134"/>
              <a:gd name="connsiteY1-184" fmla="*/ 2311400 h 2314575"/>
              <a:gd name="connsiteX2-185" fmla="*/ 2409 w 2120134"/>
              <a:gd name="connsiteY2-186" fmla="*/ 2314575 h 2314575"/>
              <a:gd name="connsiteX3-187" fmla="*/ 113534 w 2120134"/>
              <a:gd name="connsiteY3-188" fmla="*/ 1511300 h 2314575"/>
              <a:gd name="connsiteX4-189" fmla="*/ 481834 w 2120134"/>
              <a:gd name="connsiteY4-190" fmla="*/ 1066800 h 2314575"/>
              <a:gd name="connsiteX5-191" fmla="*/ 939034 w 2120134"/>
              <a:gd name="connsiteY5-192" fmla="*/ 812800 h 2314575"/>
              <a:gd name="connsiteX6-193" fmla="*/ 1396234 w 2120134"/>
              <a:gd name="connsiteY6-194" fmla="*/ 749300 h 2314575"/>
              <a:gd name="connsiteX7-195" fmla="*/ 1637534 w 2120134"/>
              <a:gd name="connsiteY7-196" fmla="*/ 203200 h 2314575"/>
              <a:gd name="connsiteX8-197" fmla="*/ 1904234 w 2120134"/>
              <a:gd name="connsiteY8-198" fmla="*/ 0 h 2314575"/>
              <a:gd name="connsiteX9-199" fmla="*/ 2120134 w 2120134"/>
              <a:gd name="connsiteY9-200" fmla="*/ 38100 h 2314575"/>
              <a:gd name="connsiteX0-201" fmla="*/ 2120134 w 2120134"/>
              <a:gd name="connsiteY0-202" fmla="*/ 38100 h 2314575"/>
              <a:gd name="connsiteX1-203" fmla="*/ 2120134 w 2120134"/>
              <a:gd name="connsiteY1-204" fmla="*/ 2311400 h 2314575"/>
              <a:gd name="connsiteX2-205" fmla="*/ 2409 w 2120134"/>
              <a:gd name="connsiteY2-206" fmla="*/ 2314575 h 2314575"/>
              <a:gd name="connsiteX3-207" fmla="*/ 113534 w 2120134"/>
              <a:gd name="connsiteY3-208" fmla="*/ 1511300 h 2314575"/>
              <a:gd name="connsiteX4-209" fmla="*/ 481834 w 2120134"/>
              <a:gd name="connsiteY4-210" fmla="*/ 1066800 h 2314575"/>
              <a:gd name="connsiteX5-211" fmla="*/ 939034 w 2120134"/>
              <a:gd name="connsiteY5-212" fmla="*/ 812800 h 2314575"/>
              <a:gd name="connsiteX6-213" fmla="*/ 1396234 w 2120134"/>
              <a:gd name="connsiteY6-214" fmla="*/ 749300 h 2314575"/>
              <a:gd name="connsiteX7-215" fmla="*/ 1637534 w 2120134"/>
              <a:gd name="connsiteY7-216" fmla="*/ 203200 h 2314575"/>
              <a:gd name="connsiteX8-217" fmla="*/ 1904234 w 2120134"/>
              <a:gd name="connsiteY8-218" fmla="*/ 0 h 2314575"/>
              <a:gd name="connsiteX9-219" fmla="*/ 2120134 w 2120134"/>
              <a:gd name="connsiteY9-220" fmla="*/ 38100 h 2314575"/>
              <a:gd name="connsiteX0-221" fmla="*/ 2120134 w 2120134"/>
              <a:gd name="connsiteY0-222" fmla="*/ 38100 h 2314575"/>
              <a:gd name="connsiteX1-223" fmla="*/ 2120134 w 2120134"/>
              <a:gd name="connsiteY1-224" fmla="*/ 2311400 h 2314575"/>
              <a:gd name="connsiteX2-225" fmla="*/ 2409 w 2120134"/>
              <a:gd name="connsiteY2-226" fmla="*/ 2314575 h 2314575"/>
              <a:gd name="connsiteX3-227" fmla="*/ 113534 w 2120134"/>
              <a:gd name="connsiteY3-228" fmla="*/ 1511300 h 2314575"/>
              <a:gd name="connsiteX4-229" fmla="*/ 481834 w 2120134"/>
              <a:gd name="connsiteY4-230" fmla="*/ 1066800 h 2314575"/>
              <a:gd name="connsiteX5-231" fmla="*/ 939034 w 2120134"/>
              <a:gd name="connsiteY5-232" fmla="*/ 812800 h 2314575"/>
              <a:gd name="connsiteX6-233" fmla="*/ 1396234 w 2120134"/>
              <a:gd name="connsiteY6-234" fmla="*/ 749300 h 2314575"/>
              <a:gd name="connsiteX7-235" fmla="*/ 1637534 w 2120134"/>
              <a:gd name="connsiteY7-236" fmla="*/ 203200 h 2314575"/>
              <a:gd name="connsiteX8-237" fmla="*/ 1904234 w 2120134"/>
              <a:gd name="connsiteY8-238" fmla="*/ 0 h 2314575"/>
              <a:gd name="connsiteX9-239" fmla="*/ 2120134 w 2120134"/>
              <a:gd name="connsiteY9-240" fmla="*/ 38100 h 2314575"/>
              <a:gd name="connsiteX0-241" fmla="*/ 2120134 w 2120134"/>
              <a:gd name="connsiteY0-242" fmla="*/ 38100 h 2314575"/>
              <a:gd name="connsiteX1-243" fmla="*/ 2120134 w 2120134"/>
              <a:gd name="connsiteY1-244" fmla="*/ 2311400 h 2314575"/>
              <a:gd name="connsiteX2-245" fmla="*/ 2409 w 2120134"/>
              <a:gd name="connsiteY2-246" fmla="*/ 2314575 h 2314575"/>
              <a:gd name="connsiteX3-247" fmla="*/ 113534 w 2120134"/>
              <a:gd name="connsiteY3-248" fmla="*/ 1511300 h 2314575"/>
              <a:gd name="connsiteX4-249" fmla="*/ 481834 w 2120134"/>
              <a:gd name="connsiteY4-250" fmla="*/ 1066800 h 2314575"/>
              <a:gd name="connsiteX5-251" fmla="*/ 939034 w 2120134"/>
              <a:gd name="connsiteY5-252" fmla="*/ 812800 h 2314575"/>
              <a:gd name="connsiteX6-253" fmla="*/ 1396234 w 2120134"/>
              <a:gd name="connsiteY6-254" fmla="*/ 749300 h 2314575"/>
              <a:gd name="connsiteX7-255" fmla="*/ 1637534 w 2120134"/>
              <a:gd name="connsiteY7-256" fmla="*/ 203200 h 2314575"/>
              <a:gd name="connsiteX8-257" fmla="*/ 1904234 w 2120134"/>
              <a:gd name="connsiteY8-258" fmla="*/ 0 h 2314575"/>
              <a:gd name="connsiteX9-259" fmla="*/ 2120134 w 2120134"/>
              <a:gd name="connsiteY9-260" fmla="*/ 38100 h 2314575"/>
              <a:gd name="connsiteX0-261" fmla="*/ 2120134 w 2120134"/>
              <a:gd name="connsiteY0-262" fmla="*/ 38100 h 2314575"/>
              <a:gd name="connsiteX1-263" fmla="*/ 2120134 w 2120134"/>
              <a:gd name="connsiteY1-264" fmla="*/ 2311400 h 2314575"/>
              <a:gd name="connsiteX2-265" fmla="*/ 2409 w 2120134"/>
              <a:gd name="connsiteY2-266" fmla="*/ 2314575 h 2314575"/>
              <a:gd name="connsiteX3-267" fmla="*/ 113534 w 2120134"/>
              <a:gd name="connsiteY3-268" fmla="*/ 1511300 h 2314575"/>
              <a:gd name="connsiteX4-269" fmla="*/ 481834 w 2120134"/>
              <a:gd name="connsiteY4-270" fmla="*/ 1066800 h 2314575"/>
              <a:gd name="connsiteX5-271" fmla="*/ 939034 w 2120134"/>
              <a:gd name="connsiteY5-272" fmla="*/ 812800 h 2314575"/>
              <a:gd name="connsiteX6-273" fmla="*/ 1396234 w 2120134"/>
              <a:gd name="connsiteY6-274" fmla="*/ 749300 h 2314575"/>
              <a:gd name="connsiteX7-275" fmla="*/ 1637534 w 2120134"/>
              <a:gd name="connsiteY7-276" fmla="*/ 203200 h 2314575"/>
              <a:gd name="connsiteX8-277" fmla="*/ 1904234 w 2120134"/>
              <a:gd name="connsiteY8-278" fmla="*/ 0 h 2314575"/>
              <a:gd name="connsiteX9-279" fmla="*/ 2120134 w 2120134"/>
              <a:gd name="connsiteY9-280" fmla="*/ 38100 h 2314575"/>
              <a:gd name="connsiteX0-281" fmla="*/ 2120134 w 2120134"/>
              <a:gd name="connsiteY0-282" fmla="*/ 45114 h 2321589"/>
              <a:gd name="connsiteX1-283" fmla="*/ 2120134 w 2120134"/>
              <a:gd name="connsiteY1-284" fmla="*/ 2318414 h 2321589"/>
              <a:gd name="connsiteX2-285" fmla="*/ 2409 w 2120134"/>
              <a:gd name="connsiteY2-286" fmla="*/ 2321589 h 2321589"/>
              <a:gd name="connsiteX3-287" fmla="*/ 113534 w 2120134"/>
              <a:gd name="connsiteY3-288" fmla="*/ 1518314 h 2321589"/>
              <a:gd name="connsiteX4-289" fmla="*/ 481834 w 2120134"/>
              <a:gd name="connsiteY4-290" fmla="*/ 1073814 h 2321589"/>
              <a:gd name="connsiteX5-291" fmla="*/ 939034 w 2120134"/>
              <a:gd name="connsiteY5-292" fmla="*/ 819814 h 2321589"/>
              <a:gd name="connsiteX6-293" fmla="*/ 1396234 w 2120134"/>
              <a:gd name="connsiteY6-294" fmla="*/ 756314 h 2321589"/>
              <a:gd name="connsiteX7-295" fmla="*/ 1637534 w 2120134"/>
              <a:gd name="connsiteY7-296" fmla="*/ 210214 h 2321589"/>
              <a:gd name="connsiteX8-297" fmla="*/ 1904234 w 2120134"/>
              <a:gd name="connsiteY8-298" fmla="*/ 7014 h 2321589"/>
              <a:gd name="connsiteX9-299" fmla="*/ 2120134 w 2120134"/>
              <a:gd name="connsiteY9-300" fmla="*/ 45114 h 2321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-1" fmla="*/ 0 w 1778000"/>
              <a:gd name="connsiteY0-2" fmla="*/ 431800 h 1600200"/>
              <a:gd name="connsiteX1-3" fmla="*/ 0 w 1778000"/>
              <a:gd name="connsiteY1-4" fmla="*/ 1600200 h 1600200"/>
              <a:gd name="connsiteX2-5" fmla="*/ 1778000 w 1778000"/>
              <a:gd name="connsiteY2-6" fmla="*/ 1600200 h 1600200"/>
              <a:gd name="connsiteX3-7" fmla="*/ 1460500 w 1778000"/>
              <a:gd name="connsiteY3-8" fmla="*/ 1016000 h 1600200"/>
              <a:gd name="connsiteX4-9" fmla="*/ 1028700 w 1778000"/>
              <a:gd name="connsiteY4-10" fmla="*/ 381000 h 1600200"/>
              <a:gd name="connsiteX5-11" fmla="*/ 749300 w 1778000"/>
              <a:gd name="connsiteY5-12" fmla="*/ 0 h 1600200"/>
              <a:gd name="connsiteX6-13" fmla="*/ 269875 w 1778000"/>
              <a:gd name="connsiteY6-14" fmla="*/ 88900 h 1600200"/>
              <a:gd name="connsiteX7-15" fmla="*/ 0 w 1778000"/>
              <a:gd name="connsiteY7-16" fmla="*/ 431800 h 1600200"/>
              <a:gd name="connsiteX0-17" fmla="*/ 0 w 1778000"/>
              <a:gd name="connsiteY0-18" fmla="*/ 431800 h 1600200"/>
              <a:gd name="connsiteX1-19" fmla="*/ 0 w 1778000"/>
              <a:gd name="connsiteY1-20" fmla="*/ 1600200 h 1600200"/>
              <a:gd name="connsiteX2-21" fmla="*/ 1778000 w 1778000"/>
              <a:gd name="connsiteY2-22" fmla="*/ 1600200 h 1600200"/>
              <a:gd name="connsiteX3-23" fmla="*/ 1460500 w 1778000"/>
              <a:gd name="connsiteY3-24" fmla="*/ 1016000 h 1600200"/>
              <a:gd name="connsiteX4-25" fmla="*/ 1028700 w 1778000"/>
              <a:gd name="connsiteY4-26" fmla="*/ 381000 h 1600200"/>
              <a:gd name="connsiteX5-27" fmla="*/ 749300 w 1778000"/>
              <a:gd name="connsiteY5-28" fmla="*/ 0 h 1600200"/>
              <a:gd name="connsiteX6-29" fmla="*/ 269875 w 1778000"/>
              <a:gd name="connsiteY6-30" fmla="*/ 88900 h 1600200"/>
              <a:gd name="connsiteX7-31" fmla="*/ 0 w 1778000"/>
              <a:gd name="connsiteY7-32" fmla="*/ 431800 h 1600200"/>
              <a:gd name="connsiteX0-33" fmla="*/ 0 w 1778000"/>
              <a:gd name="connsiteY0-34" fmla="*/ 431800 h 1600200"/>
              <a:gd name="connsiteX1-35" fmla="*/ 0 w 1778000"/>
              <a:gd name="connsiteY1-36" fmla="*/ 1600200 h 1600200"/>
              <a:gd name="connsiteX2-37" fmla="*/ 1778000 w 1778000"/>
              <a:gd name="connsiteY2-38" fmla="*/ 1600200 h 1600200"/>
              <a:gd name="connsiteX3-39" fmla="*/ 1460500 w 1778000"/>
              <a:gd name="connsiteY3-40" fmla="*/ 1016000 h 1600200"/>
              <a:gd name="connsiteX4-41" fmla="*/ 1028700 w 1778000"/>
              <a:gd name="connsiteY4-42" fmla="*/ 381000 h 1600200"/>
              <a:gd name="connsiteX5-43" fmla="*/ 749300 w 1778000"/>
              <a:gd name="connsiteY5-44" fmla="*/ 0 h 1600200"/>
              <a:gd name="connsiteX6-45" fmla="*/ 269875 w 1778000"/>
              <a:gd name="connsiteY6-46" fmla="*/ 88900 h 1600200"/>
              <a:gd name="connsiteX7-47" fmla="*/ 0 w 1778000"/>
              <a:gd name="connsiteY7-48" fmla="*/ 431800 h 1600200"/>
              <a:gd name="connsiteX0-49" fmla="*/ 0 w 1778000"/>
              <a:gd name="connsiteY0-50" fmla="*/ 437210 h 1605610"/>
              <a:gd name="connsiteX1-51" fmla="*/ 0 w 1778000"/>
              <a:gd name="connsiteY1-52" fmla="*/ 1605610 h 1605610"/>
              <a:gd name="connsiteX2-53" fmla="*/ 1778000 w 1778000"/>
              <a:gd name="connsiteY2-54" fmla="*/ 1605610 h 1605610"/>
              <a:gd name="connsiteX3-55" fmla="*/ 1460500 w 1778000"/>
              <a:gd name="connsiteY3-56" fmla="*/ 1021410 h 1605610"/>
              <a:gd name="connsiteX4-57" fmla="*/ 1028700 w 1778000"/>
              <a:gd name="connsiteY4-58" fmla="*/ 386410 h 1605610"/>
              <a:gd name="connsiteX5-59" fmla="*/ 749300 w 1778000"/>
              <a:gd name="connsiteY5-60" fmla="*/ 5410 h 1605610"/>
              <a:gd name="connsiteX6-61" fmla="*/ 288925 w 1778000"/>
              <a:gd name="connsiteY6-62" fmla="*/ 60973 h 1605610"/>
              <a:gd name="connsiteX7-63" fmla="*/ 0 w 1778000"/>
              <a:gd name="connsiteY7-64" fmla="*/ 437210 h 1605610"/>
              <a:gd name="connsiteX0-65" fmla="*/ 0 w 1778000"/>
              <a:gd name="connsiteY0-66" fmla="*/ 467804 h 1636204"/>
              <a:gd name="connsiteX1-67" fmla="*/ 0 w 1778000"/>
              <a:gd name="connsiteY1-68" fmla="*/ 1636204 h 1636204"/>
              <a:gd name="connsiteX2-69" fmla="*/ 1778000 w 1778000"/>
              <a:gd name="connsiteY2-70" fmla="*/ 1636204 h 1636204"/>
              <a:gd name="connsiteX3-71" fmla="*/ 1460500 w 1778000"/>
              <a:gd name="connsiteY3-72" fmla="*/ 1052004 h 1636204"/>
              <a:gd name="connsiteX4-73" fmla="*/ 1028700 w 1778000"/>
              <a:gd name="connsiteY4-74" fmla="*/ 417004 h 1636204"/>
              <a:gd name="connsiteX5-75" fmla="*/ 749300 w 1778000"/>
              <a:gd name="connsiteY5-76" fmla="*/ 36004 h 1636204"/>
              <a:gd name="connsiteX6-77" fmla="*/ 288925 w 1778000"/>
              <a:gd name="connsiteY6-78" fmla="*/ 91567 h 1636204"/>
              <a:gd name="connsiteX7-79" fmla="*/ 0 w 1778000"/>
              <a:gd name="connsiteY7-80" fmla="*/ 467804 h 1636204"/>
              <a:gd name="connsiteX0-81" fmla="*/ 0 w 1778000"/>
              <a:gd name="connsiteY0-82" fmla="*/ 467804 h 1636204"/>
              <a:gd name="connsiteX1-83" fmla="*/ 0 w 1778000"/>
              <a:gd name="connsiteY1-84" fmla="*/ 1636204 h 1636204"/>
              <a:gd name="connsiteX2-85" fmla="*/ 1778000 w 1778000"/>
              <a:gd name="connsiteY2-86" fmla="*/ 1636204 h 1636204"/>
              <a:gd name="connsiteX3-87" fmla="*/ 1460500 w 1778000"/>
              <a:gd name="connsiteY3-88" fmla="*/ 1052004 h 1636204"/>
              <a:gd name="connsiteX4-89" fmla="*/ 1028700 w 1778000"/>
              <a:gd name="connsiteY4-90" fmla="*/ 417004 h 1636204"/>
              <a:gd name="connsiteX5-91" fmla="*/ 749300 w 1778000"/>
              <a:gd name="connsiteY5-92" fmla="*/ 36004 h 1636204"/>
              <a:gd name="connsiteX6-93" fmla="*/ 288925 w 1778000"/>
              <a:gd name="connsiteY6-94" fmla="*/ 91567 h 1636204"/>
              <a:gd name="connsiteX7-95" fmla="*/ 0 w 1778000"/>
              <a:gd name="connsiteY7-96" fmla="*/ 467804 h 1636204"/>
              <a:gd name="connsiteX0-97" fmla="*/ 0 w 1778000"/>
              <a:gd name="connsiteY0-98" fmla="*/ 467804 h 1636204"/>
              <a:gd name="connsiteX1-99" fmla="*/ 0 w 1778000"/>
              <a:gd name="connsiteY1-100" fmla="*/ 1636204 h 1636204"/>
              <a:gd name="connsiteX2-101" fmla="*/ 1778000 w 1778000"/>
              <a:gd name="connsiteY2-102" fmla="*/ 1636204 h 1636204"/>
              <a:gd name="connsiteX3-103" fmla="*/ 1460500 w 1778000"/>
              <a:gd name="connsiteY3-104" fmla="*/ 1052004 h 1636204"/>
              <a:gd name="connsiteX4-105" fmla="*/ 1057275 w 1778000"/>
              <a:gd name="connsiteY4-106" fmla="*/ 402716 h 1636204"/>
              <a:gd name="connsiteX5-107" fmla="*/ 749300 w 1778000"/>
              <a:gd name="connsiteY5-108" fmla="*/ 36004 h 1636204"/>
              <a:gd name="connsiteX6-109" fmla="*/ 288925 w 1778000"/>
              <a:gd name="connsiteY6-110" fmla="*/ 91567 h 1636204"/>
              <a:gd name="connsiteX7-111" fmla="*/ 0 w 1778000"/>
              <a:gd name="connsiteY7-112" fmla="*/ 467804 h 1636204"/>
              <a:gd name="connsiteX0-113" fmla="*/ 0 w 1778000"/>
              <a:gd name="connsiteY0-114" fmla="*/ 486040 h 1654440"/>
              <a:gd name="connsiteX1-115" fmla="*/ 0 w 1778000"/>
              <a:gd name="connsiteY1-116" fmla="*/ 1654440 h 1654440"/>
              <a:gd name="connsiteX2-117" fmla="*/ 1778000 w 1778000"/>
              <a:gd name="connsiteY2-118" fmla="*/ 1654440 h 1654440"/>
              <a:gd name="connsiteX3-119" fmla="*/ 1460500 w 1778000"/>
              <a:gd name="connsiteY3-120" fmla="*/ 1070240 h 1654440"/>
              <a:gd name="connsiteX4-121" fmla="*/ 1057275 w 1778000"/>
              <a:gd name="connsiteY4-122" fmla="*/ 420952 h 1654440"/>
              <a:gd name="connsiteX5-123" fmla="*/ 749300 w 1778000"/>
              <a:gd name="connsiteY5-124" fmla="*/ 54240 h 1654440"/>
              <a:gd name="connsiteX6-125" fmla="*/ 274638 w 1778000"/>
              <a:gd name="connsiteY6-126" fmla="*/ 71703 h 1654440"/>
              <a:gd name="connsiteX7-127" fmla="*/ 0 w 1778000"/>
              <a:gd name="connsiteY7-128" fmla="*/ 486040 h 1654440"/>
              <a:gd name="connsiteX0-129" fmla="*/ 0 w 1778000"/>
              <a:gd name="connsiteY0-130" fmla="*/ 486040 h 1654440"/>
              <a:gd name="connsiteX1-131" fmla="*/ 0 w 1778000"/>
              <a:gd name="connsiteY1-132" fmla="*/ 1654440 h 1654440"/>
              <a:gd name="connsiteX2-133" fmla="*/ 1778000 w 1778000"/>
              <a:gd name="connsiteY2-134" fmla="*/ 1654440 h 1654440"/>
              <a:gd name="connsiteX3-135" fmla="*/ 1460500 w 1778000"/>
              <a:gd name="connsiteY3-136" fmla="*/ 1070240 h 1654440"/>
              <a:gd name="connsiteX4-137" fmla="*/ 1057275 w 1778000"/>
              <a:gd name="connsiteY4-138" fmla="*/ 420952 h 1654440"/>
              <a:gd name="connsiteX5-139" fmla="*/ 749300 w 1778000"/>
              <a:gd name="connsiteY5-140" fmla="*/ 54240 h 1654440"/>
              <a:gd name="connsiteX6-141" fmla="*/ 274638 w 1778000"/>
              <a:gd name="connsiteY6-142" fmla="*/ 71703 h 1654440"/>
              <a:gd name="connsiteX7-143" fmla="*/ 0 w 1778000"/>
              <a:gd name="connsiteY7-144" fmla="*/ 486040 h 1654440"/>
              <a:gd name="connsiteX0-145" fmla="*/ 0 w 1778000"/>
              <a:gd name="connsiteY0-146" fmla="*/ 478497 h 1646897"/>
              <a:gd name="connsiteX1-147" fmla="*/ 0 w 1778000"/>
              <a:gd name="connsiteY1-148" fmla="*/ 1646897 h 1646897"/>
              <a:gd name="connsiteX2-149" fmla="*/ 1778000 w 1778000"/>
              <a:gd name="connsiteY2-150" fmla="*/ 1646897 h 1646897"/>
              <a:gd name="connsiteX3-151" fmla="*/ 1460500 w 1778000"/>
              <a:gd name="connsiteY3-152" fmla="*/ 1062697 h 1646897"/>
              <a:gd name="connsiteX4-153" fmla="*/ 1057275 w 1778000"/>
              <a:gd name="connsiteY4-154" fmla="*/ 413409 h 1646897"/>
              <a:gd name="connsiteX5-155" fmla="*/ 749300 w 1778000"/>
              <a:gd name="connsiteY5-156" fmla="*/ 46697 h 1646897"/>
              <a:gd name="connsiteX6-157" fmla="*/ 274638 w 1778000"/>
              <a:gd name="connsiteY6-158" fmla="*/ 64160 h 1646897"/>
              <a:gd name="connsiteX7-159" fmla="*/ 0 w 1778000"/>
              <a:gd name="connsiteY7-160" fmla="*/ 478497 h 1646897"/>
              <a:gd name="connsiteX0-161" fmla="*/ 0 w 1778000"/>
              <a:gd name="connsiteY0-162" fmla="*/ 467437 h 1635837"/>
              <a:gd name="connsiteX1-163" fmla="*/ 0 w 1778000"/>
              <a:gd name="connsiteY1-164" fmla="*/ 1635837 h 1635837"/>
              <a:gd name="connsiteX2-165" fmla="*/ 1778000 w 1778000"/>
              <a:gd name="connsiteY2-166" fmla="*/ 1635837 h 1635837"/>
              <a:gd name="connsiteX3-167" fmla="*/ 1460500 w 1778000"/>
              <a:gd name="connsiteY3-168" fmla="*/ 1051637 h 1635837"/>
              <a:gd name="connsiteX4-169" fmla="*/ 1057275 w 1778000"/>
              <a:gd name="connsiteY4-170" fmla="*/ 402349 h 1635837"/>
              <a:gd name="connsiteX5-171" fmla="*/ 749300 w 1778000"/>
              <a:gd name="connsiteY5-172" fmla="*/ 35637 h 1635837"/>
              <a:gd name="connsiteX6-173" fmla="*/ 284163 w 1778000"/>
              <a:gd name="connsiteY6-174" fmla="*/ 76913 h 1635837"/>
              <a:gd name="connsiteX7-175" fmla="*/ 0 w 1778000"/>
              <a:gd name="connsiteY7-176" fmla="*/ 467437 h 1635837"/>
              <a:gd name="connsiteX0-177" fmla="*/ 0 w 1778000"/>
              <a:gd name="connsiteY0-178" fmla="*/ 467437 h 1635837"/>
              <a:gd name="connsiteX1-179" fmla="*/ 0 w 1778000"/>
              <a:gd name="connsiteY1-180" fmla="*/ 1635837 h 1635837"/>
              <a:gd name="connsiteX2-181" fmla="*/ 1778000 w 1778000"/>
              <a:gd name="connsiteY2-182" fmla="*/ 1635837 h 1635837"/>
              <a:gd name="connsiteX3-183" fmla="*/ 1460500 w 1778000"/>
              <a:gd name="connsiteY3-184" fmla="*/ 1051637 h 1635837"/>
              <a:gd name="connsiteX4-185" fmla="*/ 1057275 w 1778000"/>
              <a:gd name="connsiteY4-186" fmla="*/ 402349 h 1635837"/>
              <a:gd name="connsiteX5-187" fmla="*/ 749300 w 1778000"/>
              <a:gd name="connsiteY5-188" fmla="*/ 35637 h 1635837"/>
              <a:gd name="connsiteX6-189" fmla="*/ 284163 w 1778000"/>
              <a:gd name="connsiteY6-190" fmla="*/ 76913 h 1635837"/>
              <a:gd name="connsiteX7-191" fmla="*/ 0 w 1778000"/>
              <a:gd name="connsiteY7-192" fmla="*/ 467437 h 1635837"/>
              <a:gd name="connsiteX0-193" fmla="*/ 0 w 1778000"/>
              <a:gd name="connsiteY0-194" fmla="*/ 467437 h 1635837"/>
              <a:gd name="connsiteX1-195" fmla="*/ 0 w 1778000"/>
              <a:gd name="connsiteY1-196" fmla="*/ 1635837 h 1635837"/>
              <a:gd name="connsiteX2-197" fmla="*/ 1778000 w 1778000"/>
              <a:gd name="connsiteY2-198" fmla="*/ 1635837 h 1635837"/>
              <a:gd name="connsiteX3-199" fmla="*/ 1460500 w 1778000"/>
              <a:gd name="connsiteY3-200" fmla="*/ 1051637 h 1635837"/>
              <a:gd name="connsiteX4-201" fmla="*/ 1057275 w 1778000"/>
              <a:gd name="connsiteY4-202" fmla="*/ 402349 h 1635837"/>
              <a:gd name="connsiteX5-203" fmla="*/ 749300 w 1778000"/>
              <a:gd name="connsiteY5-204" fmla="*/ 35637 h 1635837"/>
              <a:gd name="connsiteX6-205" fmla="*/ 284163 w 1778000"/>
              <a:gd name="connsiteY6-206" fmla="*/ 76913 h 1635837"/>
              <a:gd name="connsiteX7-207" fmla="*/ 0 w 1778000"/>
              <a:gd name="connsiteY7-208" fmla="*/ 467437 h 1635837"/>
              <a:gd name="connsiteX0-209" fmla="*/ 0 w 1778000"/>
              <a:gd name="connsiteY0-210" fmla="*/ 467437 h 1635837"/>
              <a:gd name="connsiteX1-211" fmla="*/ 0 w 1778000"/>
              <a:gd name="connsiteY1-212" fmla="*/ 1635837 h 1635837"/>
              <a:gd name="connsiteX2-213" fmla="*/ 1778000 w 1778000"/>
              <a:gd name="connsiteY2-214" fmla="*/ 1635837 h 1635837"/>
              <a:gd name="connsiteX3-215" fmla="*/ 1460500 w 1778000"/>
              <a:gd name="connsiteY3-216" fmla="*/ 1051637 h 1635837"/>
              <a:gd name="connsiteX4-217" fmla="*/ 1057275 w 1778000"/>
              <a:gd name="connsiteY4-218" fmla="*/ 402349 h 1635837"/>
              <a:gd name="connsiteX5-219" fmla="*/ 749300 w 1778000"/>
              <a:gd name="connsiteY5-220" fmla="*/ 35637 h 1635837"/>
              <a:gd name="connsiteX6-221" fmla="*/ 284163 w 1778000"/>
              <a:gd name="connsiteY6-222" fmla="*/ 76913 h 1635837"/>
              <a:gd name="connsiteX7-223" fmla="*/ 0 w 1778000"/>
              <a:gd name="connsiteY7-224" fmla="*/ 467437 h 16358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-1" fmla="*/ 495300 w 1536700"/>
              <a:gd name="connsiteY0-2" fmla="*/ 1803400 h 1803400"/>
              <a:gd name="connsiteX1-3" fmla="*/ 101600 w 1536700"/>
              <a:gd name="connsiteY1-4" fmla="*/ 1485900 h 1803400"/>
              <a:gd name="connsiteX2-5" fmla="*/ 0 w 1536700"/>
              <a:gd name="connsiteY2-6" fmla="*/ 1168400 h 1803400"/>
              <a:gd name="connsiteX3-7" fmla="*/ 165100 w 1536700"/>
              <a:gd name="connsiteY3-8" fmla="*/ 863600 h 1803400"/>
              <a:gd name="connsiteX4-9" fmla="*/ 1536700 w 1536700"/>
              <a:gd name="connsiteY4-10" fmla="*/ 0 h 1803400"/>
              <a:gd name="connsiteX5-11" fmla="*/ 1536700 w 1536700"/>
              <a:gd name="connsiteY5-12" fmla="*/ 1790700 h 1803400"/>
              <a:gd name="connsiteX6-13" fmla="*/ 495300 w 1536700"/>
              <a:gd name="connsiteY6-14" fmla="*/ 1803400 h 1803400"/>
              <a:gd name="connsiteX0-15" fmla="*/ 495300 w 1536700"/>
              <a:gd name="connsiteY0-16" fmla="*/ 1803400 h 1803400"/>
              <a:gd name="connsiteX1-17" fmla="*/ 101600 w 1536700"/>
              <a:gd name="connsiteY1-18" fmla="*/ 1485900 h 1803400"/>
              <a:gd name="connsiteX2-19" fmla="*/ 0 w 1536700"/>
              <a:gd name="connsiteY2-20" fmla="*/ 1168400 h 1803400"/>
              <a:gd name="connsiteX3-21" fmla="*/ 165100 w 1536700"/>
              <a:gd name="connsiteY3-22" fmla="*/ 863600 h 1803400"/>
              <a:gd name="connsiteX4-23" fmla="*/ 1536700 w 1536700"/>
              <a:gd name="connsiteY4-24" fmla="*/ 0 h 1803400"/>
              <a:gd name="connsiteX5-25" fmla="*/ 1536700 w 1536700"/>
              <a:gd name="connsiteY5-26" fmla="*/ 1790700 h 1803400"/>
              <a:gd name="connsiteX6-27" fmla="*/ 495300 w 1536700"/>
              <a:gd name="connsiteY6-28" fmla="*/ 1803400 h 1803400"/>
              <a:gd name="connsiteX0-29" fmla="*/ 471487 w 1512887"/>
              <a:gd name="connsiteY0-30" fmla="*/ 1803400 h 1803400"/>
              <a:gd name="connsiteX1-31" fmla="*/ 77787 w 1512887"/>
              <a:gd name="connsiteY1-32" fmla="*/ 1485900 h 1803400"/>
              <a:gd name="connsiteX2-33" fmla="*/ 0 w 1512887"/>
              <a:gd name="connsiteY2-34" fmla="*/ 1163638 h 1803400"/>
              <a:gd name="connsiteX3-35" fmla="*/ 141287 w 1512887"/>
              <a:gd name="connsiteY3-36" fmla="*/ 863600 h 1803400"/>
              <a:gd name="connsiteX4-37" fmla="*/ 1512887 w 1512887"/>
              <a:gd name="connsiteY4-38" fmla="*/ 0 h 1803400"/>
              <a:gd name="connsiteX5-39" fmla="*/ 1512887 w 1512887"/>
              <a:gd name="connsiteY5-40" fmla="*/ 1790700 h 1803400"/>
              <a:gd name="connsiteX6-41" fmla="*/ 471487 w 1512887"/>
              <a:gd name="connsiteY6-42" fmla="*/ 1803400 h 1803400"/>
              <a:gd name="connsiteX0-43" fmla="*/ 474225 w 1515625"/>
              <a:gd name="connsiteY0-44" fmla="*/ 1803400 h 1803400"/>
              <a:gd name="connsiteX1-45" fmla="*/ 80525 w 1515625"/>
              <a:gd name="connsiteY1-46" fmla="*/ 1485900 h 1803400"/>
              <a:gd name="connsiteX2-47" fmla="*/ 2738 w 1515625"/>
              <a:gd name="connsiteY2-48" fmla="*/ 1163638 h 1803400"/>
              <a:gd name="connsiteX3-49" fmla="*/ 144025 w 1515625"/>
              <a:gd name="connsiteY3-50" fmla="*/ 863600 h 1803400"/>
              <a:gd name="connsiteX4-51" fmla="*/ 1515625 w 1515625"/>
              <a:gd name="connsiteY4-52" fmla="*/ 0 h 1803400"/>
              <a:gd name="connsiteX5-53" fmla="*/ 1515625 w 1515625"/>
              <a:gd name="connsiteY5-54" fmla="*/ 1790700 h 1803400"/>
              <a:gd name="connsiteX6-55" fmla="*/ 474225 w 1515625"/>
              <a:gd name="connsiteY6-56" fmla="*/ 1803400 h 1803400"/>
              <a:gd name="connsiteX0-57" fmla="*/ 474225 w 1515625"/>
              <a:gd name="connsiteY0-58" fmla="*/ 1803400 h 1803400"/>
              <a:gd name="connsiteX1-59" fmla="*/ 80525 w 1515625"/>
              <a:gd name="connsiteY1-60" fmla="*/ 1485900 h 1803400"/>
              <a:gd name="connsiteX2-61" fmla="*/ 2738 w 1515625"/>
              <a:gd name="connsiteY2-62" fmla="*/ 1163638 h 1803400"/>
              <a:gd name="connsiteX3-63" fmla="*/ 144025 w 1515625"/>
              <a:gd name="connsiteY3-64" fmla="*/ 863600 h 1803400"/>
              <a:gd name="connsiteX4-65" fmla="*/ 1515625 w 1515625"/>
              <a:gd name="connsiteY4-66" fmla="*/ 0 h 1803400"/>
              <a:gd name="connsiteX5-67" fmla="*/ 1515625 w 1515625"/>
              <a:gd name="connsiteY5-68" fmla="*/ 1790700 h 1803400"/>
              <a:gd name="connsiteX6-69" fmla="*/ 474225 w 1515625"/>
              <a:gd name="connsiteY6-70" fmla="*/ 1803400 h 1803400"/>
              <a:gd name="connsiteX0-71" fmla="*/ 474225 w 1515625"/>
              <a:gd name="connsiteY0-72" fmla="*/ 1803400 h 1803400"/>
              <a:gd name="connsiteX1-73" fmla="*/ 80525 w 1515625"/>
              <a:gd name="connsiteY1-74" fmla="*/ 1485900 h 1803400"/>
              <a:gd name="connsiteX2-75" fmla="*/ 2738 w 1515625"/>
              <a:gd name="connsiteY2-76" fmla="*/ 1163638 h 1803400"/>
              <a:gd name="connsiteX3-77" fmla="*/ 144025 w 1515625"/>
              <a:gd name="connsiteY3-78" fmla="*/ 863600 h 1803400"/>
              <a:gd name="connsiteX4-79" fmla="*/ 1515625 w 1515625"/>
              <a:gd name="connsiteY4-80" fmla="*/ 0 h 1803400"/>
              <a:gd name="connsiteX5-81" fmla="*/ 1515625 w 1515625"/>
              <a:gd name="connsiteY5-82" fmla="*/ 1790700 h 1803400"/>
              <a:gd name="connsiteX6-83" fmla="*/ 474225 w 1515625"/>
              <a:gd name="connsiteY6-84" fmla="*/ 1803400 h 1803400"/>
              <a:gd name="connsiteX0-85" fmla="*/ 474225 w 1515625"/>
              <a:gd name="connsiteY0-86" fmla="*/ 1803400 h 1803400"/>
              <a:gd name="connsiteX1-87" fmla="*/ 80525 w 1515625"/>
              <a:gd name="connsiteY1-88" fmla="*/ 1485900 h 1803400"/>
              <a:gd name="connsiteX2-89" fmla="*/ 2738 w 1515625"/>
              <a:gd name="connsiteY2-90" fmla="*/ 1163638 h 1803400"/>
              <a:gd name="connsiteX3-91" fmla="*/ 144025 w 1515625"/>
              <a:gd name="connsiteY3-92" fmla="*/ 863600 h 1803400"/>
              <a:gd name="connsiteX4-93" fmla="*/ 1515625 w 1515625"/>
              <a:gd name="connsiteY4-94" fmla="*/ 0 h 1803400"/>
              <a:gd name="connsiteX5-95" fmla="*/ 1515625 w 1515625"/>
              <a:gd name="connsiteY5-96" fmla="*/ 1790700 h 1803400"/>
              <a:gd name="connsiteX6-97" fmla="*/ 474225 w 1515625"/>
              <a:gd name="connsiteY6-98" fmla="*/ 1803400 h 1803400"/>
              <a:gd name="connsiteX0-99" fmla="*/ 474225 w 1515625"/>
              <a:gd name="connsiteY0-100" fmla="*/ 1803400 h 1803400"/>
              <a:gd name="connsiteX1-101" fmla="*/ 80525 w 1515625"/>
              <a:gd name="connsiteY1-102" fmla="*/ 1485900 h 1803400"/>
              <a:gd name="connsiteX2-103" fmla="*/ 2738 w 1515625"/>
              <a:gd name="connsiteY2-104" fmla="*/ 1163638 h 1803400"/>
              <a:gd name="connsiteX3-105" fmla="*/ 144025 w 1515625"/>
              <a:gd name="connsiteY3-106" fmla="*/ 863600 h 1803400"/>
              <a:gd name="connsiteX4-107" fmla="*/ 1515625 w 1515625"/>
              <a:gd name="connsiteY4-108" fmla="*/ 0 h 1803400"/>
              <a:gd name="connsiteX5-109" fmla="*/ 1515625 w 1515625"/>
              <a:gd name="connsiteY5-110" fmla="*/ 1790700 h 1803400"/>
              <a:gd name="connsiteX6-111" fmla="*/ 474225 w 1515625"/>
              <a:gd name="connsiteY6-112" fmla="*/ 1803400 h 1803400"/>
              <a:gd name="connsiteX0-113" fmla="*/ 474225 w 1518007"/>
              <a:gd name="connsiteY0-114" fmla="*/ 1803400 h 1803400"/>
              <a:gd name="connsiteX1-115" fmla="*/ 80525 w 1518007"/>
              <a:gd name="connsiteY1-116" fmla="*/ 1485900 h 1803400"/>
              <a:gd name="connsiteX2-117" fmla="*/ 2738 w 1518007"/>
              <a:gd name="connsiteY2-118" fmla="*/ 1163638 h 1803400"/>
              <a:gd name="connsiteX3-119" fmla="*/ 144025 w 1518007"/>
              <a:gd name="connsiteY3-120" fmla="*/ 863600 h 1803400"/>
              <a:gd name="connsiteX4-121" fmla="*/ 1515625 w 1518007"/>
              <a:gd name="connsiteY4-122" fmla="*/ 0 h 1803400"/>
              <a:gd name="connsiteX5-123" fmla="*/ 1518007 w 1518007"/>
              <a:gd name="connsiteY5-124" fmla="*/ 1802606 h 1803400"/>
              <a:gd name="connsiteX6-125" fmla="*/ 474225 w 1518007"/>
              <a:gd name="connsiteY6-126" fmla="*/ 1803400 h 180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金融理财学习</a:t>
            </a:r>
          </a:p>
        </p:txBody>
      </p:sp>
      <p:sp>
        <p:nvSpPr>
          <p:cNvPr id="17" name="矩形 16"/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-1" fmla="*/ 3322320 w 3322320"/>
              <a:gd name="connsiteY0-2" fmla="*/ 0 h 1338777"/>
              <a:gd name="connsiteX1-3" fmla="*/ 2941320 w 3322320"/>
              <a:gd name="connsiteY1-4" fmla="*/ 586740 h 1338777"/>
              <a:gd name="connsiteX2-5" fmla="*/ 2423160 w 3322320"/>
              <a:gd name="connsiteY2-6" fmla="*/ 990600 h 1338777"/>
              <a:gd name="connsiteX3-7" fmla="*/ 1874520 w 3322320"/>
              <a:gd name="connsiteY3-8" fmla="*/ 1150620 h 1338777"/>
              <a:gd name="connsiteX4-9" fmla="*/ 1219200 w 3322320"/>
              <a:gd name="connsiteY4-10" fmla="*/ 906780 h 1338777"/>
              <a:gd name="connsiteX5-11" fmla="*/ 701040 w 3322320"/>
              <a:gd name="connsiteY5-12" fmla="*/ 1310640 h 1338777"/>
              <a:gd name="connsiteX6-13" fmla="*/ 275491 w 3322320"/>
              <a:gd name="connsiteY6-14" fmla="*/ 1338777 h 1338777"/>
              <a:gd name="connsiteX7-15" fmla="*/ 0 w 3322320"/>
              <a:gd name="connsiteY7-16" fmla="*/ 982980 h 1338777"/>
              <a:gd name="connsiteX8-17" fmla="*/ 129540 w 3322320"/>
              <a:gd name="connsiteY8-18" fmla="*/ 518160 h 1338777"/>
              <a:gd name="connsiteX9-19" fmla="*/ 480060 w 3322320"/>
              <a:gd name="connsiteY9-20" fmla="*/ 22860 h 1338777"/>
              <a:gd name="connsiteX10-21" fmla="*/ 3322320 w 3322320"/>
              <a:gd name="connsiteY10-22" fmla="*/ 0 h 1338777"/>
              <a:gd name="connsiteX0-23" fmla="*/ 3322320 w 3322320"/>
              <a:gd name="connsiteY0-24" fmla="*/ 0 h 1356250"/>
              <a:gd name="connsiteX1-25" fmla="*/ 2941320 w 3322320"/>
              <a:gd name="connsiteY1-26" fmla="*/ 586740 h 1356250"/>
              <a:gd name="connsiteX2-27" fmla="*/ 2423160 w 3322320"/>
              <a:gd name="connsiteY2-28" fmla="*/ 990600 h 1356250"/>
              <a:gd name="connsiteX3-29" fmla="*/ 1874520 w 3322320"/>
              <a:gd name="connsiteY3-30" fmla="*/ 1150620 h 1356250"/>
              <a:gd name="connsiteX4-31" fmla="*/ 1219200 w 3322320"/>
              <a:gd name="connsiteY4-32" fmla="*/ 906780 h 1356250"/>
              <a:gd name="connsiteX5-33" fmla="*/ 701040 w 3322320"/>
              <a:gd name="connsiteY5-34" fmla="*/ 1310640 h 1356250"/>
              <a:gd name="connsiteX6-35" fmla="*/ 275491 w 3322320"/>
              <a:gd name="connsiteY6-36" fmla="*/ 1338777 h 1356250"/>
              <a:gd name="connsiteX7-37" fmla="*/ 0 w 3322320"/>
              <a:gd name="connsiteY7-38" fmla="*/ 982980 h 1356250"/>
              <a:gd name="connsiteX8-39" fmla="*/ 129540 w 3322320"/>
              <a:gd name="connsiteY8-40" fmla="*/ 518160 h 1356250"/>
              <a:gd name="connsiteX9-41" fmla="*/ 480060 w 3322320"/>
              <a:gd name="connsiteY9-42" fmla="*/ 22860 h 1356250"/>
              <a:gd name="connsiteX10-43" fmla="*/ 3322320 w 3322320"/>
              <a:gd name="connsiteY10-44" fmla="*/ 0 h 1356250"/>
              <a:gd name="connsiteX0-45" fmla="*/ 3322320 w 3322320"/>
              <a:gd name="connsiteY0-46" fmla="*/ 0 h 1367451"/>
              <a:gd name="connsiteX1-47" fmla="*/ 2941320 w 3322320"/>
              <a:gd name="connsiteY1-48" fmla="*/ 586740 h 1367451"/>
              <a:gd name="connsiteX2-49" fmla="*/ 2423160 w 3322320"/>
              <a:gd name="connsiteY2-50" fmla="*/ 990600 h 1367451"/>
              <a:gd name="connsiteX3-51" fmla="*/ 1874520 w 3322320"/>
              <a:gd name="connsiteY3-52" fmla="*/ 1150620 h 1367451"/>
              <a:gd name="connsiteX4-53" fmla="*/ 1219200 w 3322320"/>
              <a:gd name="connsiteY4-54" fmla="*/ 906780 h 1367451"/>
              <a:gd name="connsiteX5-55" fmla="*/ 701040 w 3322320"/>
              <a:gd name="connsiteY5-56" fmla="*/ 1310640 h 1367451"/>
              <a:gd name="connsiteX6-57" fmla="*/ 275491 w 3322320"/>
              <a:gd name="connsiteY6-58" fmla="*/ 1338777 h 1367451"/>
              <a:gd name="connsiteX7-59" fmla="*/ 0 w 3322320"/>
              <a:gd name="connsiteY7-60" fmla="*/ 982980 h 1367451"/>
              <a:gd name="connsiteX8-61" fmla="*/ 129540 w 3322320"/>
              <a:gd name="connsiteY8-62" fmla="*/ 518160 h 1367451"/>
              <a:gd name="connsiteX9-63" fmla="*/ 480060 w 3322320"/>
              <a:gd name="connsiteY9-64" fmla="*/ 22860 h 1367451"/>
              <a:gd name="connsiteX10-65" fmla="*/ 3322320 w 3322320"/>
              <a:gd name="connsiteY10-66" fmla="*/ 0 h 1367451"/>
              <a:gd name="connsiteX0-67" fmla="*/ 3322320 w 3322320"/>
              <a:gd name="connsiteY0-68" fmla="*/ 0 h 1367451"/>
              <a:gd name="connsiteX1-69" fmla="*/ 2941320 w 3322320"/>
              <a:gd name="connsiteY1-70" fmla="*/ 586740 h 1367451"/>
              <a:gd name="connsiteX2-71" fmla="*/ 2423160 w 3322320"/>
              <a:gd name="connsiteY2-72" fmla="*/ 990600 h 1367451"/>
              <a:gd name="connsiteX3-73" fmla="*/ 1874520 w 3322320"/>
              <a:gd name="connsiteY3-74" fmla="*/ 1150620 h 1367451"/>
              <a:gd name="connsiteX4-75" fmla="*/ 1219200 w 3322320"/>
              <a:gd name="connsiteY4-76" fmla="*/ 906780 h 1367451"/>
              <a:gd name="connsiteX5-77" fmla="*/ 701040 w 3322320"/>
              <a:gd name="connsiteY5-78" fmla="*/ 1310640 h 1367451"/>
              <a:gd name="connsiteX6-79" fmla="*/ 275491 w 3322320"/>
              <a:gd name="connsiteY6-80" fmla="*/ 1338777 h 1367451"/>
              <a:gd name="connsiteX7-81" fmla="*/ 0 w 3322320"/>
              <a:gd name="connsiteY7-82" fmla="*/ 982980 h 1367451"/>
              <a:gd name="connsiteX8-83" fmla="*/ 129540 w 3322320"/>
              <a:gd name="connsiteY8-84" fmla="*/ 518160 h 1367451"/>
              <a:gd name="connsiteX9-85" fmla="*/ 480060 w 3322320"/>
              <a:gd name="connsiteY9-86" fmla="*/ 22860 h 1367451"/>
              <a:gd name="connsiteX10-87" fmla="*/ 3322320 w 3322320"/>
              <a:gd name="connsiteY10-88" fmla="*/ 0 h 1367451"/>
              <a:gd name="connsiteX0-89" fmla="*/ 3322320 w 3322320"/>
              <a:gd name="connsiteY0-90" fmla="*/ 0 h 1367451"/>
              <a:gd name="connsiteX1-91" fmla="*/ 2941320 w 3322320"/>
              <a:gd name="connsiteY1-92" fmla="*/ 586740 h 1367451"/>
              <a:gd name="connsiteX2-93" fmla="*/ 2423160 w 3322320"/>
              <a:gd name="connsiteY2-94" fmla="*/ 990600 h 1367451"/>
              <a:gd name="connsiteX3-95" fmla="*/ 1874520 w 3322320"/>
              <a:gd name="connsiteY3-96" fmla="*/ 1150620 h 1367451"/>
              <a:gd name="connsiteX4-97" fmla="*/ 1219200 w 3322320"/>
              <a:gd name="connsiteY4-98" fmla="*/ 906780 h 1367451"/>
              <a:gd name="connsiteX5-99" fmla="*/ 701040 w 3322320"/>
              <a:gd name="connsiteY5-100" fmla="*/ 1310640 h 1367451"/>
              <a:gd name="connsiteX6-101" fmla="*/ 275491 w 3322320"/>
              <a:gd name="connsiteY6-102" fmla="*/ 1338777 h 1367451"/>
              <a:gd name="connsiteX7-103" fmla="*/ 0 w 3322320"/>
              <a:gd name="connsiteY7-104" fmla="*/ 982980 h 1367451"/>
              <a:gd name="connsiteX8-105" fmla="*/ 129540 w 3322320"/>
              <a:gd name="connsiteY8-106" fmla="*/ 518160 h 1367451"/>
              <a:gd name="connsiteX9-107" fmla="*/ 480060 w 3322320"/>
              <a:gd name="connsiteY9-108" fmla="*/ 22860 h 1367451"/>
              <a:gd name="connsiteX10-109" fmla="*/ 3322320 w 3322320"/>
              <a:gd name="connsiteY10-110" fmla="*/ 0 h 1367451"/>
              <a:gd name="connsiteX0-111" fmla="*/ 3328348 w 3328348"/>
              <a:gd name="connsiteY0-112" fmla="*/ 0 h 1367451"/>
              <a:gd name="connsiteX1-113" fmla="*/ 2947348 w 3328348"/>
              <a:gd name="connsiteY1-114" fmla="*/ 586740 h 1367451"/>
              <a:gd name="connsiteX2-115" fmla="*/ 2429188 w 3328348"/>
              <a:gd name="connsiteY2-116" fmla="*/ 990600 h 1367451"/>
              <a:gd name="connsiteX3-117" fmla="*/ 1880548 w 3328348"/>
              <a:gd name="connsiteY3-118" fmla="*/ 1150620 h 1367451"/>
              <a:gd name="connsiteX4-119" fmla="*/ 1225228 w 3328348"/>
              <a:gd name="connsiteY4-120" fmla="*/ 906780 h 1367451"/>
              <a:gd name="connsiteX5-121" fmla="*/ 707068 w 3328348"/>
              <a:gd name="connsiteY5-122" fmla="*/ 1310640 h 1367451"/>
              <a:gd name="connsiteX6-123" fmla="*/ 281519 w 3328348"/>
              <a:gd name="connsiteY6-124" fmla="*/ 1338777 h 1367451"/>
              <a:gd name="connsiteX7-125" fmla="*/ 6028 w 3328348"/>
              <a:gd name="connsiteY7-126" fmla="*/ 982980 h 1367451"/>
              <a:gd name="connsiteX8-127" fmla="*/ 135568 w 3328348"/>
              <a:gd name="connsiteY8-128" fmla="*/ 518160 h 1367451"/>
              <a:gd name="connsiteX9-129" fmla="*/ 486088 w 3328348"/>
              <a:gd name="connsiteY9-130" fmla="*/ 22860 h 1367451"/>
              <a:gd name="connsiteX10-131" fmla="*/ 3328348 w 3328348"/>
              <a:gd name="connsiteY10-132" fmla="*/ 0 h 1367451"/>
              <a:gd name="connsiteX0-133" fmla="*/ 3330964 w 3330964"/>
              <a:gd name="connsiteY0-134" fmla="*/ 0 h 1367451"/>
              <a:gd name="connsiteX1-135" fmla="*/ 2949964 w 3330964"/>
              <a:gd name="connsiteY1-136" fmla="*/ 586740 h 1367451"/>
              <a:gd name="connsiteX2-137" fmla="*/ 2431804 w 3330964"/>
              <a:gd name="connsiteY2-138" fmla="*/ 990600 h 1367451"/>
              <a:gd name="connsiteX3-139" fmla="*/ 1883164 w 3330964"/>
              <a:gd name="connsiteY3-140" fmla="*/ 1150620 h 1367451"/>
              <a:gd name="connsiteX4-141" fmla="*/ 1227844 w 3330964"/>
              <a:gd name="connsiteY4-142" fmla="*/ 906780 h 1367451"/>
              <a:gd name="connsiteX5-143" fmla="*/ 709684 w 3330964"/>
              <a:gd name="connsiteY5-144" fmla="*/ 1310640 h 1367451"/>
              <a:gd name="connsiteX6-145" fmla="*/ 284135 w 3330964"/>
              <a:gd name="connsiteY6-146" fmla="*/ 1338777 h 1367451"/>
              <a:gd name="connsiteX7-147" fmla="*/ 8644 w 3330964"/>
              <a:gd name="connsiteY7-148" fmla="*/ 982980 h 1367451"/>
              <a:gd name="connsiteX8-149" fmla="*/ 93045 w 3330964"/>
              <a:gd name="connsiteY8-150" fmla="*/ 482694 h 1367451"/>
              <a:gd name="connsiteX9-151" fmla="*/ 488704 w 3330964"/>
              <a:gd name="connsiteY9-152" fmla="*/ 22860 h 1367451"/>
              <a:gd name="connsiteX10-153" fmla="*/ 3330964 w 3330964"/>
              <a:gd name="connsiteY10-154" fmla="*/ 0 h 1367451"/>
              <a:gd name="connsiteX0-155" fmla="*/ 3330964 w 3330964"/>
              <a:gd name="connsiteY0-156" fmla="*/ 0 h 1367451"/>
              <a:gd name="connsiteX1-157" fmla="*/ 2949964 w 3330964"/>
              <a:gd name="connsiteY1-158" fmla="*/ 586740 h 1367451"/>
              <a:gd name="connsiteX2-159" fmla="*/ 2431804 w 3330964"/>
              <a:gd name="connsiteY2-160" fmla="*/ 990600 h 1367451"/>
              <a:gd name="connsiteX3-161" fmla="*/ 1883164 w 3330964"/>
              <a:gd name="connsiteY3-162" fmla="*/ 1150620 h 1367451"/>
              <a:gd name="connsiteX4-163" fmla="*/ 1227844 w 3330964"/>
              <a:gd name="connsiteY4-164" fmla="*/ 906780 h 1367451"/>
              <a:gd name="connsiteX5-165" fmla="*/ 709684 w 3330964"/>
              <a:gd name="connsiteY5-166" fmla="*/ 1310640 h 1367451"/>
              <a:gd name="connsiteX6-167" fmla="*/ 284135 w 3330964"/>
              <a:gd name="connsiteY6-168" fmla="*/ 1338777 h 1367451"/>
              <a:gd name="connsiteX7-169" fmla="*/ 8644 w 3330964"/>
              <a:gd name="connsiteY7-170" fmla="*/ 982980 h 1367451"/>
              <a:gd name="connsiteX8-171" fmla="*/ 93045 w 3330964"/>
              <a:gd name="connsiteY8-172" fmla="*/ 482694 h 1367451"/>
              <a:gd name="connsiteX9-173" fmla="*/ 488704 w 3330964"/>
              <a:gd name="connsiteY9-174" fmla="*/ 22860 h 1367451"/>
              <a:gd name="connsiteX10-175" fmla="*/ 3330964 w 3330964"/>
              <a:gd name="connsiteY10-176" fmla="*/ 0 h 1367451"/>
              <a:gd name="connsiteX0-177" fmla="*/ 3330964 w 3330964"/>
              <a:gd name="connsiteY0-178" fmla="*/ 0 h 1367451"/>
              <a:gd name="connsiteX1-179" fmla="*/ 2949964 w 3330964"/>
              <a:gd name="connsiteY1-180" fmla="*/ 586740 h 1367451"/>
              <a:gd name="connsiteX2-181" fmla="*/ 2431804 w 3330964"/>
              <a:gd name="connsiteY2-182" fmla="*/ 990600 h 1367451"/>
              <a:gd name="connsiteX3-183" fmla="*/ 1883164 w 3330964"/>
              <a:gd name="connsiteY3-184" fmla="*/ 1150620 h 1367451"/>
              <a:gd name="connsiteX4-185" fmla="*/ 1227844 w 3330964"/>
              <a:gd name="connsiteY4-186" fmla="*/ 906780 h 1367451"/>
              <a:gd name="connsiteX5-187" fmla="*/ 709684 w 3330964"/>
              <a:gd name="connsiteY5-188" fmla="*/ 1310640 h 1367451"/>
              <a:gd name="connsiteX6-189" fmla="*/ 284135 w 3330964"/>
              <a:gd name="connsiteY6-190" fmla="*/ 1338777 h 1367451"/>
              <a:gd name="connsiteX7-191" fmla="*/ 8644 w 3330964"/>
              <a:gd name="connsiteY7-192" fmla="*/ 982980 h 1367451"/>
              <a:gd name="connsiteX8-193" fmla="*/ 93045 w 3330964"/>
              <a:gd name="connsiteY8-194" fmla="*/ 482694 h 1367451"/>
              <a:gd name="connsiteX9-195" fmla="*/ 488704 w 3330964"/>
              <a:gd name="connsiteY9-196" fmla="*/ 22860 h 1367451"/>
              <a:gd name="connsiteX10-197" fmla="*/ 3330964 w 3330964"/>
              <a:gd name="connsiteY10-198" fmla="*/ 0 h 1367451"/>
              <a:gd name="connsiteX0-199" fmla="*/ 3330964 w 3330964"/>
              <a:gd name="connsiteY0-200" fmla="*/ 0 h 1367451"/>
              <a:gd name="connsiteX1-201" fmla="*/ 2949964 w 3330964"/>
              <a:gd name="connsiteY1-202" fmla="*/ 586740 h 1367451"/>
              <a:gd name="connsiteX2-203" fmla="*/ 2431804 w 3330964"/>
              <a:gd name="connsiteY2-204" fmla="*/ 990600 h 1367451"/>
              <a:gd name="connsiteX3-205" fmla="*/ 1883164 w 3330964"/>
              <a:gd name="connsiteY3-206" fmla="*/ 1150620 h 1367451"/>
              <a:gd name="connsiteX4-207" fmla="*/ 1227844 w 3330964"/>
              <a:gd name="connsiteY4-208" fmla="*/ 906780 h 1367451"/>
              <a:gd name="connsiteX5-209" fmla="*/ 709684 w 3330964"/>
              <a:gd name="connsiteY5-210" fmla="*/ 1310640 h 1367451"/>
              <a:gd name="connsiteX6-211" fmla="*/ 284135 w 3330964"/>
              <a:gd name="connsiteY6-212" fmla="*/ 1338777 h 1367451"/>
              <a:gd name="connsiteX7-213" fmla="*/ 8644 w 3330964"/>
              <a:gd name="connsiteY7-214" fmla="*/ 982980 h 1367451"/>
              <a:gd name="connsiteX8-215" fmla="*/ 93045 w 3330964"/>
              <a:gd name="connsiteY8-216" fmla="*/ 482694 h 1367451"/>
              <a:gd name="connsiteX9-217" fmla="*/ 488704 w 3330964"/>
              <a:gd name="connsiteY9-218" fmla="*/ 22860 h 1367451"/>
              <a:gd name="connsiteX10-219" fmla="*/ 3330964 w 3330964"/>
              <a:gd name="connsiteY10-220" fmla="*/ 0 h 1367451"/>
              <a:gd name="connsiteX0-221" fmla="*/ 3330964 w 3330964"/>
              <a:gd name="connsiteY0-222" fmla="*/ 0 h 1367451"/>
              <a:gd name="connsiteX1-223" fmla="*/ 2949964 w 3330964"/>
              <a:gd name="connsiteY1-224" fmla="*/ 586740 h 1367451"/>
              <a:gd name="connsiteX2-225" fmla="*/ 2431804 w 3330964"/>
              <a:gd name="connsiteY2-226" fmla="*/ 990600 h 1367451"/>
              <a:gd name="connsiteX3-227" fmla="*/ 1883164 w 3330964"/>
              <a:gd name="connsiteY3-228" fmla="*/ 1150620 h 1367451"/>
              <a:gd name="connsiteX4-229" fmla="*/ 1227844 w 3330964"/>
              <a:gd name="connsiteY4-230" fmla="*/ 906780 h 1367451"/>
              <a:gd name="connsiteX5-231" fmla="*/ 709684 w 3330964"/>
              <a:gd name="connsiteY5-232" fmla="*/ 1310640 h 1367451"/>
              <a:gd name="connsiteX6-233" fmla="*/ 284135 w 3330964"/>
              <a:gd name="connsiteY6-234" fmla="*/ 1338777 h 1367451"/>
              <a:gd name="connsiteX7-235" fmla="*/ 8644 w 3330964"/>
              <a:gd name="connsiteY7-236" fmla="*/ 982980 h 1367451"/>
              <a:gd name="connsiteX8-237" fmla="*/ 93045 w 3330964"/>
              <a:gd name="connsiteY8-238" fmla="*/ 482694 h 1367451"/>
              <a:gd name="connsiteX9-239" fmla="*/ 488704 w 3330964"/>
              <a:gd name="connsiteY9-240" fmla="*/ 22860 h 1367451"/>
              <a:gd name="connsiteX10-241" fmla="*/ 3330964 w 3330964"/>
              <a:gd name="connsiteY10-242" fmla="*/ 0 h 1367451"/>
              <a:gd name="connsiteX0-243" fmla="*/ 3330964 w 3330964"/>
              <a:gd name="connsiteY0-244" fmla="*/ 0 h 1367451"/>
              <a:gd name="connsiteX1-245" fmla="*/ 2949964 w 3330964"/>
              <a:gd name="connsiteY1-246" fmla="*/ 586740 h 1367451"/>
              <a:gd name="connsiteX2-247" fmla="*/ 2431804 w 3330964"/>
              <a:gd name="connsiteY2-248" fmla="*/ 990600 h 1367451"/>
              <a:gd name="connsiteX3-249" fmla="*/ 1883164 w 3330964"/>
              <a:gd name="connsiteY3-250" fmla="*/ 1150620 h 1367451"/>
              <a:gd name="connsiteX4-251" fmla="*/ 1227844 w 3330964"/>
              <a:gd name="connsiteY4-252" fmla="*/ 906780 h 1367451"/>
              <a:gd name="connsiteX5-253" fmla="*/ 709684 w 3330964"/>
              <a:gd name="connsiteY5-254" fmla="*/ 1310640 h 1367451"/>
              <a:gd name="connsiteX6-255" fmla="*/ 284135 w 3330964"/>
              <a:gd name="connsiteY6-256" fmla="*/ 1338777 h 1367451"/>
              <a:gd name="connsiteX7-257" fmla="*/ 8644 w 3330964"/>
              <a:gd name="connsiteY7-258" fmla="*/ 982980 h 1367451"/>
              <a:gd name="connsiteX8-259" fmla="*/ 93045 w 3330964"/>
              <a:gd name="connsiteY8-260" fmla="*/ 482694 h 1367451"/>
              <a:gd name="connsiteX9-261" fmla="*/ 488704 w 3330964"/>
              <a:gd name="connsiteY9-262" fmla="*/ 22860 h 1367451"/>
              <a:gd name="connsiteX10-263" fmla="*/ 3330964 w 3330964"/>
              <a:gd name="connsiteY10-264" fmla="*/ 0 h 1367451"/>
              <a:gd name="connsiteX0-265" fmla="*/ 3330964 w 3330964"/>
              <a:gd name="connsiteY0-266" fmla="*/ 0 h 1367451"/>
              <a:gd name="connsiteX1-267" fmla="*/ 2949964 w 3330964"/>
              <a:gd name="connsiteY1-268" fmla="*/ 586740 h 1367451"/>
              <a:gd name="connsiteX2-269" fmla="*/ 2431804 w 3330964"/>
              <a:gd name="connsiteY2-270" fmla="*/ 990600 h 1367451"/>
              <a:gd name="connsiteX3-271" fmla="*/ 1883164 w 3330964"/>
              <a:gd name="connsiteY3-272" fmla="*/ 1150620 h 1367451"/>
              <a:gd name="connsiteX4-273" fmla="*/ 1227844 w 3330964"/>
              <a:gd name="connsiteY4-274" fmla="*/ 906780 h 1367451"/>
              <a:gd name="connsiteX5-275" fmla="*/ 709684 w 3330964"/>
              <a:gd name="connsiteY5-276" fmla="*/ 1310640 h 1367451"/>
              <a:gd name="connsiteX6-277" fmla="*/ 284135 w 3330964"/>
              <a:gd name="connsiteY6-278" fmla="*/ 1338777 h 1367451"/>
              <a:gd name="connsiteX7-279" fmla="*/ 8644 w 3330964"/>
              <a:gd name="connsiteY7-280" fmla="*/ 982980 h 1367451"/>
              <a:gd name="connsiteX8-281" fmla="*/ 93045 w 3330964"/>
              <a:gd name="connsiteY8-282" fmla="*/ 482694 h 1367451"/>
              <a:gd name="connsiteX9-283" fmla="*/ 488704 w 3330964"/>
              <a:gd name="connsiteY9-284" fmla="*/ 22860 h 1367451"/>
              <a:gd name="connsiteX10-285" fmla="*/ 3330964 w 3330964"/>
              <a:gd name="connsiteY10-286" fmla="*/ 0 h 1367451"/>
              <a:gd name="connsiteX0-287" fmla="*/ 3330964 w 3330964"/>
              <a:gd name="connsiteY0-288" fmla="*/ 0 h 1367451"/>
              <a:gd name="connsiteX1-289" fmla="*/ 2949964 w 3330964"/>
              <a:gd name="connsiteY1-290" fmla="*/ 586740 h 1367451"/>
              <a:gd name="connsiteX2-291" fmla="*/ 2431804 w 3330964"/>
              <a:gd name="connsiteY2-292" fmla="*/ 990600 h 1367451"/>
              <a:gd name="connsiteX3-293" fmla="*/ 1883164 w 3330964"/>
              <a:gd name="connsiteY3-294" fmla="*/ 1150620 h 1367451"/>
              <a:gd name="connsiteX4-295" fmla="*/ 1227844 w 3330964"/>
              <a:gd name="connsiteY4-296" fmla="*/ 906780 h 1367451"/>
              <a:gd name="connsiteX5-297" fmla="*/ 709684 w 3330964"/>
              <a:gd name="connsiteY5-298" fmla="*/ 1310640 h 1367451"/>
              <a:gd name="connsiteX6-299" fmla="*/ 284135 w 3330964"/>
              <a:gd name="connsiteY6-300" fmla="*/ 1338777 h 1367451"/>
              <a:gd name="connsiteX7-301" fmla="*/ 8644 w 3330964"/>
              <a:gd name="connsiteY7-302" fmla="*/ 982980 h 1367451"/>
              <a:gd name="connsiteX8-303" fmla="*/ 93045 w 3330964"/>
              <a:gd name="connsiteY8-304" fmla="*/ 482694 h 1367451"/>
              <a:gd name="connsiteX9-305" fmla="*/ 488704 w 3330964"/>
              <a:gd name="connsiteY9-306" fmla="*/ 22860 h 1367451"/>
              <a:gd name="connsiteX10-307" fmla="*/ 3330964 w 3330964"/>
              <a:gd name="connsiteY10-308" fmla="*/ 0 h 1367451"/>
              <a:gd name="connsiteX0-309" fmla="*/ 3330964 w 3330964"/>
              <a:gd name="connsiteY0-310" fmla="*/ 0 h 1367451"/>
              <a:gd name="connsiteX1-311" fmla="*/ 2949964 w 3330964"/>
              <a:gd name="connsiteY1-312" fmla="*/ 586740 h 1367451"/>
              <a:gd name="connsiteX2-313" fmla="*/ 2431804 w 3330964"/>
              <a:gd name="connsiteY2-314" fmla="*/ 990600 h 1367451"/>
              <a:gd name="connsiteX3-315" fmla="*/ 1883164 w 3330964"/>
              <a:gd name="connsiteY3-316" fmla="*/ 1150620 h 1367451"/>
              <a:gd name="connsiteX4-317" fmla="*/ 1227844 w 3330964"/>
              <a:gd name="connsiteY4-318" fmla="*/ 906780 h 1367451"/>
              <a:gd name="connsiteX5-319" fmla="*/ 709684 w 3330964"/>
              <a:gd name="connsiteY5-320" fmla="*/ 1310640 h 1367451"/>
              <a:gd name="connsiteX6-321" fmla="*/ 284135 w 3330964"/>
              <a:gd name="connsiteY6-322" fmla="*/ 1338777 h 1367451"/>
              <a:gd name="connsiteX7-323" fmla="*/ 8644 w 3330964"/>
              <a:gd name="connsiteY7-324" fmla="*/ 982980 h 1367451"/>
              <a:gd name="connsiteX8-325" fmla="*/ 93045 w 3330964"/>
              <a:gd name="connsiteY8-326" fmla="*/ 482694 h 1367451"/>
              <a:gd name="connsiteX9-327" fmla="*/ 488704 w 3330964"/>
              <a:gd name="connsiteY9-328" fmla="*/ 22860 h 1367451"/>
              <a:gd name="connsiteX10-329" fmla="*/ 3330964 w 3330964"/>
              <a:gd name="connsiteY10-330" fmla="*/ 0 h 1367451"/>
              <a:gd name="connsiteX0-331" fmla="*/ 3330964 w 3330964"/>
              <a:gd name="connsiteY0-332" fmla="*/ 0 h 1367451"/>
              <a:gd name="connsiteX1-333" fmla="*/ 2949964 w 3330964"/>
              <a:gd name="connsiteY1-334" fmla="*/ 586740 h 1367451"/>
              <a:gd name="connsiteX2-335" fmla="*/ 2431804 w 3330964"/>
              <a:gd name="connsiteY2-336" fmla="*/ 990600 h 1367451"/>
              <a:gd name="connsiteX3-337" fmla="*/ 1883164 w 3330964"/>
              <a:gd name="connsiteY3-338" fmla="*/ 1150620 h 1367451"/>
              <a:gd name="connsiteX4-339" fmla="*/ 1227844 w 3330964"/>
              <a:gd name="connsiteY4-340" fmla="*/ 906780 h 1367451"/>
              <a:gd name="connsiteX5-341" fmla="*/ 709684 w 3330964"/>
              <a:gd name="connsiteY5-342" fmla="*/ 1310640 h 1367451"/>
              <a:gd name="connsiteX6-343" fmla="*/ 284135 w 3330964"/>
              <a:gd name="connsiteY6-344" fmla="*/ 1338777 h 1367451"/>
              <a:gd name="connsiteX7-345" fmla="*/ 8644 w 3330964"/>
              <a:gd name="connsiteY7-346" fmla="*/ 982980 h 1367451"/>
              <a:gd name="connsiteX8-347" fmla="*/ 93045 w 3330964"/>
              <a:gd name="connsiteY8-348" fmla="*/ 482694 h 1367451"/>
              <a:gd name="connsiteX9-349" fmla="*/ 488704 w 3330964"/>
              <a:gd name="connsiteY9-350" fmla="*/ 22860 h 1367451"/>
              <a:gd name="connsiteX10-351" fmla="*/ 3330964 w 3330964"/>
              <a:gd name="connsiteY10-352" fmla="*/ 0 h 1367451"/>
              <a:gd name="connsiteX0-353" fmla="*/ 3330964 w 3330964"/>
              <a:gd name="connsiteY0-354" fmla="*/ 0 h 1367451"/>
              <a:gd name="connsiteX1-355" fmla="*/ 2949964 w 3330964"/>
              <a:gd name="connsiteY1-356" fmla="*/ 586740 h 1367451"/>
              <a:gd name="connsiteX2-357" fmla="*/ 2431804 w 3330964"/>
              <a:gd name="connsiteY2-358" fmla="*/ 990600 h 1367451"/>
              <a:gd name="connsiteX3-359" fmla="*/ 1883164 w 3330964"/>
              <a:gd name="connsiteY3-360" fmla="*/ 1150620 h 1367451"/>
              <a:gd name="connsiteX4-361" fmla="*/ 1227844 w 3330964"/>
              <a:gd name="connsiteY4-362" fmla="*/ 906780 h 1367451"/>
              <a:gd name="connsiteX5-363" fmla="*/ 709684 w 3330964"/>
              <a:gd name="connsiteY5-364" fmla="*/ 1310640 h 1367451"/>
              <a:gd name="connsiteX6-365" fmla="*/ 284135 w 3330964"/>
              <a:gd name="connsiteY6-366" fmla="*/ 1338777 h 1367451"/>
              <a:gd name="connsiteX7-367" fmla="*/ 8644 w 3330964"/>
              <a:gd name="connsiteY7-368" fmla="*/ 982980 h 1367451"/>
              <a:gd name="connsiteX8-369" fmla="*/ 93045 w 3330964"/>
              <a:gd name="connsiteY8-370" fmla="*/ 482694 h 1367451"/>
              <a:gd name="connsiteX9-371" fmla="*/ 527394 w 3330964"/>
              <a:gd name="connsiteY9-372" fmla="*/ 290 h 1367451"/>
              <a:gd name="connsiteX10-373" fmla="*/ 3330964 w 3330964"/>
              <a:gd name="connsiteY10-374" fmla="*/ 0 h 1367451"/>
              <a:gd name="connsiteX0-375" fmla="*/ 3330964 w 3330964"/>
              <a:gd name="connsiteY0-376" fmla="*/ 0 h 1367451"/>
              <a:gd name="connsiteX1-377" fmla="*/ 2949964 w 3330964"/>
              <a:gd name="connsiteY1-378" fmla="*/ 586740 h 1367451"/>
              <a:gd name="connsiteX2-379" fmla="*/ 2431804 w 3330964"/>
              <a:gd name="connsiteY2-380" fmla="*/ 990600 h 1367451"/>
              <a:gd name="connsiteX3-381" fmla="*/ 1883164 w 3330964"/>
              <a:gd name="connsiteY3-382" fmla="*/ 1150620 h 1367451"/>
              <a:gd name="connsiteX4-383" fmla="*/ 1227844 w 3330964"/>
              <a:gd name="connsiteY4-384" fmla="*/ 906780 h 1367451"/>
              <a:gd name="connsiteX5-385" fmla="*/ 709684 w 3330964"/>
              <a:gd name="connsiteY5-386" fmla="*/ 1310640 h 1367451"/>
              <a:gd name="connsiteX6-387" fmla="*/ 284135 w 3330964"/>
              <a:gd name="connsiteY6-388" fmla="*/ 1338777 h 1367451"/>
              <a:gd name="connsiteX7-389" fmla="*/ 8644 w 3330964"/>
              <a:gd name="connsiteY7-390" fmla="*/ 982980 h 1367451"/>
              <a:gd name="connsiteX8-391" fmla="*/ 93045 w 3330964"/>
              <a:gd name="connsiteY8-392" fmla="*/ 482694 h 1367451"/>
              <a:gd name="connsiteX9-393" fmla="*/ 527394 w 3330964"/>
              <a:gd name="connsiteY9-394" fmla="*/ 290 h 1367451"/>
              <a:gd name="connsiteX10-395" fmla="*/ 3330964 w 3330964"/>
              <a:gd name="connsiteY10-396" fmla="*/ 0 h 1367451"/>
              <a:gd name="connsiteX0-397" fmla="*/ 3333044 w 3333044"/>
              <a:gd name="connsiteY0-398" fmla="*/ 0 h 1367451"/>
              <a:gd name="connsiteX1-399" fmla="*/ 2952044 w 3333044"/>
              <a:gd name="connsiteY1-400" fmla="*/ 586740 h 1367451"/>
              <a:gd name="connsiteX2-401" fmla="*/ 2433884 w 3333044"/>
              <a:gd name="connsiteY2-402" fmla="*/ 990600 h 1367451"/>
              <a:gd name="connsiteX3-403" fmla="*/ 1885244 w 3333044"/>
              <a:gd name="connsiteY3-404" fmla="*/ 1150620 h 1367451"/>
              <a:gd name="connsiteX4-405" fmla="*/ 1229924 w 3333044"/>
              <a:gd name="connsiteY4-406" fmla="*/ 906780 h 1367451"/>
              <a:gd name="connsiteX5-407" fmla="*/ 711764 w 3333044"/>
              <a:gd name="connsiteY5-408" fmla="*/ 1310640 h 1367451"/>
              <a:gd name="connsiteX6-409" fmla="*/ 286215 w 3333044"/>
              <a:gd name="connsiteY6-410" fmla="*/ 1338777 h 1367451"/>
              <a:gd name="connsiteX7-411" fmla="*/ 10724 w 3333044"/>
              <a:gd name="connsiteY7-412" fmla="*/ 982980 h 1367451"/>
              <a:gd name="connsiteX8-413" fmla="*/ 95125 w 3333044"/>
              <a:gd name="connsiteY8-414" fmla="*/ 482694 h 1367451"/>
              <a:gd name="connsiteX9-415" fmla="*/ 529474 w 3333044"/>
              <a:gd name="connsiteY9-416" fmla="*/ 290 h 1367451"/>
              <a:gd name="connsiteX10-417" fmla="*/ 3333044 w 3333044"/>
              <a:gd name="connsiteY10-418" fmla="*/ 0 h 1367451"/>
              <a:gd name="connsiteX0-419" fmla="*/ 3333044 w 3333044"/>
              <a:gd name="connsiteY0-420" fmla="*/ 0 h 1367451"/>
              <a:gd name="connsiteX1-421" fmla="*/ 2952044 w 3333044"/>
              <a:gd name="connsiteY1-422" fmla="*/ 586740 h 1367451"/>
              <a:gd name="connsiteX2-423" fmla="*/ 2433884 w 3333044"/>
              <a:gd name="connsiteY2-424" fmla="*/ 990600 h 1367451"/>
              <a:gd name="connsiteX3-425" fmla="*/ 1885244 w 3333044"/>
              <a:gd name="connsiteY3-426" fmla="*/ 1150620 h 1367451"/>
              <a:gd name="connsiteX4-427" fmla="*/ 1229924 w 3333044"/>
              <a:gd name="connsiteY4-428" fmla="*/ 906780 h 1367451"/>
              <a:gd name="connsiteX5-429" fmla="*/ 711764 w 3333044"/>
              <a:gd name="connsiteY5-430" fmla="*/ 1310640 h 1367451"/>
              <a:gd name="connsiteX6-431" fmla="*/ 286215 w 3333044"/>
              <a:gd name="connsiteY6-432" fmla="*/ 1338777 h 1367451"/>
              <a:gd name="connsiteX7-433" fmla="*/ 10724 w 3333044"/>
              <a:gd name="connsiteY7-434" fmla="*/ 982980 h 1367451"/>
              <a:gd name="connsiteX8-435" fmla="*/ 95125 w 3333044"/>
              <a:gd name="connsiteY8-436" fmla="*/ 482694 h 1367451"/>
              <a:gd name="connsiteX9-437" fmla="*/ 529474 w 3333044"/>
              <a:gd name="connsiteY9-438" fmla="*/ 290 h 1367451"/>
              <a:gd name="connsiteX10-439" fmla="*/ 3333044 w 3333044"/>
              <a:gd name="connsiteY10-440" fmla="*/ 0 h 13674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2644774" y="-32908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-1" fmla="*/ 0 w 4708525"/>
              <a:gd name="connsiteY0-2" fmla="*/ 0 h 1587500"/>
              <a:gd name="connsiteX1-3" fmla="*/ 1250950 w 4708525"/>
              <a:gd name="connsiteY1-4" fmla="*/ 673100 h 1587500"/>
              <a:gd name="connsiteX2-5" fmla="*/ 1565275 w 4708525"/>
              <a:gd name="connsiteY2-6" fmla="*/ 1473200 h 1587500"/>
              <a:gd name="connsiteX3-7" fmla="*/ 2565400 w 4708525"/>
              <a:gd name="connsiteY3-8" fmla="*/ 968375 h 1587500"/>
              <a:gd name="connsiteX4-9" fmla="*/ 3727450 w 4708525"/>
              <a:gd name="connsiteY4-10" fmla="*/ 1587500 h 1587500"/>
              <a:gd name="connsiteX5-11" fmla="*/ 4632325 w 4708525"/>
              <a:gd name="connsiteY5-12" fmla="*/ 368300 h 1587500"/>
              <a:gd name="connsiteX6-13" fmla="*/ 4708525 w 4708525"/>
              <a:gd name="connsiteY6-14" fmla="*/ 6350 h 1587500"/>
              <a:gd name="connsiteX7-15" fmla="*/ 0 w 4708525"/>
              <a:gd name="connsiteY7-16" fmla="*/ 0 h 1587500"/>
              <a:gd name="connsiteX0-17" fmla="*/ 0 w 4708525"/>
              <a:gd name="connsiteY0-18" fmla="*/ 0 h 1587500"/>
              <a:gd name="connsiteX1-19" fmla="*/ 1250950 w 4708525"/>
              <a:gd name="connsiteY1-20" fmla="*/ 673100 h 1587500"/>
              <a:gd name="connsiteX2-21" fmla="*/ 1565275 w 4708525"/>
              <a:gd name="connsiteY2-22" fmla="*/ 1473200 h 1587500"/>
              <a:gd name="connsiteX3-23" fmla="*/ 2565400 w 4708525"/>
              <a:gd name="connsiteY3-24" fmla="*/ 968375 h 1587500"/>
              <a:gd name="connsiteX4-25" fmla="*/ 3727450 w 4708525"/>
              <a:gd name="connsiteY4-26" fmla="*/ 1587500 h 1587500"/>
              <a:gd name="connsiteX5-27" fmla="*/ 4632325 w 4708525"/>
              <a:gd name="connsiteY5-28" fmla="*/ 368300 h 1587500"/>
              <a:gd name="connsiteX6-29" fmla="*/ 4708525 w 4708525"/>
              <a:gd name="connsiteY6-30" fmla="*/ 6350 h 1587500"/>
              <a:gd name="connsiteX7-31" fmla="*/ 0 w 4708525"/>
              <a:gd name="connsiteY7-32" fmla="*/ 0 h 1587500"/>
              <a:gd name="connsiteX0-33" fmla="*/ 0 w 4708525"/>
              <a:gd name="connsiteY0-34" fmla="*/ 0 h 1587500"/>
              <a:gd name="connsiteX1-35" fmla="*/ 1250950 w 4708525"/>
              <a:gd name="connsiteY1-36" fmla="*/ 673100 h 1587500"/>
              <a:gd name="connsiteX2-37" fmla="*/ 1565275 w 4708525"/>
              <a:gd name="connsiteY2-38" fmla="*/ 1473200 h 1587500"/>
              <a:gd name="connsiteX3-39" fmla="*/ 2565400 w 4708525"/>
              <a:gd name="connsiteY3-40" fmla="*/ 968375 h 1587500"/>
              <a:gd name="connsiteX4-41" fmla="*/ 3727450 w 4708525"/>
              <a:gd name="connsiteY4-42" fmla="*/ 1587500 h 1587500"/>
              <a:gd name="connsiteX5-43" fmla="*/ 4632325 w 4708525"/>
              <a:gd name="connsiteY5-44" fmla="*/ 368300 h 1587500"/>
              <a:gd name="connsiteX6-45" fmla="*/ 4708525 w 4708525"/>
              <a:gd name="connsiteY6-46" fmla="*/ 6350 h 1587500"/>
              <a:gd name="connsiteX7-47" fmla="*/ 0 w 4708525"/>
              <a:gd name="connsiteY7-48" fmla="*/ 0 h 1587500"/>
              <a:gd name="connsiteX0-49" fmla="*/ 0 w 4708525"/>
              <a:gd name="connsiteY0-50" fmla="*/ 0 h 1587500"/>
              <a:gd name="connsiteX1-51" fmla="*/ 1250950 w 4708525"/>
              <a:gd name="connsiteY1-52" fmla="*/ 673100 h 1587500"/>
              <a:gd name="connsiteX2-53" fmla="*/ 1590675 w 4708525"/>
              <a:gd name="connsiteY2-54" fmla="*/ 1435100 h 1587500"/>
              <a:gd name="connsiteX3-55" fmla="*/ 2565400 w 4708525"/>
              <a:gd name="connsiteY3-56" fmla="*/ 968375 h 1587500"/>
              <a:gd name="connsiteX4-57" fmla="*/ 3727450 w 4708525"/>
              <a:gd name="connsiteY4-58" fmla="*/ 1587500 h 1587500"/>
              <a:gd name="connsiteX5-59" fmla="*/ 4632325 w 4708525"/>
              <a:gd name="connsiteY5-60" fmla="*/ 368300 h 1587500"/>
              <a:gd name="connsiteX6-61" fmla="*/ 4708525 w 4708525"/>
              <a:gd name="connsiteY6-62" fmla="*/ 6350 h 1587500"/>
              <a:gd name="connsiteX7-63" fmla="*/ 0 w 4708525"/>
              <a:gd name="connsiteY7-64" fmla="*/ 0 h 1587500"/>
              <a:gd name="connsiteX0-65" fmla="*/ 0 w 4708525"/>
              <a:gd name="connsiteY0-66" fmla="*/ 0 h 1587500"/>
              <a:gd name="connsiteX1-67" fmla="*/ 1250950 w 4708525"/>
              <a:gd name="connsiteY1-68" fmla="*/ 673100 h 1587500"/>
              <a:gd name="connsiteX2-69" fmla="*/ 1590675 w 4708525"/>
              <a:gd name="connsiteY2-70" fmla="*/ 1435100 h 1587500"/>
              <a:gd name="connsiteX3-71" fmla="*/ 2565400 w 4708525"/>
              <a:gd name="connsiteY3-72" fmla="*/ 968375 h 1587500"/>
              <a:gd name="connsiteX4-73" fmla="*/ 3727450 w 4708525"/>
              <a:gd name="connsiteY4-74" fmla="*/ 1587500 h 1587500"/>
              <a:gd name="connsiteX5-75" fmla="*/ 4632325 w 4708525"/>
              <a:gd name="connsiteY5-76" fmla="*/ 368300 h 1587500"/>
              <a:gd name="connsiteX6-77" fmla="*/ 4708525 w 4708525"/>
              <a:gd name="connsiteY6-78" fmla="*/ 6350 h 1587500"/>
              <a:gd name="connsiteX7-79" fmla="*/ 0 w 4708525"/>
              <a:gd name="connsiteY7-80" fmla="*/ 0 h 1587500"/>
              <a:gd name="connsiteX0-81" fmla="*/ 0 w 4708525"/>
              <a:gd name="connsiteY0-82" fmla="*/ 0 h 1587500"/>
              <a:gd name="connsiteX1-83" fmla="*/ 1250950 w 4708525"/>
              <a:gd name="connsiteY1-84" fmla="*/ 673100 h 1587500"/>
              <a:gd name="connsiteX2-85" fmla="*/ 1590675 w 4708525"/>
              <a:gd name="connsiteY2-86" fmla="*/ 1435100 h 1587500"/>
              <a:gd name="connsiteX3-87" fmla="*/ 2565400 w 4708525"/>
              <a:gd name="connsiteY3-88" fmla="*/ 968375 h 1587500"/>
              <a:gd name="connsiteX4-89" fmla="*/ 3727450 w 4708525"/>
              <a:gd name="connsiteY4-90" fmla="*/ 1587500 h 1587500"/>
              <a:gd name="connsiteX5-91" fmla="*/ 4632325 w 4708525"/>
              <a:gd name="connsiteY5-92" fmla="*/ 368300 h 1587500"/>
              <a:gd name="connsiteX6-93" fmla="*/ 4708525 w 4708525"/>
              <a:gd name="connsiteY6-94" fmla="*/ 6350 h 1587500"/>
              <a:gd name="connsiteX7-95" fmla="*/ 0 w 4708525"/>
              <a:gd name="connsiteY7-96" fmla="*/ 0 h 1587500"/>
              <a:gd name="connsiteX0-97" fmla="*/ 0 w 4708525"/>
              <a:gd name="connsiteY0-98" fmla="*/ 0 h 1587500"/>
              <a:gd name="connsiteX1-99" fmla="*/ 1250950 w 4708525"/>
              <a:gd name="connsiteY1-100" fmla="*/ 673100 h 1587500"/>
              <a:gd name="connsiteX2-101" fmla="*/ 1616075 w 4708525"/>
              <a:gd name="connsiteY2-102" fmla="*/ 1304925 h 1587500"/>
              <a:gd name="connsiteX3-103" fmla="*/ 2565400 w 4708525"/>
              <a:gd name="connsiteY3-104" fmla="*/ 968375 h 1587500"/>
              <a:gd name="connsiteX4-105" fmla="*/ 3727450 w 4708525"/>
              <a:gd name="connsiteY4-106" fmla="*/ 1587500 h 1587500"/>
              <a:gd name="connsiteX5-107" fmla="*/ 4632325 w 4708525"/>
              <a:gd name="connsiteY5-108" fmla="*/ 368300 h 1587500"/>
              <a:gd name="connsiteX6-109" fmla="*/ 4708525 w 4708525"/>
              <a:gd name="connsiteY6-110" fmla="*/ 6350 h 1587500"/>
              <a:gd name="connsiteX7-111" fmla="*/ 0 w 4708525"/>
              <a:gd name="connsiteY7-112" fmla="*/ 0 h 1587500"/>
              <a:gd name="connsiteX0-113" fmla="*/ 0 w 4708525"/>
              <a:gd name="connsiteY0-114" fmla="*/ 0 h 1587500"/>
              <a:gd name="connsiteX1-115" fmla="*/ 1250950 w 4708525"/>
              <a:gd name="connsiteY1-116" fmla="*/ 673100 h 1587500"/>
              <a:gd name="connsiteX2-117" fmla="*/ 1616075 w 4708525"/>
              <a:gd name="connsiteY2-118" fmla="*/ 1304925 h 1587500"/>
              <a:gd name="connsiteX3-119" fmla="*/ 2565400 w 4708525"/>
              <a:gd name="connsiteY3-120" fmla="*/ 968375 h 1587500"/>
              <a:gd name="connsiteX4-121" fmla="*/ 3727450 w 4708525"/>
              <a:gd name="connsiteY4-122" fmla="*/ 1587500 h 1587500"/>
              <a:gd name="connsiteX5-123" fmla="*/ 4632325 w 4708525"/>
              <a:gd name="connsiteY5-124" fmla="*/ 368300 h 1587500"/>
              <a:gd name="connsiteX6-125" fmla="*/ 4708525 w 4708525"/>
              <a:gd name="connsiteY6-126" fmla="*/ 6350 h 1587500"/>
              <a:gd name="connsiteX7-127" fmla="*/ 0 w 4708525"/>
              <a:gd name="connsiteY7-128" fmla="*/ 0 h 1587500"/>
              <a:gd name="connsiteX0-129" fmla="*/ 0 w 4708525"/>
              <a:gd name="connsiteY0-130" fmla="*/ 0 h 1587500"/>
              <a:gd name="connsiteX1-131" fmla="*/ 1250950 w 4708525"/>
              <a:gd name="connsiteY1-132" fmla="*/ 673100 h 1587500"/>
              <a:gd name="connsiteX2-133" fmla="*/ 1616075 w 4708525"/>
              <a:gd name="connsiteY2-134" fmla="*/ 1304925 h 1587500"/>
              <a:gd name="connsiteX3-135" fmla="*/ 2565400 w 4708525"/>
              <a:gd name="connsiteY3-136" fmla="*/ 968375 h 1587500"/>
              <a:gd name="connsiteX4-137" fmla="*/ 3727450 w 4708525"/>
              <a:gd name="connsiteY4-138" fmla="*/ 1587500 h 1587500"/>
              <a:gd name="connsiteX5-139" fmla="*/ 4632325 w 4708525"/>
              <a:gd name="connsiteY5-140" fmla="*/ 368300 h 1587500"/>
              <a:gd name="connsiteX6-141" fmla="*/ 4708525 w 4708525"/>
              <a:gd name="connsiteY6-142" fmla="*/ 6350 h 1587500"/>
              <a:gd name="connsiteX7-143" fmla="*/ 0 w 4708525"/>
              <a:gd name="connsiteY7-144" fmla="*/ 0 h 1587500"/>
              <a:gd name="connsiteX0-145" fmla="*/ 0 w 4708525"/>
              <a:gd name="connsiteY0-146" fmla="*/ 0 h 1593810"/>
              <a:gd name="connsiteX1-147" fmla="*/ 1250950 w 4708525"/>
              <a:gd name="connsiteY1-148" fmla="*/ 673100 h 1593810"/>
              <a:gd name="connsiteX2-149" fmla="*/ 1616075 w 4708525"/>
              <a:gd name="connsiteY2-150" fmla="*/ 1304925 h 1593810"/>
              <a:gd name="connsiteX3-151" fmla="*/ 2565400 w 4708525"/>
              <a:gd name="connsiteY3-152" fmla="*/ 968375 h 1593810"/>
              <a:gd name="connsiteX4-153" fmla="*/ 3727450 w 4708525"/>
              <a:gd name="connsiteY4-154" fmla="*/ 1587500 h 1593810"/>
              <a:gd name="connsiteX5-155" fmla="*/ 4632325 w 4708525"/>
              <a:gd name="connsiteY5-156" fmla="*/ 368300 h 1593810"/>
              <a:gd name="connsiteX6-157" fmla="*/ 4708525 w 4708525"/>
              <a:gd name="connsiteY6-158" fmla="*/ 6350 h 1593810"/>
              <a:gd name="connsiteX7-159" fmla="*/ 0 w 4708525"/>
              <a:gd name="connsiteY7-160" fmla="*/ 0 h 1593810"/>
              <a:gd name="connsiteX0-161" fmla="*/ 0 w 4708525"/>
              <a:gd name="connsiteY0-162" fmla="*/ 0 h 1593810"/>
              <a:gd name="connsiteX1-163" fmla="*/ 1250950 w 4708525"/>
              <a:gd name="connsiteY1-164" fmla="*/ 673100 h 1593810"/>
              <a:gd name="connsiteX2-165" fmla="*/ 1616075 w 4708525"/>
              <a:gd name="connsiteY2-166" fmla="*/ 1304925 h 1593810"/>
              <a:gd name="connsiteX3-167" fmla="*/ 2565400 w 4708525"/>
              <a:gd name="connsiteY3-168" fmla="*/ 968375 h 1593810"/>
              <a:gd name="connsiteX4-169" fmla="*/ 3727450 w 4708525"/>
              <a:gd name="connsiteY4-170" fmla="*/ 1587500 h 1593810"/>
              <a:gd name="connsiteX5-171" fmla="*/ 4632325 w 4708525"/>
              <a:gd name="connsiteY5-172" fmla="*/ 368300 h 1593810"/>
              <a:gd name="connsiteX6-173" fmla="*/ 4708525 w 4708525"/>
              <a:gd name="connsiteY6-174" fmla="*/ 6350 h 1593810"/>
              <a:gd name="connsiteX7-175" fmla="*/ 0 w 4708525"/>
              <a:gd name="connsiteY7-176" fmla="*/ 0 h 1593810"/>
              <a:gd name="connsiteX0-177" fmla="*/ 0 w 4708525"/>
              <a:gd name="connsiteY0-178" fmla="*/ 0 h 1593810"/>
              <a:gd name="connsiteX1-179" fmla="*/ 1250950 w 4708525"/>
              <a:gd name="connsiteY1-180" fmla="*/ 673100 h 1593810"/>
              <a:gd name="connsiteX2-181" fmla="*/ 1616075 w 4708525"/>
              <a:gd name="connsiteY2-182" fmla="*/ 1304925 h 1593810"/>
              <a:gd name="connsiteX3-183" fmla="*/ 2565400 w 4708525"/>
              <a:gd name="connsiteY3-184" fmla="*/ 968375 h 1593810"/>
              <a:gd name="connsiteX4-185" fmla="*/ 3727450 w 4708525"/>
              <a:gd name="connsiteY4-186" fmla="*/ 1587500 h 1593810"/>
              <a:gd name="connsiteX5-187" fmla="*/ 4632325 w 4708525"/>
              <a:gd name="connsiteY5-188" fmla="*/ 368300 h 1593810"/>
              <a:gd name="connsiteX6-189" fmla="*/ 4708525 w 4708525"/>
              <a:gd name="connsiteY6-190" fmla="*/ 6350 h 1593810"/>
              <a:gd name="connsiteX7-191" fmla="*/ 0 w 4708525"/>
              <a:gd name="connsiteY7-192" fmla="*/ 0 h 1593810"/>
              <a:gd name="connsiteX0-193" fmla="*/ 0 w 4708525"/>
              <a:gd name="connsiteY0-194" fmla="*/ 0 h 1593810"/>
              <a:gd name="connsiteX1-195" fmla="*/ 1250950 w 4708525"/>
              <a:gd name="connsiteY1-196" fmla="*/ 673100 h 1593810"/>
              <a:gd name="connsiteX2-197" fmla="*/ 1616075 w 4708525"/>
              <a:gd name="connsiteY2-198" fmla="*/ 1304925 h 1593810"/>
              <a:gd name="connsiteX3-199" fmla="*/ 2565400 w 4708525"/>
              <a:gd name="connsiteY3-200" fmla="*/ 968375 h 1593810"/>
              <a:gd name="connsiteX4-201" fmla="*/ 3727450 w 4708525"/>
              <a:gd name="connsiteY4-202" fmla="*/ 1587500 h 1593810"/>
              <a:gd name="connsiteX5-203" fmla="*/ 4632325 w 4708525"/>
              <a:gd name="connsiteY5-204" fmla="*/ 368300 h 1593810"/>
              <a:gd name="connsiteX6-205" fmla="*/ 4708525 w 4708525"/>
              <a:gd name="connsiteY6-206" fmla="*/ 6350 h 1593810"/>
              <a:gd name="connsiteX7-207" fmla="*/ 0 w 4708525"/>
              <a:gd name="connsiteY7-208" fmla="*/ 0 h 1593810"/>
              <a:gd name="connsiteX0-209" fmla="*/ 0 w 4714875"/>
              <a:gd name="connsiteY0-210" fmla="*/ 6350 h 1600160"/>
              <a:gd name="connsiteX1-211" fmla="*/ 1250950 w 4714875"/>
              <a:gd name="connsiteY1-212" fmla="*/ 679450 h 1600160"/>
              <a:gd name="connsiteX2-213" fmla="*/ 1616075 w 4714875"/>
              <a:gd name="connsiteY2-214" fmla="*/ 1311275 h 1600160"/>
              <a:gd name="connsiteX3-215" fmla="*/ 2565400 w 4714875"/>
              <a:gd name="connsiteY3-216" fmla="*/ 974725 h 1600160"/>
              <a:gd name="connsiteX4-217" fmla="*/ 3727450 w 4714875"/>
              <a:gd name="connsiteY4-218" fmla="*/ 1593850 h 1600160"/>
              <a:gd name="connsiteX5-219" fmla="*/ 4632325 w 4714875"/>
              <a:gd name="connsiteY5-220" fmla="*/ 374650 h 1600160"/>
              <a:gd name="connsiteX6-221" fmla="*/ 4714875 w 4714875"/>
              <a:gd name="connsiteY6-222" fmla="*/ 0 h 1600160"/>
              <a:gd name="connsiteX7-223" fmla="*/ 0 w 4714875"/>
              <a:gd name="connsiteY7-224" fmla="*/ 6350 h 1600160"/>
              <a:gd name="connsiteX0-225" fmla="*/ 0 w 4714875"/>
              <a:gd name="connsiteY0-226" fmla="*/ 6350 h 1600160"/>
              <a:gd name="connsiteX1-227" fmla="*/ 1250950 w 4714875"/>
              <a:gd name="connsiteY1-228" fmla="*/ 679450 h 1600160"/>
              <a:gd name="connsiteX2-229" fmla="*/ 1616075 w 4714875"/>
              <a:gd name="connsiteY2-230" fmla="*/ 1311275 h 1600160"/>
              <a:gd name="connsiteX3-231" fmla="*/ 2565400 w 4714875"/>
              <a:gd name="connsiteY3-232" fmla="*/ 974725 h 1600160"/>
              <a:gd name="connsiteX4-233" fmla="*/ 3727450 w 4714875"/>
              <a:gd name="connsiteY4-234" fmla="*/ 1593850 h 1600160"/>
              <a:gd name="connsiteX5-235" fmla="*/ 4632325 w 4714875"/>
              <a:gd name="connsiteY5-236" fmla="*/ 374650 h 1600160"/>
              <a:gd name="connsiteX6-237" fmla="*/ 4714875 w 4714875"/>
              <a:gd name="connsiteY6-238" fmla="*/ 0 h 1600160"/>
              <a:gd name="connsiteX7-239" fmla="*/ 0 w 4714875"/>
              <a:gd name="connsiteY7-240" fmla="*/ 6350 h 1600160"/>
              <a:gd name="connsiteX0-241" fmla="*/ 0 w 4714875"/>
              <a:gd name="connsiteY0-242" fmla="*/ 6350 h 1600160"/>
              <a:gd name="connsiteX1-243" fmla="*/ 1250950 w 4714875"/>
              <a:gd name="connsiteY1-244" fmla="*/ 679450 h 1600160"/>
              <a:gd name="connsiteX2-245" fmla="*/ 1616075 w 4714875"/>
              <a:gd name="connsiteY2-246" fmla="*/ 1311275 h 1600160"/>
              <a:gd name="connsiteX3-247" fmla="*/ 2565400 w 4714875"/>
              <a:gd name="connsiteY3-248" fmla="*/ 974725 h 1600160"/>
              <a:gd name="connsiteX4-249" fmla="*/ 3727450 w 4714875"/>
              <a:gd name="connsiteY4-250" fmla="*/ 1593850 h 1600160"/>
              <a:gd name="connsiteX5-251" fmla="*/ 4632325 w 4714875"/>
              <a:gd name="connsiteY5-252" fmla="*/ 374650 h 1600160"/>
              <a:gd name="connsiteX6-253" fmla="*/ 4714875 w 4714875"/>
              <a:gd name="connsiteY6-254" fmla="*/ 0 h 1600160"/>
              <a:gd name="connsiteX7-255" fmla="*/ 0 w 4714875"/>
              <a:gd name="connsiteY7-256" fmla="*/ 6350 h 1600160"/>
              <a:gd name="connsiteX0-257" fmla="*/ 0 w 4714875"/>
              <a:gd name="connsiteY0-258" fmla="*/ 6350 h 1600160"/>
              <a:gd name="connsiteX1-259" fmla="*/ 1219200 w 4714875"/>
              <a:gd name="connsiteY1-260" fmla="*/ 685800 h 1600160"/>
              <a:gd name="connsiteX2-261" fmla="*/ 1616075 w 4714875"/>
              <a:gd name="connsiteY2-262" fmla="*/ 1311275 h 1600160"/>
              <a:gd name="connsiteX3-263" fmla="*/ 2565400 w 4714875"/>
              <a:gd name="connsiteY3-264" fmla="*/ 974725 h 1600160"/>
              <a:gd name="connsiteX4-265" fmla="*/ 3727450 w 4714875"/>
              <a:gd name="connsiteY4-266" fmla="*/ 1593850 h 1600160"/>
              <a:gd name="connsiteX5-267" fmla="*/ 4632325 w 4714875"/>
              <a:gd name="connsiteY5-268" fmla="*/ 374650 h 1600160"/>
              <a:gd name="connsiteX6-269" fmla="*/ 4714875 w 4714875"/>
              <a:gd name="connsiteY6-270" fmla="*/ 0 h 1600160"/>
              <a:gd name="connsiteX7-271" fmla="*/ 0 w 4714875"/>
              <a:gd name="connsiteY7-272" fmla="*/ 6350 h 1600160"/>
              <a:gd name="connsiteX0-273" fmla="*/ 0 w 4714875"/>
              <a:gd name="connsiteY0-274" fmla="*/ 6350 h 1600160"/>
              <a:gd name="connsiteX1-275" fmla="*/ 1219200 w 4714875"/>
              <a:gd name="connsiteY1-276" fmla="*/ 685800 h 1600160"/>
              <a:gd name="connsiteX2-277" fmla="*/ 1616075 w 4714875"/>
              <a:gd name="connsiteY2-278" fmla="*/ 1311275 h 1600160"/>
              <a:gd name="connsiteX3-279" fmla="*/ 2565400 w 4714875"/>
              <a:gd name="connsiteY3-280" fmla="*/ 974725 h 1600160"/>
              <a:gd name="connsiteX4-281" fmla="*/ 3727450 w 4714875"/>
              <a:gd name="connsiteY4-282" fmla="*/ 1593850 h 1600160"/>
              <a:gd name="connsiteX5-283" fmla="*/ 4632325 w 4714875"/>
              <a:gd name="connsiteY5-284" fmla="*/ 374650 h 1600160"/>
              <a:gd name="connsiteX6-285" fmla="*/ 4714875 w 4714875"/>
              <a:gd name="connsiteY6-286" fmla="*/ 0 h 1600160"/>
              <a:gd name="connsiteX7-287" fmla="*/ 0 w 4714875"/>
              <a:gd name="connsiteY7-288" fmla="*/ 6350 h 1600160"/>
              <a:gd name="connsiteX0-289" fmla="*/ 0 w 4714875"/>
              <a:gd name="connsiteY0-290" fmla="*/ 6350 h 1600160"/>
              <a:gd name="connsiteX1-291" fmla="*/ 1238250 w 4714875"/>
              <a:gd name="connsiteY1-292" fmla="*/ 752475 h 1600160"/>
              <a:gd name="connsiteX2-293" fmla="*/ 1616075 w 4714875"/>
              <a:gd name="connsiteY2-294" fmla="*/ 1311275 h 1600160"/>
              <a:gd name="connsiteX3-295" fmla="*/ 2565400 w 4714875"/>
              <a:gd name="connsiteY3-296" fmla="*/ 974725 h 1600160"/>
              <a:gd name="connsiteX4-297" fmla="*/ 3727450 w 4714875"/>
              <a:gd name="connsiteY4-298" fmla="*/ 1593850 h 1600160"/>
              <a:gd name="connsiteX5-299" fmla="*/ 4632325 w 4714875"/>
              <a:gd name="connsiteY5-300" fmla="*/ 374650 h 1600160"/>
              <a:gd name="connsiteX6-301" fmla="*/ 4714875 w 4714875"/>
              <a:gd name="connsiteY6-302" fmla="*/ 0 h 1600160"/>
              <a:gd name="connsiteX7-303" fmla="*/ 0 w 4714875"/>
              <a:gd name="connsiteY7-304" fmla="*/ 6350 h 1600160"/>
              <a:gd name="connsiteX0-305" fmla="*/ 0 w 4714875"/>
              <a:gd name="connsiteY0-306" fmla="*/ 6350 h 1600160"/>
              <a:gd name="connsiteX1-307" fmla="*/ 1238250 w 4714875"/>
              <a:gd name="connsiteY1-308" fmla="*/ 752475 h 1600160"/>
              <a:gd name="connsiteX2-309" fmla="*/ 1616075 w 4714875"/>
              <a:gd name="connsiteY2-310" fmla="*/ 1311275 h 1600160"/>
              <a:gd name="connsiteX3-311" fmla="*/ 2565400 w 4714875"/>
              <a:gd name="connsiteY3-312" fmla="*/ 974725 h 1600160"/>
              <a:gd name="connsiteX4-313" fmla="*/ 3727450 w 4714875"/>
              <a:gd name="connsiteY4-314" fmla="*/ 1593850 h 1600160"/>
              <a:gd name="connsiteX5-315" fmla="*/ 4632325 w 4714875"/>
              <a:gd name="connsiteY5-316" fmla="*/ 374650 h 1600160"/>
              <a:gd name="connsiteX6-317" fmla="*/ 4714875 w 4714875"/>
              <a:gd name="connsiteY6-318" fmla="*/ 0 h 1600160"/>
              <a:gd name="connsiteX7-319" fmla="*/ 0 w 4714875"/>
              <a:gd name="connsiteY7-320" fmla="*/ 6350 h 1600160"/>
              <a:gd name="connsiteX0-321" fmla="*/ 0 w 4714875"/>
              <a:gd name="connsiteY0-322" fmla="*/ 6350 h 1600160"/>
              <a:gd name="connsiteX1-323" fmla="*/ 1238250 w 4714875"/>
              <a:gd name="connsiteY1-324" fmla="*/ 752475 h 1600160"/>
              <a:gd name="connsiteX2-325" fmla="*/ 1616075 w 4714875"/>
              <a:gd name="connsiteY2-326" fmla="*/ 1311275 h 1600160"/>
              <a:gd name="connsiteX3-327" fmla="*/ 2565400 w 4714875"/>
              <a:gd name="connsiteY3-328" fmla="*/ 974725 h 1600160"/>
              <a:gd name="connsiteX4-329" fmla="*/ 3727450 w 4714875"/>
              <a:gd name="connsiteY4-330" fmla="*/ 1593850 h 1600160"/>
              <a:gd name="connsiteX5-331" fmla="*/ 4632325 w 4714875"/>
              <a:gd name="connsiteY5-332" fmla="*/ 374650 h 1600160"/>
              <a:gd name="connsiteX6-333" fmla="*/ 4714875 w 4714875"/>
              <a:gd name="connsiteY6-334" fmla="*/ 0 h 1600160"/>
              <a:gd name="connsiteX7-335" fmla="*/ 0 w 4714875"/>
              <a:gd name="connsiteY7-336" fmla="*/ 6350 h 1600160"/>
              <a:gd name="connsiteX0-337" fmla="*/ 0 w 4714875"/>
              <a:gd name="connsiteY0-338" fmla="*/ 6350 h 1600160"/>
              <a:gd name="connsiteX1-339" fmla="*/ 1187450 w 4714875"/>
              <a:gd name="connsiteY1-340" fmla="*/ 714375 h 1600160"/>
              <a:gd name="connsiteX2-341" fmla="*/ 1616075 w 4714875"/>
              <a:gd name="connsiteY2-342" fmla="*/ 1311275 h 1600160"/>
              <a:gd name="connsiteX3-343" fmla="*/ 2565400 w 4714875"/>
              <a:gd name="connsiteY3-344" fmla="*/ 974725 h 1600160"/>
              <a:gd name="connsiteX4-345" fmla="*/ 3727450 w 4714875"/>
              <a:gd name="connsiteY4-346" fmla="*/ 1593850 h 1600160"/>
              <a:gd name="connsiteX5-347" fmla="*/ 4632325 w 4714875"/>
              <a:gd name="connsiteY5-348" fmla="*/ 374650 h 1600160"/>
              <a:gd name="connsiteX6-349" fmla="*/ 4714875 w 4714875"/>
              <a:gd name="connsiteY6-350" fmla="*/ 0 h 1600160"/>
              <a:gd name="connsiteX7-351" fmla="*/ 0 w 4714875"/>
              <a:gd name="connsiteY7-352" fmla="*/ 6350 h 1600160"/>
              <a:gd name="connsiteX0-353" fmla="*/ 0 w 4714875"/>
              <a:gd name="connsiteY0-354" fmla="*/ 6350 h 1600160"/>
              <a:gd name="connsiteX1-355" fmla="*/ 1187450 w 4714875"/>
              <a:gd name="connsiteY1-356" fmla="*/ 714375 h 1600160"/>
              <a:gd name="connsiteX2-357" fmla="*/ 1616075 w 4714875"/>
              <a:gd name="connsiteY2-358" fmla="*/ 1311275 h 1600160"/>
              <a:gd name="connsiteX3-359" fmla="*/ 2565400 w 4714875"/>
              <a:gd name="connsiteY3-360" fmla="*/ 974725 h 1600160"/>
              <a:gd name="connsiteX4-361" fmla="*/ 3727450 w 4714875"/>
              <a:gd name="connsiteY4-362" fmla="*/ 1593850 h 1600160"/>
              <a:gd name="connsiteX5-363" fmla="*/ 4632325 w 4714875"/>
              <a:gd name="connsiteY5-364" fmla="*/ 374650 h 1600160"/>
              <a:gd name="connsiteX6-365" fmla="*/ 4714875 w 4714875"/>
              <a:gd name="connsiteY6-366" fmla="*/ 0 h 1600160"/>
              <a:gd name="connsiteX7-367" fmla="*/ 0 w 4714875"/>
              <a:gd name="connsiteY7-368" fmla="*/ 6350 h 160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/>
      <p:bldP spid="17" grpId="0"/>
      <p:bldP spid="19" grpId="0" animBg="1"/>
      <p:bldP spid="18" grpId="0" animBg="1"/>
      <p:bldP spid="2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波形 1"/>
          <p:cNvSpPr/>
          <p:nvPr/>
        </p:nvSpPr>
        <p:spPr>
          <a:xfrm rot="16702535">
            <a:off x="7767258" y="-577714"/>
            <a:ext cx="7377454" cy="8323697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-1" fmla="*/ 0 w 9986438"/>
              <a:gd name="connsiteY0-2" fmla="*/ 1849870 h 10479744"/>
              <a:gd name="connsiteX1-3" fmla="*/ 9986438 w 9986438"/>
              <a:gd name="connsiteY1-4" fmla="*/ 1491989 h 10479744"/>
              <a:gd name="connsiteX2-5" fmla="*/ 9986438 w 9986438"/>
              <a:gd name="connsiteY2-6" fmla="*/ 8672077 h 10479744"/>
              <a:gd name="connsiteX3-7" fmla="*/ 24330 w 9986438"/>
              <a:gd name="connsiteY3-8" fmla="*/ 8672077 h 10479744"/>
              <a:gd name="connsiteX4-9" fmla="*/ 0 w 9986438"/>
              <a:gd name="connsiteY4-10" fmla="*/ 1849870 h 10479744"/>
              <a:gd name="connsiteX0-11" fmla="*/ 0 w 9986438"/>
              <a:gd name="connsiteY0-12" fmla="*/ 1106527 h 9736401"/>
              <a:gd name="connsiteX1-13" fmla="*/ 9986438 w 9986438"/>
              <a:gd name="connsiteY1-14" fmla="*/ 748646 h 9736401"/>
              <a:gd name="connsiteX2-15" fmla="*/ 9986438 w 9986438"/>
              <a:gd name="connsiteY2-16" fmla="*/ 7928734 h 9736401"/>
              <a:gd name="connsiteX3-17" fmla="*/ 24330 w 9986438"/>
              <a:gd name="connsiteY3-18" fmla="*/ 7928734 h 9736401"/>
              <a:gd name="connsiteX4-19" fmla="*/ 0 w 9986438"/>
              <a:gd name="connsiteY4-20" fmla="*/ 1106527 h 9736401"/>
              <a:gd name="connsiteX0-21" fmla="*/ 0 w 9986438"/>
              <a:gd name="connsiteY0-22" fmla="*/ 1079058 h 9708932"/>
              <a:gd name="connsiteX1-23" fmla="*/ 9986438 w 9986438"/>
              <a:gd name="connsiteY1-24" fmla="*/ 721177 h 9708932"/>
              <a:gd name="connsiteX2-25" fmla="*/ 9986438 w 9986438"/>
              <a:gd name="connsiteY2-26" fmla="*/ 7901265 h 9708932"/>
              <a:gd name="connsiteX3-27" fmla="*/ 24330 w 9986438"/>
              <a:gd name="connsiteY3-28" fmla="*/ 7901265 h 9708932"/>
              <a:gd name="connsiteX4-29" fmla="*/ 0 w 9986438"/>
              <a:gd name="connsiteY4-30" fmla="*/ 1079058 h 97089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86438" h="9708932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7901265"/>
                </a:lnTo>
                <a:cubicBezTo>
                  <a:pt x="6665735" y="14163208"/>
                  <a:pt x="3345033" y="1639323"/>
                  <a:pt x="24330" y="7901265"/>
                </a:cubicBezTo>
                <a:cubicBezTo>
                  <a:pt x="24330" y="5507902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Shape 1645"/>
          <p:cNvSpPr/>
          <p:nvPr/>
        </p:nvSpPr>
        <p:spPr>
          <a:xfrm>
            <a:off x="7852171" y="3034823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Shape 1646"/>
          <p:cNvSpPr/>
          <p:nvPr/>
        </p:nvSpPr>
        <p:spPr>
          <a:xfrm>
            <a:off x="8690083" y="2958933"/>
            <a:ext cx="1569660" cy="387798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Shape 1647"/>
          <p:cNvSpPr/>
          <p:nvPr/>
        </p:nvSpPr>
        <p:spPr>
          <a:xfrm>
            <a:off x="8783728" y="3124875"/>
            <a:ext cx="3230221" cy="918521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hape 1648"/>
          <p:cNvSpPr/>
          <p:nvPr/>
        </p:nvSpPr>
        <p:spPr>
          <a:xfrm>
            <a:off x="7257719" y="1419002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Shape 1649"/>
          <p:cNvSpPr/>
          <p:nvPr/>
        </p:nvSpPr>
        <p:spPr>
          <a:xfrm>
            <a:off x="8087513" y="1474869"/>
            <a:ext cx="1569660" cy="387798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b="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hape 1650"/>
          <p:cNvSpPr/>
          <p:nvPr/>
        </p:nvSpPr>
        <p:spPr>
          <a:xfrm>
            <a:off x="8189049" y="1639011"/>
            <a:ext cx="3367724" cy="918521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1651"/>
          <p:cNvSpPr/>
          <p:nvPr/>
        </p:nvSpPr>
        <p:spPr>
          <a:xfrm>
            <a:off x="7257719" y="4650644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Shape 1652"/>
          <p:cNvSpPr/>
          <p:nvPr/>
        </p:nvSpPr>
        <p:spPr>
          <a:xfrm>
            <a:off x="8087512" y="4548052"/>
            <a:ext cx="1569660" cy="387798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Shape 1653"/>
          <p:cNvSpPr/>
          <p:nvPr/>
        </p:nvSpPr>
        <p:spPr>
          <a:xfrm>
            <a:off x="8189276" y="4740695"/>
            <a:ext cx="3230221" cy="918521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Shape 1658"/>
          <p:cNvSpPr/>
          <p:nvPr/>
        </p:nvSpPr>
        <p:spPr>
          <a:xfrm>
            <a:off x="7539977" y="1716943"/>
            <a:ext cx="223838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hape 1659"/>
          <p:cNvSpPr/>
          <p:nvPr/>
        </p:nvSpPr>
        <p:spPr>
          <a:xfrm>
            <a:off x="8142259" y="3332764"/>
            <a:ext cx="208180" cy="19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5" y="13642"/>
                </a:moveTo>
                <a:cubicBezTo>
                  <a:pt x="14224" y="13642"/>
                  <a:pt x="17227" y="10573"/>
                  <a:pt x="17227" y="6821"/>
                </a:cubicBezTo>
                <a:cubicBezTo>
                  <a:pt x="17227" y="3013"/>
                  <a:pt x="14224" y="0"/>
                  <a:pt x="10905" y="0"/>
                </a:cubicBezTo>
                <a:cubicBezTo>
                  <a:pt x="7376" y="0"/>
                  <a:pt x="4583" y="3013"/>
                  <a:pt x="4583" y="6821"/>
                </a:cubicBezTo>
                <a:cubicBezTo>
                  <a:pt x="4583" y="10573"/>
                  <a:pt x="7376" y="13642"/>
                  <a:pt x="10905" y="13642"/>
                </a:cubicBezTo>
                <a:close/>
                <a:moveTo>
                  <a:pt x="10905" y="1876"/>
                </a:moveTo>
                <a:cubicBezTo>
                  <a:pt x="13381" y="1876"/>
                  <a:pt x="15278" y="4149"/>
                  <a:pt x="15278" y="6821"/>
                </a:cubicBezTo>
                <a:cubicBezTo>
                  <a:pt x="15278" y="9436"/>
                  <a:pt x="13381" y="11539"/>
                  <a:pt x="10905" y="11539"/>
                </a:cubicBezTo>
                <a:cubicBezTo>
                  <a:pt x="8429" y="11539"/>
                  <a:pt x="6322" y="9436"/>
                  <a:pt x="6322" y="6821"/>
                </a:cubicBezTo>
                <a:cubicBezTo>
                  <a:pt x="6322" y="4149"/>
                  <a:pt x="8429" y="1876"/>
                  <a:pt x="10905" y="1876"/>
                </a:cubicBezTo>
                <a:close/>
                <a:moveTo>
                  <a:pt x="13698" y="14211"/>
                </a:moveTo>
                <a:cubicBezTo>
                  <a:pt x="13540" y="14211"/>
                  <a:pt x="13171" y="14211"/>
                  <a:pt x="12855" y="14381"/>
                </a:cubicBezTo>
                <a:cubicBezTo>
                  <a:pt x="10905" y="16257"/>
                  <a:pt x="10905" y="16257"/>
                  <a:pt x="10905" y="16257"/>
                </a:cubicBezTo>
                <a:cubicBezTo>
                  <a:pt x="8798" y="14381"/>
                  <a:pt x="8798" y="14381"/>
                  <a:pt x="8798" y="14381"/>
                </a:cubicBezTo>
                <a:cubicBezTo>
                  <a:pt x="8640" y="14211"/>
                  <a:pt x="8271" y="14211"/>
                  <a:pt x="7902" y="14211"/>
                </a:cubicBezTo>
                <a:cubicBezTo>
                  <a:pt x="6691" y="14779"/>
                  <a:pt x="0" y="17223"/>
                  <a:pt x="0" y="20634"/>
                </a:cubicBezTo>
                <a:cubicBezTo>
                  <a:pt x="0" y="21202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02"/>
                  <a:pt x="21600" y="20634"/>
                </a:cubicBezTo>
                <a:cubicBezTo>
                  <a:pt x="21600" y="17223"/>
                  <a:pt x="15120" y="14779"/>
                  <a:pt x="13698" y="14211"/>
                </a:cubicBezTo>
                <a:close/>
                <a:moveTo>
                  <a:pt x="2476" y="19667"/>
                </a:moveTo>
                <a:cubicBezTo>
                  <a:pt x="3530" y="18360"/>
                  <a:pt x="6006" y="17223"/>
                  <a:pt x="8113" y="16257"/>
                </a:cubicBezTo>
                <a:cubicBezTo>
                  <a:pt x="10220" y="18360"/>
                  <a:pt x="10220" y="18360"/>
                  <a:pt x="10220" y="18360"/>
                </a:cubicBezTo>
                <a:cubicBezTo>
                  <a:pt x="10537" y="18758"/>
                  <a:pt x="11063" y="18758"/>
                  <a:pt x="11432" y="18360"/>
                </a:cubicBezTo>
                <a:cubicBezTo>
                  <a:pt x="13698" y="16257"/>
                  <a:pt x="13698" y="16257"/>
                  <a:pt x="13698" y="16257"/>
                </a:cubicBezTo>
                <a:cubicBezTo>
                  <a:pt x="15805" y="17223"/>
                  <a:pt x="18281" y="18360"/>
                  <a:pt x="19335" y="19667"/>
                </a:cubicBezTo>
                <a:lnTo>
                  <a:pt x="2476" y="19667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1660"/>
          <p:cNvSpPr/>
          <p:nvPr/>
        </p:nvSpPr>
        <p:spPr>
          <a:xfrm>
            <a:off x="7557781" y="4948584"/>
            <a:ext cx="188232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43" y="16740"/>
                </a:moveTo>
                <a:cubicBezTo>
                  <a:pt x="19943" y="11502"/>
                  <a:pt x="19943" y="11502"/>
                  <a:pt x="19943" y="11502"/>
                </a:cubicBezTo>
                <a:cubicBezTo>
                  <a:pt x="19943" y="10098"/>
                  <a:pt x="18838" y="8802"/>
                  <a:pt x="17346" y="8802"/>
                </a:cubicBezTo>
                <a:cubicBezTo>
                  <a:pt x="11822" y="8802"/>
                  <a:pt x="11822" y="8802"/>
                  <a:pt x="11822" y="8802"/>
                </a:cubicBezTo>
                <a:cubicBezTo>
                  <a:pt x="11822" y="4860"/>
                  <a:pt x="11822" y="4860"/>
                  <a:pt x="11822" y="4860"/>
                </a:cubicBezTo>
                <a:cubicBezTo>
                  <a:pt x="12706" y="4482"/>
                  <a:pt x="13479" y="3618"/>
                  <a:pt x="13479" y="2538"/>
                </a:cubicBezTo>
                <a:cubicBezTo>
                  <a:pt x="13479" y="1080"/>
                  <a:pt x="12209" y="0"/>
                  <a:pt x="10883" y="0"/>
                </a:cubicBezTo>
                <a:cubicBezTo>
                  <a:pt x="9447" y="0"/>
                  <a:pt x="8121" y="1080"/>
                  <a:pt x="8121" y="2538"/>
                </a:cubicBezTo>
                <a:cubicBezTo>
                  <a:pt x="8121" y="3618"/>
                  <a:pt x="8839" y="4482"/>
                  <a:pt x="9778" y="4860"/>
                </a:cubicBezTo>
                <a:cubicBezTo>
                  <a:pt x="9778" y="8802"/>
                  <a:pt x="9778" y="8802"/>
                  <a:pt x="9778" y="8802"/>
                </a:cubicBezTo>
                <a:cubicBezTo>
                  <a:pt x="4254" y="8802"/>
                  <a:pt x="4254" y="8802"/>
                  <a:pt x="4254" y="8802"/>
                </a:cubicBezTo>
                <a:cubicBezTo>
                  <a:pt x="2762" y="8802"/>
                  <a:pt x="1657" y="10098"/>
                  <a:pt x="1657" y="11502"/>
                </a:cubicBezTo>
                <a:cubicBezTo>
                  <a:pt x="1657" y="16740"/>
                  <a:pt x="1657" y="16740"/>
                  <a:pt x="1657" y="16740"/>
                </a:cubicBezTo>
                <a:cubicBezTo>
                  <a:pt x="773" y="17118"/>
                  <a:pt x="0" y="17982"/>
                  <a:pt x="0" y="19116"/>
                </a:cubicBezTo>
                <a:cubicBezTo>
                  <a:pt x="0" y="20520"/>
                  <a:pt x="1105" y="21600"/>
                  <a:pt x="2596" y="21600"/>
                </a:cubicBezTo>
                <a:cubicBezTo>
                  <a:pt x="4088" y="21600"/>
                  <a:pt x="5359" y="20520"/>
                  <a:pt x="5359" y="19116"/>
                </a:cubicBezTo>
                <a:cubicBezTo>
                  <a:pt x="5359" y="17982"/>
                  <a:pt x="4419" y="17118"/>
                  <a:pt x="3701" y="16740"/>
                </a:cubicBezTo>
                <a:cubicBezTo>
                  <a:pt x="3701" y="11502"/>
                  <a:pt x="3701" y="11502"/>
                  <a:pt x="3701" y="11502"/>
                </a:cubicBezTo>
                <a:cubicBezTo>
                  <a:pt x="3701" y="11178"/>
                  <a:pt x="3867" y="10800"/>
                  <a:pt x="4254" y="10800"/>
                </a:cubicBezTo>
                <a:cubicBezTo>
                  <a:pt x="9778" y="10800"/>
                  <a:pt x="9778" y="10800"/>
                  <a:pt x="9778" y="10800"/>
                </a:cubicBezTo>
                <a:cubicBezTo>
                  <a:pt x="9778" y="16740"/>
                  <a:pt x="9778" y="16740"/>
                  <a:pt x="9778" y="16740"/>
                </a:cubicBezTo>
                <a:cubicBezTo>
                  <a:pt x="8839" y="17118"/>
                  <a:pt x="8286" y="17982"/>
                  <a:pt x="8286" y="19116"/>
                </a:cubicBezTo>
                <a:cubicBezTo>
                  <a:pt x="8286" y="20520"/>
                  <a:pt x="9447" y="21600"/>
                  <a:pt x="10883" y="21600"/>
                </a:cubicBezTo>
                <a:cubicBezTo>
                  <a:pt x="12209" y="21600"/>
                  <a:pt x="13479" y="20520"/>
                  <a:pt x="13479" y="19116"/>
                </a:cubicBezTo>
                <a:cubicBezTo>
                  <a:pt x="13479" y="17982"/>
                  <a:pt x="12706" y="17118"/>
                  <a:pt x="11822" y="16740"/>
                </a:cubicBezTo>
                <a:cubicBezTo>
                  <a:pt x="11822" y="10800"/>
                  <a:pt x="11822" y="10800"/>
                  <a:pt x="11822" y="10800"/>
                </a:cubicBezTo>
                <a:cubicBezTo>
                  <a:pt x="17346" y="10800"/>
                  <a:pt x="17346" y="10800"/>
                  <a:pt x="17346" y="10800"/>
                </a:cubicBezTo>
                <a:cubicBezTo>
                  <a:pt x="17733" y="10800"/>
                  <a:pt x="17899" y="11178"/>
                  <a:pt x="17899" y="11502"/>
                </a:cubicBezTo>
                <a:cubicBezTo>
                  <a:pt x="17899" y="16740"/>
                  <a:pt x="17899" y="16740"/>
                  <a:pt x="17899" y="16740"/>
                </a:cubicBezTo>
                <a:cubicBezTo>
                  <a:pt x="17181" y="17118"/>
                  <a:pt x="16407" y="17982"/>
                  <a:pt x="16407" y="19116"/>
                </a:cubicBezTo>
                <a:cubicBezTo>
                  <a:pt x="16407" y="20520"/>
                  <a:pt x="17512" y="21600"/>
                  <a:pt x="19004" y="21600"/>
                </a:cubicBezTo>
                <a:cubicBezTo>
                  <a:pt x="20495" y="21600"/>
                  <a:pt x="21600" y="20520"/>
                  <a:pt x="21600" y="19116"/>
                </a:cubicBezTo>
                <a:cubicBezTo>
                  <a:pt x="21600" y="17982"/>
                  <a:pt x="20827" y="17118"/>
                  <a:pt x="19943" y="16740"/>
                </a:cubicBezTo>
                <a:close/>
                <a:moveTo>
                  <a:pt x="10883" y="1458"/>
                </a:moveTo>
                <a:cubicBezTo>
                  <a:pt x="11435" y="1458"/>
                  <a:pt x="11988" y="1998"/>
                  <a:pt x="11988" y="2538"/>
                </a:cubicBezTo>
                <a:cubicBezTo>
                  <a:pt x="11988" y="3078"/>
                  <a:pt x="11435" y="3618"/>
                  <a:pt x="10883" y="3618"/>
                </a:cubicBezTo>
                <a:cubicBezTo>
                  <a:pt x="10165" y="3618"/>
                  <a:pt x="9778" y="3078"/>
                  <a:pt x="9778" y="2538"/>
                </a:cubicBezTo>
                <a:cubicBezTo>
                  <a:pt x="9778" y="1998"/>
                  <a:pt x="10165" y="1458"/>
                  <a:pt x="10883" y="1458"/>
                </a:cubicBezTo>
                <a:close/>
                <a:moveTo>
                  <a:pt x="2596" y="20142"/>
                </a:moveTo>
                <a:cubicBezTo>
                  <a:pt x="1878" y="20142"/>
                  <a:pt x="1492" y="19602"/>
                  <a:pt x="1492" y="19116"/>
                </a:cubicBezTo>
                <a:cubicBezTo>
                  <a:pt x="1492" y="18576"/>
                  <a:pt x="1878" y="17982"/>
                  <a:pt x="2596" y="17982"/>
                </a:cubicBezTo>
                <a:cubicBezTo>
                  <a:pt x="3149" y="17982"/>
                  <a:pt x="3701" y="18576"/>
                  <a:pt x="3701" y="19116"/>
                </a:cubicBezTo>
                <a:cubicBezTo>
                  <a:pt x="3701" y="19602"/>
                  <a:pt x="3149" y="20142"/>
                  <a:pt x="2596" y="20142"/>
                </a:cubicBezTo>
                <a:close/>
                <a:moveTo>
                  <a:pt x="10883" y="20142"/>
                </a:moveTo>
                <a:cubicBezTo>
                  <a:pt x="10165" y="20142"/>
                  <a:pt x="9778" y="19602"/>
                  <a:pt x="9778" y="19116"/>
                </a:cubicBezTo>
                <a:cubicBezTo>
                  <a:pt x="9778" y="18576"/>
                  <a:pt x="10165" y="17982"/>
                  <a:pt x="10883" y="17982"/>
                </a:cubicBezTo>
                <a:cubicBezTo>
                  <a:pt x="11435" y="17982"/>
                  <a:pt x="11988" y="18576"/>
                  <a:pt x="11988" y="19116"/>
                </a:cubicBezTo>
                <a:cubicBezTo>
                  <a:pt x="11988" y="19602"/>
                  <a:pt x="11435" y="20142"/>
                  <a:pt x="10883" y="20142"/>
                </a:cubicBezTo>
                <a:close/>
                <a:moveTo>
                  <a:pt x="19004" y="20142"/>
                </a:moveTo>
                <a:cubicBezTo>
                  <a:pt x="18451" y="20142"/>
                  <a:pt x="17899" y="19602"/>
                  <a:pt x="17899" y="19116"/>
                </a:cubicBezTo>
                <a:cubicBezTo>
                  <a:pt x="17899" y="18576"/>
                  <a:pt x="18451" y="17982"/>
                  <a:pt x="19004" y="17982"/>
                </a:cubicBezTo>
                <a:cubicBezTo>
                  <a:pt x="19722" y="17982"/>
                  <a:pt x="20274" y="18576"/>
                  <a:pt x="20274" y="19116"/>
                </a:cubicBezTo>
                <a:cubicBezTo>
                  <a:pt x="20274" y="19602"/>
                  <a:pt x="19722" y="20142"/>
                  <a:pt x="19004" y="201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0" y="702938"/>
            <a:ext cx="5806340" cy="516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波形 1"/>
          <p:cNvSpPr/>
          <p:nvPr/>
        </p:nvSpPr>
        <p:spPr>
          <a:xfrm rot="19442229">
            <a:off x="-1894449" y="-1661770"/>
            <a:ext cx="9342341" cy="6227399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-1" fmla="*/ 0 w 9986438"/>
              <a:gd name="connsiteY0-2" fmla="*/ 1849870 h 10479744"/>
              <a:gd name="connsiteX1-3" fmla="*/ 9986438 w 9986438"/>
              <a:gd name="connsiteY1-4" fmla="*/ 1491989 h 10479744"/>
              <a:gd name="connsiteX2-5" fmla="*/ 9986438 w 9986438"/>
              <a:gd name="connsiteY2-6" fmla="*/ 8672077 h 10479744"/>
              <a:gd name="connsiteX3-7" fmla="*/ 24330 w 9986438"/>
              <a:gd name="connsiteY3-8" fmla="*/ 8672077 h 10479744"/>
              <a:gd name="connsiteX4-9" fmla="*/ 0 w 9986438"/>
              <a:gd name="connsiteY4-10" fmla="*/ 1849870 h 10479744"/>
              <a:gd name="connsiteX0-11" fmla="*/ 0 w 9986438"/>
              <a:gd name="connsiteY0-12" fmla="*/ 1106527 h 9736401"/>
              <a:gd name="connsiteX1-13" fmla="*/ 9986438 w 9986438"/>
              <a:gd name="connsiteY1-14" fmla="*/ 748646 h 9736401"/>
              <a:gd name="connsiteX2-15" fmla="*/ 9986438 w 9986438"/>
              <a:gd name="connsiteY2-16" fmla="*/ 7928734 h 9736401"/>
              <a:gd name="connsiteX3-17" fmla="*/ 24330 w 9986438"/>
              <a:gd name="connsiteY3-18" fmla="*/ 7928734 h 9736401"/>
              <a:gd name="connsiteX4-19" fmla="*/ 0 w 9986438"/>
              <a:gd name="connsiteY4-20" fmla="*/ 1106527 h 9736401"/>
              <a:gd name="connsiteX0-21" fmla="*/ 0 w 9986438"/>
              <a:gd name="connsiteY0-22" fmla="*/ 1079058 h 9708932"/>
              <a:gd name="connsiteX1-23" fmla="*/ 9986438 w 9986438"/>
              <a:gd name="connsiteY1-24" fmla="*/ 721177 h 9708932"/>
              <a:gd name="connsiteX2-25" fmla="*/ 9986438 w 9986438"/>
              <a:gd name="connsiteY2-26" fmla="*/ 7901265 h 9708932"/>
              <a:gd name="connsiteX3-27" fmla="*/ 24330 w 9986438"/>
              <a:gd name="connsiteY3-28" fmla="*/ 7901265 h 9708932"/>
              <a:gd name="connsiteX4-29" fmla="*/ 0 w 9986438"/>
              <a:gd name="connsiteY4-30" fmla="*/ 1079058 h 9708932"/>
              <a:gd name="connsiteX0-31" fmla="*/ 0 w 9988724"/>
              <a:gd name="connsiteY0-32" fmla="*/ 857769 h 9487643"/>
              <a:gd name="connsiteX1-33" fmla="*/ 9988724 w 9988724"/>
              <a:gd name="connsiteY1-34" fmla="*/ 3773052 h 9487643"/>
              <a:gd name="connsiteX2-35" fmla="*/ 9986438 w 9988724"/>
              <a:gd name="connsiteY2-36" fmla="*/ 7679976 h 9487643"/>
              <a:gd name="connsiteX3-37" fmla="*/ 24330 w 9988724"/>
              <a:gd name="connsiteY3-38" fmla="*/ 7679976 h 9487643"/>
              <a:gd name="connsiteX4-39" fmla="*/ 0 w 9988724"/>
              <a:gd name="connsiteY4-40" fmla="*/ 857769 h 9487643"/>
              <a:gd name="connsiteX0-41" fmla="*/ 0 w 9988724"/>
              <a:gd name="connsiteY0-42" fmla="*/ 1770713 h 10400587"/>
              <a:gd name="connsiteX1-43" fmla="*/ 9988724 w 9988724"/>
              <a:gd name="connsiteY1-44" fmla="*/ 4685996 h 10400587"/>
              <a:gd name="connsiteX2-45" fmla="*/ 9986438 w 9988724"/>
              <a:gd name="connsiteY2-46" fmla="*/ 8592920 h 10400587"/>
              <a:gd name="connsiteX3-47" fmla="*/ 24330 w 9988724"/>
              <a:gd name="connsiteY3-48" fmla="*/ 8592920 h 10400587"/>
              <a:gd name="connsiteX4-49" fmla="*/ 0 w 9988724"/>
              <a:gd name="connsiteY4-50" fmla="*/ 1770713 h 10400587"/>
              <a:gd name="connsiteX0-51" fmla="*/ 0 w 9988724"/>
              <a:gd name="connsiteY0-52" fmla="*/ 0 h 8629874"/>
              <a:gd name="connsiteX1-53" fmla="*/ 9988724 w 9988724"/>
              <a:gd name="connsiteY1-54" fmla="*/ 2915283 h 8629874"/>
              <a:gd name="connsiteX2-55" fmla="*/ 9986438 w 9988724"/>
              <a:gd name="connsiteY2-56" fmla="*/ 6822207 h 8629874"/>
              <a:gd name="connsiteX3-57" fmla="*/ 24330 w 9988724"/>
              <a:gd name="connsiteY3-58" fmla="*/ 6822207 h 8629874"/>
              <a:gd name="connsiteX4-59" fmla="*/ 0 w 9988724"/>
              <a:gd name="connsiteY4-60" fmla="*/ 0 h 8629874"/>
              <a:gd name="connsiteX0-61" fmla="*/ 0 w 9991059"/>
              <a:gd name="connsiteY0-62" fmla="*/ 0 h 8629874"/>
              <a:gd name="connsiteX1-63" fmla="*/ 9991059 w 9991059"/>
              <a:gd name="connsiteY1-64" fmla="*/ 4988146 h 8629874"/>
              <a:gd name="connsiteX2-65" fmla="*/ 9986438 w 9991059"/>
              <a:gd name="connsiteY2-66" fmla="*/ 6822207 h 8629874"/>
              <a:gd name="connsiteX3-67" fmla="*/ 24330 w 9991059"/>
              <a:gd name="connsiteY3-68" fmla="*/ 6822207 h 8629874"/>
              <a:gd name="connsiteX4-69" fmla="*/ 0 w 9991059"/>
              <a:gd name="connsiteY4-70" fmla="*/ 0 h 8629874"/>
              <a:gd name="connsiteX0-71" fmla="*/ 2910150 w 9966729"/>
              <a:gd name="connsiteY0-72" fmla="*/ 0 h 7159764"/>
              <a:gd name="connsiteX1-73" fmla="*/ 9966729 w 9966729"/>
              <a:gd name="connsiteY1-74" fmla="*/ 3518036 h 7159764"/>
              <a:gd name="connsiteX2-75" fmla="*/ 9962108 w 9966729"/>
              <a:gd name="connsiteY2-76" fmla="*/ 5352097 h 7159764"/>
              <a:gd name="connsiteX3-77" fmla="*/ 0 w 9966729"/>
              <a:gd name="connsiteY3-78" fmla="*/ 5352097 h 7159764"/>
              <a:gd name="connsiteX4-79" fmla="*/ 2910150 w 9966729"/>
              <a:gd name="connsiteY4-80" fmla="*/ 0 h 7159764"/>
              <a:gd name="connsiteX0-81" fmla="*/ 2921337 w 9977916"/>
              <a:gd name="connsiteY0-82" fmla="*/ 0 h 7161540"/>
              <a:gd name="connsiteX1-83" fmla="*/ 9977916 w 9977916"/>
              <a:gd name="connsiteY1-84" fmla="*/ 3518036 h 7161540"/>
              <a:gd name="connsiteX2-85" fmla="*/ 9973295 w 9977916"/>
              <a:gd name="connsiteY2-86" fmla="*/ 5352097 h 7161540"/>
              <a:gd name="connsiteX3-87" fmla="*/ 0 w 9977916"/>
              <a:gd name="connsiteY3-88" fmla="*/ 5367516 h 7161540"/>
              <a:gd name="connsiteX4-89" fmla="*/ 2921337 w 9977916"/>
              <a:gd name="connsiteY4-90" fmla="*/ 0 h 7161540"/>
              <a:gd name="connsiteX0-91" fmla="*/ 2921337 w 9977916"/>
              <a:gd name="connsiteY0-92" fmla="*/ 0 h 6635335"/>
              <a:gd name="connsiteX1-93" fmla="*/ 9977916 w 9977916"/>
              <a:gd name="connsiteY1-94" fmla="*/ 3518036 h 6635335"/>
              <a:gd name="connsiteX2-95" fmla="*/ 9973295 w 9977916"/>
              <a:gd name="connsiteY2-96" fmla="*/ 5352097 h 6635335"/>
              <a:gd name="connsiteX3-97" fmla="*/ 0 w 9977916"/>
              <a:gd name="connsiteY3-98" fmla="*/ 5367516 h 6635335"/>
              <a:gd name="connsiteX4-99" fmla="*/ 2921337 w 9977916"/>
              <a:gd name="connsiteY4-100" fmla="*/ 0 h 6635335"/>
              <a:gd name="connsiteX0-101" fmla="*/ 2921337 w 9977916"/>
              <a:gd name="connsiteY0-102" fmla="*/ 0 h 6846806"/>
              <a:gd name="connsiteX1-103" fmla="*/ 9977916 w 9977916"/>
              <a:gd name="connsiteY1-104" fmla="*/ 3518036 h 6846806"/>
              <a:gd name="connsiteX2-105" fmla="*/ 9973295 w 9977916"/>
              <a:gd name="connsiteY2-106" fmla="*/ 5352097 h 6846806"/>
              <a:gd name="connsiteX3-107" fmla="*/ 0 w 9977916"/>
              <a:gd name="connsiteY3-108" fmla="*/ 5367516 h 6846806"/>
              <a:gd name="connsiteX4-109" fmla="*/ 2921337 w 9977916"/>
              <a:gd name="connsiteY4-110" fmla="*/ 0 h 6846806"/>
              <a:gd name="connsiteX0-111" fmla="*/ 3144837 w 10201416"/>
              <a:gd name="connsiteY0-112" fmla="*/ 0 h 6827298"/>
              <a:gd name="connsiteX1-113" fmla="*/ 10201416 w 10201416"/>
              <a:gd name="connsiteY1-114" fmla="*/ 3518036 h 6827298"/>
              <a:gd name="connsiteX2-115" fmla="*/ 10196795 w 10201416"/>
              <a:gd name="connsiteY2-116" fmla="*/ 5352097 h 6827298"/>
              <a:gd name="connsiteX3-117" fmla="*/ 0 w 10201416"/>
              <a:gd name="connsiteY3-118" fmla="*/ 5177060 h 6827298"/>
              <a:gd name="connsiteX4-119" fmla="*/ 3144837 w 10201416"/>
              <a:gd name="connsiteY4-120" fmla="*/ 0 h 6827298"/>
              <a:gd name="connsiteX0-121" fmla="*/ 3144837 w 10201416"/>
              <a:gd name="connsiteY0-122" fmla="*/ 0 h 6894009"/>
              <a:gd name="connsiteX1-123" fmla="*/ 10201416 w 10201416"/>
              <a:gd name="connsiteY1-124" fmla="*/ 3518036 h 6894009"/>
              <a:gd name="connsiteX2-125" fmla="*/ 10196795 w 10201416"/>
              <a:gd name="connsiteY2-126" fmla="*/ 5352097 h 6894009"/>
              <a:gd name="connsiteX3-127" fmla="*/ 0 w 10201416"/>
              <a:gd name="connsiteY3-128" fmla="*/ 5177060 h 6894009"/>
              <a:gd name="connsiteX4-129" fmla="*/ 3144837 w 10201416"/>
              <a:gd name="connsiteY4-130" fmla="*/ 0 h 68940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201416" h="6894009">
                <a:moveTo>
                  <a:pt x="3144837" y="0"/>
                </a:moveTo>
                <a:cubicBezTo>
                  <a:pt x="11620512" y="2036125"/>
                  <a:pt x="4921678" y="937247"/>
                  <a:pt x="10201416" y="3518036"/>
                </a:cubicBezTo>
                <a:cubicBezTo>
                  <a:pt x="10201416" y="5911399"/>
                  <a:pt x="10196795" y="2958734"/>
                  <a:pt x="10196795" y="5352097"/>
                </a:cubicBezTo>
                <a:cubicBezTo>
                  <a:pt x="6897594" y="10805878"/>
                  <a:pt x="3472872" y="-399731"/>
                  <a:pt x="0" y="5177060"/>
                </a:cubicBezTo>
                <a:cubicBezTo>
                  <a:pt x="0" y="2783697"/>
                  <a:pt x="3144837" y="2393363"/>
                  <a:pt x="3144837" y="0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757" y="1939969"/>
            <a:ext cx="5633917" cy="4230961"/>
          </a:xfrm>
          <a:prstGeom prst="rect">
            <a:avLst/>
          </a:prstGeom>
        </p:spPr>
      </p:pic>
      <p:sp>
        <p:nvSpPr>
          <p:cNvPr id="24" name="矩形: 圆角 23"/>
          <p:cNvSpPr/>
          <p:nvPr/>
        </p:nvSpPr>
        <p:spPr>
          <a:xfrm>
            <a:off x="1104900" y="3020770"/>
            <a:ext cx="2076450" cy="3150160"/>
          </a:xfrm>
          <a:prstGeom prst="roundRect">
            <a:avLst/>
          </a:prstGeom>
          <a:noFill/>
          <a:ln w="38100">
            <a:solidFill>
              <a:srgbClr val="5ED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3956760" y="3020770"/>
            <a:ext cx="2076450" cy="3150160"/>
          </a:xfrm>
          <a:prstGeom prst="roundRect">
            <a:avLst/>
          </a:prstGeom>
          <a:noFill/>
          <a:ln w="38100">
            <a:solidFill>
              <a:srgbClr val="5ED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18705" y="436501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69818" y="4780813"/>
            <a:ext cx="1643117" cy="147643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形 27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20913" y="3582796"/>
            <a:ext cx="380991" cy="500731"/>
          </a:xfrm>
          <a:prstGeom prst="rect">
            <a:avLst/>
          </a:prstGeom>
        </p:spPr>
      </p:pic>
      <p:pic>
        <p:nvPicPr>
          <p:cNvPr id="29" name="图形 28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12194" y="3582796"/>
            <a:ext cx="500731" cy="5007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225220" y="436501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96087" y="4802261"/>
            <a:ext cx="1632405" cy="147643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PA-组合 27"/>
          <p:cNvGrpSpPr/>
          <p:nvPr>
            <p:custDataLst>
              <p:tags r:id="rId1"/>
            </p:custDataLst>
          </p:nvPr>
        </p:nvGrpSpPr>
        <p:grpSpPr>
          <a:xfrm>
            <a:off x="1028700" y="557580"/>
            <a:ext cx="5481182" cy="1625885"/>
            <a:chOff x="5935066" y="4486172"/>
            <a:chExt cx="5481182" cy="1625885"/>
          </a:xfrm>
        </p:grpSpPr>
        <p:sp>
          <p:nvSpPr>
            <p:cNvPr id="33" name="PA-文本框 6"/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PA-文本框 42"/>
            <p:cNvSpPr txBox="1"/>
            <p:nvPr>
              <p:custDataLst>
                <p:tags r:id="rId3"/>
              </p:custDataLst>
            </p:nvPr>
          </p:nvSpPr>
          <p:spPr>
            <a:xfrm>
              <a:off x="5935066" y="5483295"/>
              <a:ext cx="5481182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Oval 5"/>
          <p:cNvSpPr/>
          <p:nvPr/>
        </p:nvSpPr>
        <p:spPr>
          <a:xfrm>
            <a:off x="3965859" y="1749055"/>
            <a:ext cx="940139" cy="940139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Oval 7"/>
          <p:cNvSpPr/>
          <p:nvPr/>
        </p:nvSpPr>
        <p:spPr>
          <a:xfrm>
            <a:off x="7579916" y="1749055"/>
            <a:ext cx="940139" cy="940139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1796144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6"/>
          <p:cNvSpPr/>
          <p:nvPr/>
        </p:nvSpPr>
        <p:spPr>
          <a:xfrm>
            <a:off x="5410201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Oval 8"/>
          <p:cNvSpPr/>
          <p:nvPr/>
        </p:nvSpPr>
        <p:spPr>
          <a:xfrm>
            <a:off x="9024257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L-Shape 44"/>
          <p:cNvSpPr/>
          <p:nvPr/>
        </p:nvSpPr>
        <p:spPr>
          <a:xfrm rot="13500000">
            <a:off x="3639396" y="2147740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L-Shape 45"/>
          <p:cNvSpPr/>
          <p:nvPr/>
        </p:nvSpPr>
        <p:spPr>
          <a:xfrm rot="13500000">
            <a:off x="5054057" y="2147740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L-Shape 46"/>
          <p:cNvSpPr/>
          <p:nvPr/>
        </p:nvSpPr>
        <p:spPr>
          <a:xfrm rot="13500000">
            <a:off x="7234660" y="2147741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-Shape 47"/>
          <p:cNvSpPr/>
          <p:nvPr/>
        </p:nvSpPr>
        <p:spPr>
          <a:xfrm rot="13500000">
            <a:off x="8654811" y="2147741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" y="5473417"/>
            <a:ext cx="12191995" cy="1394782"/>
            <a:chOff x="2" y="5460717"/>
            <a:chExt cx="12191995" cy="1394782"/>
          </a:xfrm>
        </p:grpSpPr>
        <p:sp>
          <p:nvSpPr>
            <p:cNvPr id="38" name="任意多边形: 形状 32"/>
            <p:cNvSpPr/>
            <p:nvPr/>
          </p:nvSpPr>
          <p:spPr bwMode="auto">
            <a:xfrm>
              <a:off x="2" y="5600195"/>
              <a:ext cx="1995053" cy="1255304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32"/>
            <p:cNvSpPr/>
            <p:nvPr/>
          </p:nvSpPr>
          <p:spPr bwMode="auto">
            <a:xfrm flipH="1">
              <a:off x="9975272" y="5460717"/>
              <a:ext cx="2216725" cy="1394782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PA-组合 27"/>
          <p:cNvGrpSpPr/>
          <p:nvPr>
            <p:custDataLst>
              <p:tags r:id="rId1"/>
            </p:custDataLst>
          </p:nvPr>
        </p:nvGrpSpPr>
        <p:grpSpPr>
          <a:xfrm>
            <a:off x="1205852" y="3249351"/>
            <a:ext cx="2846100" cy="2168261"/>
            <a:chOff x="5725444" y="4486172"/>
            <a:chExt cx="2846100" cy="2168261"/>
          </a:xfrm>
        </p:grpSpPr>
        <p:sp>
          <p:nvSpPr>
            <p:cNvPr id="43" name="PA-文本框 6"/>
            <p:cNvSpPr txBox="1"/>
            <p:nvPr>
              <p:custDataLst>
                <p:tags r:id="rId8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PA-文本框 42"/>
            <p:cNvSpPr txBox="1"/>
            <p:nvPr>
              <p:custDataLst>
                <p:tags r:id="rId9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PA-组合 27"/>
          <p:cNvGrpSpPr/>
          <p:nvPr>
            <p:custDataLst>
              <p:tags r:id="rId2"/>
            </p:custDataLst>
          </p:nvPr>
        </p:nvGrpSpPr>
        <p:grpSpPr>
          <a:xfrm>
            <a:off x="4819909" y="3249351"/>
            <a:ext cx="2846100" cy="2168261"/>
            <a:chOff x="5725444" y="4486172"/>
            <a:chExt cx="2846100" cy="2168261"/>
          </a:xfrm>
        </p:grpSpPr>
        <p:sp>
          <p:nvSpPr>
            <p:cNvPr id="46" name="PA-文本框 6"/>
            <p:cNvSpPr txBox="1"/>
            <p:nvPr>
              <p:custDataLst>
                <p:tags r:id="rId6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PA-文本框 42"/>
            <p:cNvSpPr txBox="1"/>
            <p:nvPr>
              <p:custDataLst>
                <p:tags r:id="rId7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PA-组合 27"/>
          <p:cNvGrpSpPr/>
          <p:nvPr>
            <p:custDataLst>
              <p:tags r:id="rId3"/>
            </p:custDataLst>
          </p:nvPr>
        </p:nvGrpSpPr>
        <p:grpSpPr>
          <a:xfrm>
            <a:off x="8398652" y="3249351"/>
            <a:ext cx="2846100" cy="2168261"/>
            <a:chOff x="5725444" y="4486172"/>
            <a:chExt cx="2846100" cy="2168261"/>
          </a:xfrm>
        </p:grpSpPr>
        <p:sp>
          <p:nvSpPr>
            <p:cNvPr id="49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PA-文本框 42"/>
            <p:cNvSpPr txBox="1"/>
            <p:nvPr>
              <p:custDataLst>
                <p:tags r:id="rId5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形 1"/>
          <p:cNvPicPr>
            <a:picLocks noChangeAspect="1"/>
          </p:cNvPicPr>
          <p:nvPr/>
        </p:nvPicPr>
        <p:blipFill>
          <a:blip r:embed="rId11" cstate="screen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7764" y="1880367"/>
            <a:ext cx="690336" cy="673899"/>
          </a:xfrm>
          <a:prstGeom prst="rect">
            <a:avLst/>
          </a:prstGeom>
        </p:spPr>
      </p:pic>
      <p:pic>
        <p:nvPicPr>
          <p:cNvPr id="51" name="图形 50"/>
          <p:cNvPicPr>
            <a:picLocks noChangeAspect="1"/>
          </p:cNvPicPr>
          <p:nvPr/>
        </p:nvPicPr>
        <p:blipFill>
          <a:blip r:embed="rId13" cstate="screen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909070" y="1743950"/>
            <a:ext cx="685800" cy="876300"/>
          </a:xfrm>
          <a:prstGeom prst="rect">
            <a:avLst/>
          </a:prstGeom>
        </p:spPr>
      </p:pic>
      <p:pic>
        <p:nvPicPr>
          <p:cNvPr id="52" name="图形 51"/>
          <p:cNvPicPr>
            <a:picLocks noChangeAspect="1"/>
          </p:cNvPicPr>
          <p:nvPr/>
        </p:nvPicPr>
        <p:blipFill>
          <a:blip r:embed="rId15" cstate="screen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245032" y="1811316"/>
            <a:ext cx="781050" cy="74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6" grpId="0" animBg="1"/>
      <p:bldP spid="25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15"/>
          <p:cNvSpPr/>
          <p:nvPr/>
        </p:nvSpPr>
        <p:spPr>
          <a:xfrm rot="1887239">
            <a:off x="-2493388" y="476490"/>
            <a:ext cx="8151423" cy="3836408"/>
          </a:xfrm>
          <a:prstGeom prst="roundRect">
            <a:avLst>
              <a:gd name="adj" fmla="val 50000"/>
            </a:avLst>
          </a:prstGeom>
          <a:blipFill dpi="0" rotWithShape="0">
            <a:blip r:embed="rId18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3707" y="4657622"/>
            <a:ext cx="8765115" cy="984209"/>
            <a:chOff x="3043707" y="4657622"/>
            <a:chExt cx="8765115" cy="984209"/>
          </a:xfrm>
        </p:grpSpPr>
        <p:sp>
          <p:nvSpPr>
            <p:cNvPr id="6" name="PA-圆角矩形 2"/>
            <p:cNvSpPr/>
            <p:nvPr>
              <p:custDataLst>
                <p:tags r:id="rId12"/>
              </p:custDataLst>
            </p:nvPr>
          </p:nvSpPr>
          <p:spPr>
            <a:xfrm>
              <a:off x="3043707" y="4657622"/>
              <a:ext cx="8765115" cy="9842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PA-文本框 42"/>
            <p:cNvSpPr txBox="1"/>
            <p:nvPr>
              <p:custDataLst>
                <p:tags r:id="rId13"/>
              </p:custDataLst>
            </p:nvPr>
          </p:nvSpPr>
          <p:spPr>
            <a:xfrm>
              <a:off x="6559548" y="4829766"/>
              <a:ext cx="4576355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endParaRPr lang="id-ID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PA-形状 2955"/>
            <p:cNvSpPr/>
            <p:nvPr>
              <p:custDataLst>
                <p:tags r:id="rId14"/>
              </p:custDataLst>
            </p:nvPr>
          </p:nvSpPr>
          <p:spPr>
            <a:xfrm>
              <a:off x="3988821" y="4982115"/>
              <a:ext cx="357467" cy="35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10529" y="17673"/>
                    <a:pt x="10309" y="17892"/>
                    <a:pt x="10309" y="18164"/>
                  </a:cubicBez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18164"/>
                  </a:lnTo>
                  <a:cubicBezTo>
                    <a:pt x="11291" y="17892"/>
                    <a:pt x="11071" y="17673"/>
                    <a:pt x="10800" y="17673"/>
                  </a:cubicBezTo>
                  <a:moveTo>
                    <a:pt x="10800" y="15709"/>
                  </a:moveTo>
                  <a:cubicBezTo>
                    <a:pt x="8089" y="15709"/>
                    <a:pt x="5891" y="13511"/>
                    <a:pt x="5891" y="10800"/>
                  </a:cubicBez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3511"/>
                    <a:pt x="13511" y="15709"/>
                    <a:pt x="10800" y="15709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16354" y="15660"/>
                  </a:moveTo>
                  <a:cubicBezTo>
                    <a:pt x="16162" y="15468"/>
                    <a:pt x="15851" y="15468"/>
                    <a:pt x="15659" y="15660"/>
                  </a:cubicBezTo>
                  <a:cubicBezTo>
                    <a:pt x="15468" y="15851"/>
                    <a:pt x="15468" y="16163"/>
                    <a:pt x="15659" y="16354"/>
                  </a:cubicBezTo>
                  <a:lnTo>
                    <a:pt x="17742" y="18437"/>
                  </a:lnTo>
                  <a:cubicBezTo>
                    <a:pt x="17934" y="18629"/>
                    <a:pt x="18245" y="18629"/>
                    <a:pt x="18437" y="18437"/>
                  </a:cubicBezTo>
                  <a:cubicBezTo>
                    <a:pt x="18628" y="18245"/>
                    <a:pt x="18628" y="17934"/>
                    <a:pt x="18437" y="17743"/>
                  </a:cubicBezTo>
                  <a:cubicBezTo>
                    <a:pt x="18437" y="17743"/>
                    <a:pt x="16354" y="15660"/>
                    <a:pt x="16354" y="15660"/>
                  </a:cubicBezTo>
                  <a:close/>
                  <a:moveTo>
                    <a:pt x="21109" y="10309"/>
                  </a:moveTo>
                  <a:lnTo>
                    <a:pt x="18164" y="10309"/>
                  </a:ln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1"/>
                    <a:pt x="17893" y="11291"/>
                    <a:pt x="18164" y="11291"/>
                  </a:cubicBez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5246" y="15660"/>
                  </a:moveTo>
                  <a:lnTo>
                    <a:pt x="3163" y="17743"/>
                  </a:lnTo>
                  <a:cubicBezTo>
                    <a:pt x="2972" y="17934"/>
                    <a:pt x="2972" y="18245"/>
                    <a:pt x="3163" y="18437"/>
                  </a:cubicBezTo>
                  <a:cubicBezTo>
                    <a:pt x="3355" y="18629"/>
                    <a:pt x="3666" y="18629"/>
                    <a:pt x="3858" y="18437"/>
                  </a:cubicBezTo>
                  <a:lnTo>
                    <a:pt x="5941" y="16354"/>
                  </a:lnTo>
                  <a:cubicBezTo>
                    <a:pt x="6132" y="16163"/>
                    <a:pt x="6132" y="15851"/>
                    <a:pt x="5941" y="15660"/>
                  </a:cubicBezTo>
                  <a:cubicBezTo>
                    <a:pt x="5749" y="15468"/>
                    <a:pt x="5438" y="15468"/>
                    <a:pt x="5246" y="15660"/>
                  </a:cubicBezTo>
                  <a:moveTo>
                    <a:pt x="16354" y="5941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1"/>
                  </a:cubicBezTo>
                  <a:cubicBezTo>
                    <a:pt x="15851" y="6132"/>
                    <a:pt x="16162" y="6132"/>
                    <a:pt x="16354" y="5941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3927" y="10800"/>
                  </a:moveTo>
                  <a:cubicBezTo>
                    <a:pt x="3927" y="10529"/>
                    <a:pt x="3707" y="10309"/>
                    <a:pt x="3436" y="10309"/>
                  </a:cubicBez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3436" y="11291"/>
                  </a:lnTo>
                  <a:cubicBezTo>
                    <a:pt x="3707" y="11291"/>
                    <a:pt x="3927" y="11071"/>
                    <a:pt x="3927" y="10800"/>
                  </a:cubicBezTo>
                  <a:moveTo>
                    <a:pt x="5246" y="5941"/>
                  </a:moveTo>
                  <a:cubicBezTo>
                    <a:pt x="5438" y="6132"/>
                    <a:pt x="5749" y="6132"/>
                    <a:pt x="5941" y="5941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1"/>
                    <a:pt x="5246" y="594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形状 2960"/>
            <p:cNvSpPr/>
            <p:nvPr>
              <p:custDataLst>
                <p:tags r:id="rId15"/>
              </p:custDataLst>
            </p:nvPr>
          </p:nvSpPr>
          <p:spPr>
            <a:xfrm>
              <a:off x="4858090" y="5041514"/>
              <a:ext cx="357511" cy="25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17140" y="11946"/>
                  </a:moveTo>
                  <a:cubicBezTo>
                    <a:pt x="15736" y="13192"/>
                    <a:pt x="13853" y="14375"/>
                    <a:pt x="11542" y="15211"/>
                  </a:cubicBezTo>
                  <a:cubicBezTo>
                    <a:pt x="9755" y="15857"/>
                    <a:pt x="7947" y="16197"/>
                    <a:pt x="6315" y="16197"/>
                  </a:cubicBezTo>
                  <a:cubicBezTo>
                    <a:pt x="5843" y="16197"/>
                    <a:pt x="5401" y="16158"/>
                    <a:pt x="4974" y="16102"/>
                  </a:cubicBezTo>
                  <a:cubicBezTo>
                    <a:pt x="4247" y="14590"/>
                    <a:pt x="3822" y="12766"/>
                    <a:pt x="3822" y="10800"/>
                  </a:cubicBezTo>
                  <a:cubicBezTo>
                    <a:pt x="3822" y="5581"/>
                    <a:pt x="6815" y="1350"/>
                    <a:pt x="10508" y="1350"/>
                  </a:cubicBezTo>
                  <a:cubicBezTo>
                    <a:pt x="14201" y="1350"/>
                    <a:pt x="17194" y="5581"/>
                    <a:pt x="17194" y="10800"/>
                  </a:cubicBezTo>
                  <a:cubicBezTo>
                    <a:pt x="17194" y="11189"/>
                    <a:pt x="17172" y="11570"/>
                    <a:pt x="17140" y="11946"/>
                  </a:cubicBezTo>
                  <a:moveTo>
                    <a:pt x="10508" y="20250"/>
                  </a:moveTo>
                  <a:cubicBezTo>
                    <a:pt x="8681" y="20250"/>
                    <a:pt x="7028" y="19212"/>
                    <a:pt x="5821" y="17534"/>
                  </a:cubicBezTo>
                  <a:cubicBezTo>
                    <a:pt x="5984" y="17541"/>
                    <a:pt x="6147" y="17547"/>
                    <a:pt x="6315" y="17547"/>
                  </a:cubicBezTo>
                  <a:cubicBezTo>
                    <a:pt x="7976" y="17547"/>
                    <a:pt x="9848" y="17215"/>
                    <a:pt x="11778" y="16518"/>
                  </a:cubicBezTo>
                  <a:cubicBezTo>
                    <a:pt x="13697" y="15824"/>
                    <a:pt x="15425" y="14854"/>
                    <a:pt x="16859" y="13742"/>
                  </a:cubicBezTo>
                  <a:cubicBezTo>
                    <a:pt x="15984" y="17519"/>
                    <a:pt x="13473" y="20250"/>
                    <a:pt x="10508" y="20250"/>
                  </a:cubicBezTo>
                  <a:moveTo>
                    <a:pt x="20938" y="6356"/>
                  </a:moveTo>
                  <a:cubicBezTo>
                    <a:pt x="20592" y="4617"/>
                    <a:pt x="19141" y="3452"/>
                    <a:pt x="17072" y="2964"/>
                  </a:cubicBezTo>
                  <a:cubicBezTo>
                    <a:pt x="17380" y="3481"/>
                    <a:pt x="17660" y="4034"/>
                    <a:pt x="17905" y="4620"/>
                  </a:cubicBezTo>
                  <a:cubicBezTo>
                    <a:pt x="19058" y="5088"/>
                    <a:pt x="19838" y="5815"/>
                    <a:pt x="20018" y="6721"/>
                  </a:cubicBezTo>
                  <a:cubicBezTo>
                    <a:pt x="20123" y="7246"/>
                    <a:pt x="20033" y="7861"/>
                    <a:pt x="19752" y="8549"/>
                  </a:cubicBezTo>
                  <a:cubicBezTo>
                    <a:pt x="19449" y="9292"/>
                    <a:pt x="18904" y="10122"/>
                    <a:pt x="18143" y="10958"/>
                  </a:cubicBezTo>
                  <a:cubicBezTo>
                    <a:pt x="18144" y="10905"/>
                    <a:pt x="18149" y="10853"/>
                    <a:pt x="18149" y="10800"/>
                  </a:cubicBezTo>
                  <a:cubicBezTo>
                    <a:pt x="18149" y="4835"/>
                    <a:pt x="14728" y="0"/>
                    <a:pt x="10508" y="0"/>
                  </a:cubicBezTo>
                  <a:cubicBezTo>
                    <a:pt x="6288" y="0"/>
                    <a:pt x="2867" y="4835"/>
                    <a:pt x="2867" y="10800"/>
                  </a:cubicBezTo>
                  <a:cubicBezTo>
                    <a:pt x="2867" y="12627"/>
                    <a:pt x="3190" y="14345"/>
                    <a:pt x="3756" y="15853"/>
                  </a:cubicBezTo>
                  <a:cubicBezTo>
                    <a:pt x="2245" y="15418"/>
                    <a:pt x="1209" y="14595"/>
                    <a:pt x="997" y="13528"/>
                  </a:cubicBezTo>
                  <a:cubicBezTo>
                    <a:pt x="893" y="13003"/>
                    <a:pt x="982" y="12389"/>
                    <a:pt x="1263" y="11700"/>
                  </a:cubicBezTo>
                  <a:cubicBezTo>
                    <a:pt x="1416" y="11327"/>
                    <a:pt x="1650" y="10926"/>
                    <a:pt x="1922" y="10518"/>
                  </a:cubicBezTo>
                  <a:cubicBezTo>
                    <a:pt x="1933" y="9817"/>
                    <a:pt x="1982" y="9128"/>
                    <a:pt x="2074" y="8461"/>
                  </a:cubicBezTo>
                  <a:cubicBezTo>
                    <a:pt x="528" y="10248"/>
                    <a:pt x="-261" y="12188"/>
                    <a:pt x="78" y="13893"/>
                  </a:cubicBezTo>
                  <a:cubicBezTo>
                    <a:pt x="452" y="15777"/>
                    <a:pt x="2118" y="16988"/>
                    <a:pt x="4465" y="17394"/>
                  </a:cubicBezTo>
                  <a:cubicBezTo>
                    <a:pt x="5863" y="19948"/>
                    <a:pt x="8046" y="21600"/>
                    <a:pt x="10508" y="21600"/>
                  </a:cubicBezTo>
                  <a:cubicBezTo>
                    <a:pt x="14255" y="21600"/>
                    <a:pt x="17365" y="17785"/>
                    <a:pt x="18017" y="12755"/>
                  </a:cubicBezTo>
                  <a:cubicBezTo>
                    <a:pt x="20167" y="10724"/>
                    <a:pt x="21339" y="8374"/>
                    <a:pt x="20938" y="6356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形状 2961"/>
            <p:cNvSpPr/>
            <p:nvPr>
              <p:custDataLst>
                <p:tags r:id="rId16"/>
              </p:custDataLst>
            </p:nvPr>
          </p:nvSpPr>
          <p:spPr>
            <a:xfrm>
              <a:off x="5743184" y="5010126"/>
              <a:ext cx="239605" cy="32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581" y="20618"/>
                    <a:pt x="1350" y="17422"/>
                    <a:pt x="1350" y="13478"/>
                  </a:cubicBezTo>
                  <a:cubicBezTo>
                    <a:pt x="1350" y="8836"/>
                    <a:pt x="10125" y="1166"/>
                    <a:pt x="10800" y="1166"/>
                  </a:cubicBezTo>
                  <a:cubicBezTo>
                    <a:pt x="11475" y="1166"/>
                    <a:pt x="20250" y="8836"/>
                    <a:pt x="20250" y="13478"/>
                  </a:cubicBezTo>
                  <a:cubicBezTo>
                    <a:pt x="20250" y="17422"/>
                    <a:pt x="16019" y="20618"/>
                    <a:pt x="10800" y="20618"/>
                  </a:cubicBezTo>
                  <a:moveTo>
                    <a:pt x="10800" y="0"/>
                  </a:moveTo>
                  <a:cubicBezTo>
                    <a:pt x="9450" y="0"/>
                    <a:pt x="0" y="8345"/>
                    <a:pt x="0" y="13745"/>
                  </a:cubicBezTo>
                  <a:cubicBezTo>
                    <a:pt x="0" y="18083"/>
                    <a:pt x="4836" y="21600"/>
                    <a:pt x="10800" y="21600"/>
                  </a:cubicBezTo>
                  <a:cubicBezTo>
                    <a:pt x="16765" y="21600"/>
                    <a:pt x="21600" y="18083"/>
                    <a:pt x="21600" y="13745"/>
                  </a:cubicBezTo>
                  <a:cubicBezTo>
                    <a:pt x="21600" y="8345"/>
                    <a:pt x="12150" y="0"/>
                    <a:pt x="10800" y="0"/>
                  </a:cubicBezTo>
                  <a:moveTo>
                    <a:pt x="10800" y="18655"/>
                  </a:moveTo>
                  <a:cubicBezTo>
                    <a:pt x="7072" y="18655"/>
                    <a:pt x="4050" y="16456"/>
                    <a:pt x="4050" y="13745"/>
                  </a:cubicBezTo>
                  <a:cubicBezTo>
                    <a:pt x="4050" y="13474"/>
                    <a:pt x="3748" y="13255"/>
                    <a:pt x="3375" y="13255"/>
                  </a:cubicBezTo>
                  <a:cubicBezTo>
                    <a:pt x="3002" y="13255"/>
                    <a:pt x="2700" y="13474"/>
                    <a:pt x="2700" y="13745"/>
                  </a:cubicBezTo>
                  <a:cubicBezTo>
                    <a:pt x="2700" y="16999"/>
                    <a:pt x="6327" y="19636"/>
                    <a:pt x="10800" y="19636"/>
                  </a:cubicBezTo>
                  <a:cubicBezTo>
                    <a:pt x="11173" y="19636"/>
                    <a:pt x="11475" y="19417"/>
                    <a:pt x="11475" y="19145"/>
                  </a:cubicBezTo>
                  <a:cubicBezTo>
                    <a:pt x="11475" y="18875"/>
                    <a:pt x="11173" y="18655"/>
                    <a:pt x="10800" y="18655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PA-空心符 30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2134792">
            <a:off x="7578892" y="1481747"/>
            <a:ext cx="1196417" cy="1196417"/>
          </a:xfrm>
          <a:prstGeom prst="blockArc">
            <a:avLst>
              <a:gd name="adj1" fmla="val 14033861"/>
              <a:gd name="adj2" fmla="val 1597257"/>
              <a:gd name="adj3" fmla="val 54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58053" tIns="29026" rIns="58053" bIns="2902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空心符 3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4609616">
            <a:off x="7531210" y="1410890"/>
            <a:ext cx="1338134" cy="1338132"/>
          </a:xfrm>
          <a:prstGeom prst="blockArc">
            <a:avLst>
              <a:gd name="adj1" fmla="val 10669547"/>
              <a:gd name="adj2" fmla="val 1623635"/>
              <a:gd name="adj3" fmla="val 14268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PA-文本框 52"/>
          <p:cNvSpPr txBox="1"/>
          <p:nvPr>
            <p:custDataLst>
              <p:tags r:id="rId3"/>
            </p:custDataLst>
          </p:nvPr>
        </p:nvSpPr>
        <p:spPr>
          <a:xfrm>
            <a:off x="7789748" y="1854993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空心符 3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9198756">
            <a:off x="9504114" y="1481748"/>
            <a:ext cx="1196417" cy="1196417"/>
          </a:xfrm>
          <a:prstGeom prst="blockArc">
            <a:avLst>
              <a:gd name="adj1" fmla="val 6741740"/>
              <a:gd name="adj2" fmla="val 1597257"/>
              <a:gd name="adj3" fmla="val 5428"/>
            </a:avLst>
          </a:prstGeom>
          <a:solidFill>
            <a:srgbClr val="7F7F7F"/>
          </a:solidFill>
          <a:ln>
            <a:noFill/>
          </a:ln>
        </p:spPr>
        <p:txBody>
          <a:bodyPr vert="horz" wrap="square" lIns="58053" tIns="29026" rIns="58053" bIns="2902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空心符 3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4609616">
            <a:off x="9428703" y="1410892"/>
            <a:ext cx="1338134" cy="1338132"/>
          </a:xfrm>
          <a:prstGeom prst="blockArc">
            <a:avLst>
              <a:gd name="adj1" fmla="val 17674159"/>
              <a:gd name="adj2" fmla="val 1623635"/>
              <a:gd name="adj3" fmla="val 14268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PA-文本框 240"/>
          <p:cNvSpPr txBox="1"/>
          <p:nvPr>
            <p:custDataLst>
              <p:tags r:id="rId6"/>
            </p:custDataLst>
          </p:nvPr>
        </p:nvSpPr>
        <p:spPr>
          <a:xfrm>
            <a:off x="9687238" y="185499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空心符 3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2134792">
            <a:off x="5753526" y="1481003"/>
            <a:ext cx="1196417" cy="1196417"/>
          </a:xfrm>
          <a:prstGeom prst="blockArc">
            <a:avLst>
              <a:gd name="adj1" fmla="val 14033861"/>
              <a:gd name="adj2" fmla="val 1597257"/>
              <a:gd name="adj3" fmla="val 54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58053" tIns="29026" rIns="58053" bIns="2902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空心符 3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4609616">
            <a:off x="5705844" y="1410146"/>
            <a:ext cx="1338134" cy="1338132"/>
          </a:xfrm>
          <a:prstGeom prst="blockArc">
            <a:avLst>
              <a:gd name="adj1" fmla="val 10669547"/>
              <a:gd name="adj2" fmla="val 5912049"/>
              <a:gd name="adj3" fmla="val 15713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PA-文本框 52"/>
          <p:cNvSpPr txBox="1"/>
          <p:nvPr>
            <p:custDataLst>
              <p:tags r:id="rId9"/>
            </p:custDataLst>
          </p:nvPr>
        </p:nvSpPr>
        <p:spPr>
          <a:xfrm>
            <a:off x="5964381" y="1854249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文本框 42"/>
          <p:cNvSpPr txBox="1"/>
          <p:nvPr>
            <p:custDataLst>
              <p:tags r:id="rId10"/>
            </p:custDataLst>
          </p:nvPr>
        </p:nvSpPr>
        <p:spPr>
          <a:xfrm>
            <a:off x="5835216" y="2992698"/>
            <a:ext cx="527837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文本框 42"/>
          <p:cNvSpPr txBox="1"/>
          <p:nvPr>
            <p:custDataLst>
              <p:tags r:id="rId11"/>
            </p:custDataLst>
          </p:nvPr>
        </p:nvSpPr>
        <p:spPr>
          <a:xfrm>
            <a:off x="5857526" y="3775558"/>
            <a:ext cx="527837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/>
      <p:bldP spid="18" grpId="0" animBg="1"/>
      <p:bldP spid="19" grpId="0" animBg="1"/>
      <p:bldP spid="20" grpId="0"/>
      <p:bldP spid="24" grpId="0" animBg="1"/>
      <p:bldP spid="25" grpId="0" animBg="1"/>
      <p:bldP spid="26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flipH="1"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-1" fmla="*/ 3322320 w 3322320"/>
              <a:gd name="connsiteY0-2" fmla="*/ 0 h 1338777"/>
              <a:gd name="connsiteX1-3" fmla="*/ 2941320 w 3322320"/>
              <a:gd name="connsiteY1-4" fmla="*/ 586740 h 1338777"/>
              <a:gd name="connsiteX2-5" fmla="*/ 2423160 w 3322320"/>
              <a:gd name="connsiteY2-6" fmla="*/ 990600 h 1338777"/>
              <a:gd name="connsiteX3-7" fmla="*/ 1874520 w 3322320"/>
              <a:gd name="connsiteY3-8" fmla="*/ 1150620 h 1338777"/>
              <a:gd name="connsiteX4-9" fmla="*/ 1219200 w 3322320"/>
              <a:gd name="connsiteY4-10" fmla="*/ 906780 h 1338777"/>
              <a:gd name="connsiteX5-11" fmla="*/ 701040 w 3322320"/>
              <a:gd name="connsiteY5-12" fmla="*/ 1310640 h 1338777"/>
              <a:gd name="connsiteX6-13" fmla="*/ 275491 w 3322320"/>
              <a:gd name="connsiteY6-14" fmla="*/ 1338777 h 1338777"/>
              <a:gd name="connsiteX7-15" fmla="*/ 0 w 3322320"/>
              <a:gd name="connsiteY7-16" fmla="*/ 982980 h 1338777"/>
              <a:gd name="connsiteX8-17" fmla="*/ 129540 w 3322320"/>
              <a:gd name="connsiteY8-18" fmla="*/ 518160 h 1338777"/>
              <a:gd name="connsiteX9-19" fmla="*/ 480060 w 3322320"/>
              <a:gd name="connsiteY9-20" fmla="*/ 22860 h 1338777"/>
              <a:gd name="connsiteX10-21" fmla="*/ 3322320 w 3322320"/>
              <a:gd name="connsiteY10-22" fmla="*/ 0 h 1338777"/>
              <a:gd name="connsiteX0-23" fmla="*/ 3322320 w 3322320"/>
              <a:gd name="connsiteY0-24" fmla="*/ 0 h 1356250"/>
              <a:gd name="connsiteX1-25" fmla="*/ 2941320 w 3322320"/>
              <a:gd name="connsiteY1-26" fmla="*/ 586740 h 1356250"/>
              <a:gd name="connsiteX2-27" fmla="*/ 2423160 w 3322320"/>
              <a:gd name="connsiteY2-28" fmla="*/ 990600 h 1356250"/>
              <a:gd name="connsiteX3-29" fmla="*/ 1874520 w 3322320"/>
              <a:gd name="connsiteY3-30" fmla="*/ 1150620 h 1356250"/>
              <a:gd name="connsiteX4-31" fmla="*/ 1219200 w 3322320"/>
              <a:gd name="connsiteY4-32" fmla="*/ 906780 h 1356250"/>
              <a:gd name="connsiteX5-33" fmla="*/ 701040 w 3322320"/>
              <a:gd name="connsiteY5-34" fmla="*/ 1310640 h 1356250"/>
              <a:gd name="connsiteX6-35" fmla="*/ 275491 w 3322320"/>
              <a:gd name="connsiteY6-36" fmla="*/ 1338777 h 1356250"/>
              <a:gd name="connsiteX7-37" fmla="*/ 0 w 3322320"/>
              <a:gd name="connsiteY7-38" fmla="*/ 982980 h 1356250"/>
              <a:gd name="connsiteX8-39" fmla="*/ 129540 w 3322320"/>
              <a:gd name="connsiteY8-40" fmla="*/ 518160 h 1356250"/>
              <a:gd name="connsiteX9-41" fmla="*/ 480060 w 3322320"/>
              <a:gd name="connsiteY9-42" fmla="*/ 22860 h 1356250"/>
              <a:gd name="connsiteX10-43" fmla="*/ 3322320 w 3322320"/>
              <a:gd name="connsiteY10-44" fmla="*/ 0 h 1356250"/>
              <a:gd name="connsiteX0-45" fmla="*/ 3322320 w 3322320"/>
              <a:gd name="connsiteY0-46" fmla="*/ 0 h 1367451"/>
              <a:gd name="connsiteX1-47" fmla="*/ 2941320 w 3322320"/>
              <a:gd name="connsiteY1-48" fmla="*/ 586740 h 1367451"/>
              <a:gd name="connsiteX2-49" fmla="*/ 2423160 w 3322320"/>
              <a:gd name="connsiteY2-50" fmla="*/ 990600 h 1367451"/>
              <a:gd name="connsiteX3-51" fmla="*/ 1874520 w 3322320"/>
              <a:gd name="connsiteY3-52" fmla="*/ 1150620 h 1367451"/>
              <a:gd name="connsiteX4-53" fmla="*/ 1219200 w 3322320"/>
              <a:gd name="connsiteY4-54" fmla="*/ 906780 h 1367451"/>
              <a:gd name="connsiteX5-55" fmla="*/ 701040 w 3322320"/>
              <a:gd name="connsiteY5-56" fmla="*/ 1310640 h 1367451"/>
              <a:gd name="connsiteX6-57" fmla="*/ 275491 w 3322320"/>
              <a:gd name="connsiteY6-58" fmla="*/ 1338777 h 1367451"/>
              <a:gd name="connsiteX7-59" fmla="*/ 0 w 3322320"/>
              <a:gd name="connsiteY7-60" fmla="*/ 982980 h 1367451"/>
              <a:gd name="connsiteX8-61" fmla="*/ 129540 w 3322320"/>
              <a:gd name="connsiteY8-62" fmla="*/ 518160 h 1367451"/>
              <a:gd name="connsiteX9-63" fmla="*/ 480060 w 3322320"/>
              <a:gd name="connsiteY9-64" fmla="*/ 22860 h 1367451"/>
              <a:gd name="connsiteX10-65" fmla="*/ 3322320 w 3322320"/>
              <a:gd name="connsiteY10-66" fmla="*/ 0 h 1367451"/>
              <a:gd name="connsiteX0-67" fmla="*/ 3322320 w 3322320"/>
              <a:gd name="connsiteY0-68" fmla="*/ 0 h 1367451"/>
              <a:gd name="connsiteX1-69" fmla="*/ 2941320 w 3322320"/>
              <a:gd name="connsiteY1-70" fmla="*/ 586740 h 1367451"/>
              <a:gd name="connsiteX2-71" fmla="*/ 2423160 w 3322320"/>
              <a:gd name="connsiteY2-72" fmla="*/ 990600 h 1367451"/>
              <a:gd name="connsiteX3-73" fmla="*/ 1874520 w 3322320"/>
              <a:gd name="connsiteY3-74" fmla="*/ 1150620 h 1367451"/>
              <a:gd name="connsiteX4-75" fmla="*/ 1219200 w 3322320"/>
              <a:gd name="connsiteY4-76" fmla="*/ 906780 h 1367451"/>
              <a:gd name="connsiteX5-77" fmla="*/ 701040 w 3322320"/>
              <a:gd name="connsiteY5-78" fmla="*/ 1310640 h 1367451"/>
              <a:gd name="connsiteX6-79" fmla="*/ 275491 w 3322320"/>
              <a:gd name="connsiteY6-80" fmla="*/ 1338777 h 1367451"/>
              <a:gd name="connsiteX7-81" fmla="*/ 0 w 3322320"/>
              <a:gd name="connsiteY7-82" fmla="*/ 982980 h 1367451"/>
              <a:gd name="connsiteX8-83" fmla="*/ 129540 w 3322320"/>
              <a:gd name="connsiteY8-84" fmla="*/ 518160 h 1367451"/>
              <a:gd name="connsiteX9-85" fmla="*/ 480060 w 3322320"/>
              <a:gd name="connsiteY9-86" fmla="*/ 22860 h 1367451"/>
              <a:gd name="connsiteX10-87" fmla="*/ 3322320 w 3322320"/>
              <a:gd name="connsiteY10-88" fmla="*/ 0 h 1367451"/>
              <a:gd name="connsiteX0-89" fmla="*/ 3322320 w 3322320"/>
              <a:gd name="connsiteY0-90" fmla="*/ 0 h 1367451"/>
              <a:gd name="connsiteX1-91" fmla="*/ 2941320 w 3322320"/>
              <a:gd name="connsiteY1-92" fmla="*/ 586740 h 1367451"/>
              <a:gd name="connsiteX2-93" fmla="*/ 2423160 w 3322320"/>
              <a:gd name="connsiteY2-94" fmla="*/ 990600 h 1367451"/>
              <a:gd name="connsiteX3-95" fmla="*/ 1874520 w 3322320"/>
              <a:gd name="connsiteY3-96" fmla="*/ 1150620 h 1367451"/>
              <a:gd name="connsiteX4-97" fmla="*/ 1219200 w 3322320"/>
              <a:gd name="connsiteY4-98" fmla="*/ 906780 h 1367451"/>
              <a:gd name="connsiteX5-99" fmla="*/ 701040 w 3322320"/>
              <a:gd name="connsiteY5-100" fmla="*/ 1310640 h 1367451"/>
              <a:gd name="connsiteX6-101" fmla="*/ 275491 w 3322320"/>
              <a:gd name="connsiteY6-102" fmla="*/ 1338777 h 1367451"/>
              <a:gd name="connsiteX7-103" fmla="*/ 0 w 3322320"/>
              <a:gd name="connsiteY7-104" fmla="*/ 982980 h 1367451"/>
              <a:gd name="connsiteX8-105" fmla="*/ 129540 w 3322320"/>
              <a:gd name="connsiteY8-106" fmla="*/ 518160 h 1367451"/>
              <a:gd name="connsiteX9-107" fmla="*/ 480060 w 3322320"/>
              <a:gd name="connsiteY9-108" fmla="*/ 22860 h 1367451"/>
              <a:gd name="connsiteX10-109" fmla="*/ 3322320 w 3322320"/>
              <a:gd name="connsiteY10-110" fmla="*/ 0 h 1367451"/>
              <a:gd name="connsiteX0-111" fmla="*/ 3328348 w 3328348"/>
              <a:gd name="connsiteY0-112" fmla="*/ 0 h 1367451"/>
              <a:gd name="connsiteX1-113" fmla="*/ 2947348 w 3328348"/>
              <a:gd name="connsiteY1-114" fmla="*/ 586740 h 1367451"/>
              <a:gd name="connsiteX2-115" fmla="*/ 2429188 w 3328348"/>
              <a:gd name="connsiteY2-116" fmla="*/ 990600 h 1367451"/>
              <a:gd name="connsiteX3-117" fmla="*/ 1880548 w 3328348"/>
              <a:gd name="connsiteY3-118" fmla="*/ 1150620 h 1367451"/>
              <a:gd name="connsiteX4-119" fmla="*/ 1225228 w 3328348"/>
              <a:gd name="connsiteY4-120" fmla="*/ 906780 h 1367451"/>
              <a:gd name="connsiteX5-121" fmla="*/ 707068 w 3328348"/>
              <a:gd name="connsiteY5-122" fmla="*/ 1310640 h 1367451"/>
              <a:gd name="connsiteX6-123" fmla="*/ 281519 w 3328348"/>
              <a:gd name="connsiteY6-124" fmla="*/ 1338777 h 1367451"/>
              <a:gd name="connsiteX7-125" fmla="*/ 6028 w 3328348"/>
              <a:gd name="connsiteY7-126" fmla="*/ 982980 h 1367451"/>
              <a:gd name="connsiteX8-127" fmla="*/ 135568 w 3328348"/>
              <a:gd name="connsiteY8-128" fmla="*/ 518160 h 1367451"/>
              <a:gd name="connsiteX9-129" fmla="*/ 486088 w 3328348"/>
              <a:gd name="connsiteY9-130" fmla="*/ 22860 h 1367451"/>
              <a:gd name="connsiteX10-131" fmla="*/ 3328348 w 3328348"/>
              <a:gd name="connsiteY10-132" fmla="*/ 0 h 1367451"/>
              <a:gd name="connsiteX0-133" fmla="*/ 3330964 w 3330964"/>
              <a:gd name="connsiteY0-134" fmla="*/ 0 h 1367451"/>
              <a:gd name="connsiteX1-135" fmla="*/ 2949964 w 3330964"/>
              <a:gd name="connsiteY1-136" fmla="*/ 586740 h 1367451"/>
              <a:gd name="connsiteX2-137" fmla="*/ 2431804 w 3330964"/>
              <a:gd name="connsiteY2-138" fmla="*/ 990600 h 1367451"/>
              <a:gd name="connsiteX3-139" fmla="*/ 1883164 w 3330964"/>
              <a:gd name="connsiteY3-140" fmla="*/ 1150620 h 1367451"/>
              <a:gd name="connsiteX4-141" fmla="*/ 1227844 w 3330964"/>
              <a:gd name="connsiteY4-142" fmla="*/ 906780 h 1367451"/>
              <a:gd name="connsiteX5-143" fmla="*/ 709684 w 3330964"/>
              <a:gd name="connsiteY5-144" fmla="*/ 1310640 h 1367451"/>
              <a:gd name="connsiteX6-145" fmla="*/ 284135 w 3330964"/>
              <a:gd name="connsiteY6-146" fmla="*/ 1338777 h 1367451"/>
              <a:gd name="connsiteX7-147" fmla="*/ 8644 w 3330964"/>
              <a:gd name="connsiteY7-148" fmla="*/ 982980 h 1367451"/>
              <a:gd name="connsiteX8-149" fmla="*/ 93045 w 3330964"/>
              <a:gd name="connsiteY8-150" fmla="*/ 482694 h 1367451"/>
              <a:gd name="connsiteX9-151" fmla="*/ 488704 w 3330964"/>
              <a:gd name="connsiteY9-152" fmla="*/ 22860 h 1367451"/>
              <a:gd name="connsiteX10-153" fmla="*/ 3330964 w 3330964"/>
              <a:gd name="connsiteY10-154" fmla="*/ 0 h 1367451"/>
              <a:gd name="connsiteX0-155" fmla="*/ 3330964 w 3330964"/>
              <a:gd name="connsiteY0-156" fmla="*/ 0 h 1367451"/>
              <a:gd name="connsiteX1-157" fmla="*/ 2949964 w 3330964"/>
              <a:gd name="connsiteY1-158" fmla="*/ 586740 h 1367451"/>
              <a:gd name="connsiteX2-159" fmla="*/ 2431804 w 3330964"/>
              <a:gd name="connsiteY2-160" fmla="*/ 990600 h 1367451"/>
              <a:gd name="connsiteX3-161" fmla="*/ 1883164 w 3330964"/>
              <a:gd name="connsiteY3-162" fmla="*/ 1150620 h 1367451"/>
              <a:gd name="connsiteX4-163" fmla="*/ 1227844 w 3330964"/>
              <a:gd name="connsiteY4-164" fmla="*/ 906780 h 1367451"/>
              <a:gd name="connsiteX5-165" fmla="*/ 709684 w 3330964"/>
              <a:gd name="connsiteY5-166" fmla="*/ 1310640 h 1367451"/>
              <a:gd name="connsiteX6-167" fmla="*/ 284135 w 3330964"/>
              <a:gd name="connsiteY6-168" fmla="*/ 1338777 h 1367451"/>
              <a:gd name="connsiteX7-169" fmla="*/ 8644 w 3330964"/>
              <a:gd name="connsiteY7-170" fmla="*/ 982980 h 1367451"/>
              <a:gd name="connsiteX8-171" fmla="*/ 93045 w 3330964"/>
              <a:gd name="connsiteY8-172" fmla="*/ 482694 h 1367451"/>
              <a:gd name="connsiteX9-173" fmla="*/ 488704 w 3330964"/>
              <a:gd name="connsiteY9-174" fmla="*/ 22860 h 1367451"/>
              <a:gd name="connsiteX10-175" fmla="*/ 3330964 w 3330964"/>
              <a:gd name="connsiteY10-176" fmla="*/ 0 h 1367451"/>
              <a:gd name="connsiteX0-177" fmla="*/ 3330964 w 3330964"/>
              <a:gd name="connsiteY0-178" fmla="*/ 0 h 1367451"/>
              <a:gd name="connsiteX1-179" fmla="*/ 2949964 w 3330964"/>
              <a:gd name="connsiteY1-180" fmla="*/ 586740 h 1367451"/>
              <a:gd name="connsiteX2-181" fmla="*/ 2431804 w 3330964"/>
              <a:gd name="connsiteY2-182" fmla="*/ 990600 h 1367451"/>
              <a:gd name="connsiteX3-183" fmla="*/ 1883164 w 3330964"/>
              <a:gd name="connsiteY3-184" fmla="*/ 1150620 h 1367451"/>
              <a:gd name="connsiteX4-185" fmla="*/ 1227844 w 3330964"/>
              <a:gd name="connsiteY4-186" fmla="*/ 906780 h 1367451"/>
              <a:gd name="connsiteX5-187" fmla="*/ 709684 w 3330964"/>
              <a:gd name="connsiteY5-188" fmla="*/ 1310640 h 1367451"/>
              <a:gd name="connsiteX6-189" fmla="*/ 284135 w 3330964"/>
              <a:gd name="connsiteY6-190" fmla="*/ 1338777 h 1367451"/>
              <a:gd name="connsiteX7-191" fmla="*/ 8644 w 3330964"/>
              <a:gd name="connsiteY7-192" fmla="*/ 982980 h 1367451"/>
              <a:gd name="connsiteX8-193" fmla="*/ 93045 w 3330964"/>
              <a:gd name="connsiteY8-194" fmla="*/ 482694 h 1367451"/>
              <a:gd name="connsiteX9-195" fmla="*/ 488704 w 3330964"/>
              <a:gd name="connsiteY9-196" fmla="*/ 22860 h 1367451"/>
              <a:gd name="connsiteX10-197" fmla="*/ 3330964 w 3330964"/>
              <a:gd name="connsiteY10-198" fmla="*/ 0 h 1367451"/>
              <a:gd name="connsiteX0-199" fmla="*/ 3330964 w 3330964"/>
              <a:gd name="connsiteY0-200" fmla="*/ 0 h 1367451"/>
              <a:gd name="connsiteX1-201" fmla="*/ 2949964 w 3330964"/>
              <a:gd name="connsiteY1-202" fmla="*/ 586740 h 1367451"/>
              <a:gd name="connsiteX2-203" fmla="*/ 2431804 w 3330964"/>
              <a:gd name="connsiteY2-204" fmla="*/ 990600 h 1367451"/>
              <a:gd name="connsiteX3-205" fmla="*/ 1883164 w 3330964"/>
              <a:gd name="connsiteY3-206" fmla="*/ 1150620 h 1367451"/>
              <a:gd name="connsiteX4-207" fmla="*/ 1227844 w 3330964"/>
              <a:gd name="connsiteY4-208" fmla="*/ 906780 h 1367451"/>
              <a:gd name="connsiteX5-209" fmla="*/ 709684 w 3330964"/>
              <a:gd name="connsiteY5-210" fmla="*/ 1310640 h 1367451"/>
              <a:gd name="connsiteX6-211" fmla="*/ 284135 w 3330964"/>
              <a:gd name="connsiteY6-212" fmla="*/ 1338777 h 1367451"/>
              <a:gd name="connsiteX7-213" fmla="*/ 8644 w 3330964"/>
              <a:gd name="connsiteY7-214" fmla="*/ 982980 h 1367451"/>
              <a:gd name="connsiteX8-215" fmla="*/ 93045 w 3330964"/>
              <a:gd name="connsiteY8-216" fmla="*/ 482694 h 1367451"/>
              <a:gd name="connsiteX9-217" fmla="*/ 488704 w 3330964"/>
              <a:gd name="connsiteY9-218" fmla="*/ 22860 h 1367451"/>
              <a:gd name="connsiteX10-219" fmla="*/ 3330964 w 3330964"/>
              <a:gd name="connsiteY10-220" fmla="*/ 0 h 1367451"/>
              <a:gd name="connsiteX0-221" fmla="*/ 3330964 w 3330964"/>
              <a:gd name="connsiteY0-222" fmla="*/ 0 h 1367451"/>
              <a:gd name="connsiteX1-223" fmla="*/ 2949964 w 3330964"/>
              <a:gd name="connsiteY1-224" fmla="*/ 586740 h 1367451"/>
              <a:gd name="connsiteX2-225" fmla="*/ 2431804 w 3330964"/>
              <a:gd name="connsiteY2-226" fmla="*/ 990600 h 1367451"/>
              <a:gd name="connsiteX3-227" fmla="*/ 1883164 w 3330964"/>
              <a:gd name="connsiteY3-228" fmla="*/ 1150620 h 1367451"/>
              <a:gd name="connsiteX4-229" fmla="*/ 1227844 w 3330964"/>
              <a:gd name="connsiteY4-230" fmla="*/ 906780 h 1367451"/>
              <a:gd name="connsiteX5-231" fmla="*/ 709684 w 3330964"/>
              <a:gd name="connsiteY5-232" fmla="*/ 1310640 h 1367451"/>
              <a:gd name="connsiteX6-233" fmla="*/ 284135 w 3330964"/>
              <a:gd name="connsiteY6-234" fmla="*/ 1338777 h 1367451"/>
              <a:gd name="connsiteX7-235" fmla="*/ 8644 w 3330964"/>
              <a:gd name="connsiteY7-236" fmla="*/ 982980 h 1367451"/>
              <a:gd name="connsiteX8-237" fmla="*/ 93045 w 3330964"/>
              <a:gd name="connsiteY8-238" fmla="*/ 482694 h 1367451"/>
              <a:gd name="connsiteX9-239" fmla="*/ 488704 w 3330964"/>
              <a:gd name="connsiteY9-240" fmla="*/ 22860 h 1367451"/>
              <a:gd name="connsiteX10-241" fmla="*/ 3330964 w 3330964"/>
              <a:gd name="connsiteY10-242" fmla="*/ 0 h 1367451"/>
              <a:gd name="connsiteX0-243" fmla="*/ 3330964 w 3330964"/>
              <a:gd name="connsiteY0-244" fmla="*/ 0 h 1367451"/>
              <a:gd name="connsiteX1-245" fmla="*/ 2949964 w 3330964"/>
              <a:gd name="connsiteY1-246" fmla="*/ 586740 h 1367451"/>
              <a:gd name="connsiteX2-247" fmla="*/ 2431804 w 3330964"/>
              <a:gd name="connsiteY2-248" fmla="*/ 990600 h 1367451"/>
              <a:gd name="connsiteX3-249" fmla="*/ 1883164 w 3330964"/>
              <a:gd name="connsiteY3-250" fmla="*/ 1150620 h 1367451"/>
              <a:gd name="connsiteX4-251" fmla="*/ 1227844 w 3330964"/>
              <a:gd name="connsiteY4-252" fmla="*/ 906780 h 1367451"/>
              <a:gd name="connsiteX5-253" fmla="*/ 709684 w 3330964"/>
              <a:gd name="connsiteY5-254" fmla="*/ 1310640 h 1367451"/>
              <a:gd name="connsiteX6-255" fmla="*/ 284135 w 3330964"/>
              <a:gd name="connsiteY6-256" fmla="*/ 1338777 h 1367451"/>
              <a:gd name="connsiteX7-257" fmla="*/ 8644 w 3330964"/>
              <a:gd name="connsiteY7-258" fmla="*/ 982980 h 1367451"/>
              <a:gd name="connsiteX8-259" fmla="*/ 93045 w 3330964"/>
              <a:gd name="connsiteY8-260" fmla="*/ 482694 h 1367451"/>
              <a:gd name="connsiteX9-261" fmla="*/ 488704 w 3330964"/>
              <a:gd name="connsiteY9-262" fmla="*/ 22860 h 1367451"/>
              <a:gd name="connsiteX10-263" fmla="*/ 3330964 w 3330964"/>
              <a:gd name="connsiteY10-264" fmla="*/ 0 h 1367451"/>
              <a:gd name="connsiteX0-265" fmla="*/ 3330964 w 3330964"/>
              <a:gd name="connsiteY0-266" fmla="*/ 0 h 1367451"/>
              <a:gd name="connsiteX1-267" fmla="*/ 2949964 w 3330964"/>
              <a:gd name="connsiteY1-268" fmla="*/ 586740 h 1367451"/>
              <a:gd name="connsiteX2-269" fmla="*/ 2431804 w 3330964"/>
              <a:gd name="connsiteY2-270" fmla="*/ 990600 h 1367451"/>
              <a:gd name="connsiteX3-271" fmla="*/ 1883164 w 3330964"/>
              <a:gd name="connsiteY3-272" fmla="*/ 1150620 h 1367451"/>
              <a:gd name="connsiteX4-273" fmla="*/ 1227844 w 3330964"/>
              <a:gd name="connsiteY4-274" fmla="*/ 906780 h 1367451"/>
              <a:gd name="connsiteX5-275" fmla="*/ 709684 w 3330964"/>
              <a:gd name="connsiteY5-276" fmla="*/ 1310640 h 1367451"/>
              <a:gd name="connsiteX6-277" fmla="*/ 284135 w 3330964"/>
              <a:gd name="connsiteY6-278" fmla="*/ 1338777 h 1367451"/>
              <a:gd name="connsiteX7-279" fmla="*/ 8644 w 3330964"/>
              <a:gd name="connsiteY7-280" fmla="*/ 982980 h 1367451"/>
              <a:gd name="connsiteX8-281" fmla="*/ 93045 w 3330964"/>
              <a:gd name="connsiteY8-282" fmla="*/ 482694 h 1367451"/>
              <a:gd name="connsiteX9-283" fmla="*/ 488704 w 3330964"/>
              <a:gd name="connsiteY9-284" fmla="*/ 22860 h 1367451"/>
              <a:gd name="connsiteX10-285" fmla="*/ 3330964 w 3330964"/>
              <a:gd name="connsiteY10-286" fmla="*/ 0 h 1367451"/>
              <a:gd name="connsiteX0-287" fmla="*/ 3330964 w 3330964"/>
              <a:gd name="connsiteY0-288" fmla="*/ 0 h 1367451"/>
              <a:gd name="connsiteX1-289" fmla="*/ 2949964 w 3330964"/>
              <a:gd name="connsiteY1-290" fmla="*/ 586740 h 1367451"/>
              <a:gd name="connsiteX2-291" fmla="*/ 2431804 w 3330964"/>
              <a:gd name="connsiteY2-292" fmla="*/ 990600 h 1367451"/>
              <a:gd name="connsiteX3-293" fmla="*/ 1883164 w 3330964"/>
              <a:gd name="connsiteY3-294" fmla="*/ 1150620 h 1367451"/>
              <a:gd name="connsiteX4-295" fmla="*/ 1227844 w 3330964"/>
              <a:gd name="connsiteY4-296" fmla="*/ 906780 h 1367451"/>
              <a:gd name="connsiteX5-297" fmla="*/ 709684 w 3330964"/>
              <a:gd name="connsiteY5-298" fmla="*/ 1310640 h 1367451"/>
              <a:gd name="connsiteX6-299" fmla="*/ 284135 w 3330964"/>
              <a:gd name="connsiteY6-300" fmla="*/ 1338777 h 1367451"/>
              <a:gd name="connsiteX7-301" fmla="*/ 8644 w 3330964"/>
              <a:gd name="connsiteY7-302" fmla="*/ 982980 h 1367451"/>
              <a:gd name="connsiteX8-303" fmla="*/ 93045 w 3330964"/>
              <a:gd name="connsiteY8-304" fmla="*/ 482694 h 1367451"/>
              <a:gd name="connsiteX9-305" fmla="*/ 488704 w 3330964"/>
              <a:gd name="connsiteY9-306" fmla="*/ 22860 h 1367451"/>
              <a:gd name="connsiteX10-307" fmla="*/ 3330964 w 3330964"/>
              <a:gd name="connsiteY10-308" fmla="*/ 0 h 1367451"/>
              <a:gd name="connsiteX0-309" fmla="*/ 3330964 w 3330964"/>
              <a:gd name="connsiteY0-310" fmla="*/ 0 h 1367451"/>
              <a:gd name="connsiteX1-311" fmla="*/ 2949964 w 3330964"/>
              <a:gd name="connsiteY1-312" fmla="*/ 586740 h 1367451"/>
              <a:gd name="connsiteX2-313" fmla="*/ 2431804 w 3330964"/>
              <a:gd name="connsiteY2-314" fmla="*/ 990600 h 1367451"/>
              <a:gd name="connsiteX3-315" fmla="*/ 1883164 w 3330964"/>
              <a:gd name="connsiteY3-316" fmla="*/ 1150620 h 1367451"/>
              <a:gd name="connsiteX4-317" fmla="*/ 1227844 w 3330964"/>
              <a:gd name="connsiteY4-318" fmla="*/ 906780 h 1367451"/>
              <a:gd name="connsiteX5-319" fmla="*/ 709684 w 3330964"/>
              <a:gd name="connsiteY5-320" fmla="*/ 1310640 h 1367451"/>
              <a:gd name="connsiteX6-321" fmla="*/ 284135 w 3330964"/>
              <a:gd name="connsiteY6-322" fmla="*/ 1338777 h 1367451"/>
              <a:gd name="connsiteX7-323" fmla="*/ 8644 w 3330964"/>
              <a:gd name="connsiteY7-324" fmla="*/ 982980 h 1367451"/>
              <a:gd name="connsiteX8-325" fmla="*/ 93045 w 3330964"/>
              <a:gd name="connsiteY8-326" fmla="*/ 482694 h 1367451"/>
              <a:gd name="connsiteX9-327" fmla="*/ 488704 w 3330964"/>
              <a:gd name="connsiteY9-328" fmla="*/ 22860 h 1367451"/>
              <a:gd name="connsiteX10-329" fmla="*/ 3330964 w 3330964"/>
              <a:gd name="connsiteY10-330" fmla="*/ 0 h 1367451"/>
              <a:gd name="connsiteX0-331" fmla="*/ 3330964 w 3330964"/>
              <a:gd name="connsiteY0-332" fmla="*/ 0 h 1367451"/>
              <a:gd name="connsiteX1-333" fmla="*/ 2949964 w 3330964"/>
              <a:gd name="connsiteY1-334" fmla="*/ 586740 h 1367451"/>
              <a:gd name="connsiteX2-335" fmla="*/ 2431804 w 3330964"/>
              <a:gd name="connsiteY2-336" fmla="*/ 990600 h 1367451"/>
              <a:gd name="connsiteX3-337" fmla="*/ 1883164 w 3330964"/>
              <a:gd name="connsiteY3-338" fmla="*/ 1150620 h 1367451"/>
              <a:gd name="connsiteX4-339" fmla="*/ 1227844 w 3330964"/>
              <a:gd name="connsiteY4-340" fmla="*/ 906780 h 1367451"/>
              <a:gd name="connsiteX5-341" fmla="*/ 709684 w 3330964"/>
              <a:gd name="connsiteY5-342" fmla="*/ 1310640 h 1367451"/>
              <a:gd name="connsiteX6-343" fmla="*/ 284135 w 3330964"/>
              <a:gd name="connsiteY6-344" fmla="*/ 1338777 h 1367451"/>
              <a:gd name="connsiteX7-345" fmla="*/ 8644 w 3330964"/>
              <a:gd name="connsiteY7-346" fmla="*/ 982980 h 1367451"/>
              <a:gd name="connsiteX8-347" fmla="*/ 93045 w 3330964"/>
              <a:gd name="connsiteY8-348" fmla="*/ 482694 h 1367451"/>
              <a:gd name="connsiteX9-349" fmla="*/ 488704 w 3330964"/>
              <a:gd name="connsiteY9-350" fmla="*/ 22860 h 1367451"/>
              <a:gd name="connsiteX10-351" fmla="*/ 3330964 w 3330964"/>
              <a:gd name="connsiteY10-352" fmla="*/ 0 h 1367451"/>
              <a:gd name="connsiteX0-353" fmla="*/ 3330964 w 3330964"/>
              <a:gd name="connsiteY0-354" fmla="*/ 0 h 1367451"/>
              <a:gd name="connsiteX1-355" fmla="*/ 2949964 w 3330964"/>
              <a:gd name="connsiteY1-356" fmla="*/ 586740 h 1367451"/>
              <a:gd name="connsiteX2-357" fmla="*/ 2431804 w 3330964"/>
              <a:gd name="connsiteY2-358" fmla="*/ 990600 h 1367451"/>
              <a:gd name="connsiteX3-359" fmla="*/ 1883164 w 3330964"/>
              <a:gd name="connsiteY3-360" fmla="*/ 1150620 h 1367451"/>
              <a:gd name="connsiteX4-361" fmla="*/ 1227844 w 3330964"/>
              <a:gd name="connsiteY4-362" fmla="*/ 906780 h 1367451"/>
              <a:gd name="connsiteX5-363" fmla="*/ 709684 w 3330964"/>
              <a:gd name="connsiteY5-364" fmla="*/ 1310640 h 1367451"/>
              <a:gd name="connsiteX6-365" fmla="*/ 284135 w 3330964"/>
              <a:gd name="connsiteY6-366" fmla="*/ 1338777 h 1367451"/>
              <a:gd name="connsiteX7-367" fmla="*/ 8644 w 3330964"/>
              <a:gd name="connsiteY7-368" fmla="*/ 982980 h 1367451"/>
              <a:gd name="connsiteX8-369" fmla="*/ 93045 w 3330964"/>
              <a:gd name="connsiteY8-370" fmla="*/ 482694 h 1367451"/>
              <a:gd name="connsiteX9-371" fmla="*/ 527394 w 3330964"/>
              <a:gd name="connsiteY9-372" fmla="*/ 290 h 1367451"/>
              <a:gd name="connsiteX10-373" fmla="*/ 3330964 w 3330964"/>
              <a:gd name="connsiteY10-374" fmla="*/ 0 h 1367451"/>
              <a:gd name="connsiteX0-375" fmla="*/ 3330964 w 3330964"/>
              <a:gd name="connsiteY0-376" fmla="*/ 0 h 1367451"/>
              <a:gd name="connsiteX1-377" fmla="*/ 2949964 w 3330964"/>
              <a:gd name="connsiteY1-378" fmla="*/ 586740 h 1367451"/>
              <a:gd name="connsiteX2-379" fmla="*/ 2431804 w 3330964"/>
              <a:gd name="connsiteY2-380" fmla="*/ 990600 h 1367451"/>
              <a:gd name="connsiteX3-381" fmla="*/ 1883164 w 3330964"/>
              <a:gd name="connsiteY3-382" fmla="*/ 1150620 h 1367451"/>
              <a:gd name="connsiteX4-383" fmla="*/ 1227844 w 3330964"/>
              <a:gd name="connsiteY4-384" fmla="*/ 906780 h 1367451"/>
              <a:gd name="connsiteX5-385" fmla="*/ 709684 w 3330964"/>
              <a:gd name="connsiteY5-386" fmla="*/ 1310640 h 1367451"/>
              <a:gd name="connsiteX6-387" fmla="*/ 284135 w 3330964"/>
              <a:gd name="connsiteY6-388" fmla="*/ 1338777 h 1367451"/>
              <a:gd name="connsiteX7-389" fmla="*/ 8644 w 3330964"/>
              <a:gd name="connsiteY7-390" fmla="*/ 982980 h 1367451"/>
              <a:gd name="connsiteX8-391" fmla="*/ 93045 w 3330964"/>
              <a:gd name="connsiteY8-392" fmla="*/ 482694 h 1367451"/>
              <a:gd name="connsiteX9-393" fmla="*/ 527394 w 3330964"/>
              <a:gd name="connsiteY9-394" fmla="*/ 290 h 1367451"/>
              <a:gd name="connsiteX10-395" fmla="*/ 3330964 w 3330964"/>
              <a:gd name="connsiteY10-396" fmla="*/ 0 h 1367451"/>
              <a:gd name="connsiteX0-397" fmla="*/ 3333044 w 3333044"/>
              <a:gd name="connsiteY0-398" fmla="*/ 0 h 1367451"/>
              <a:gd name="connsiteX1-399" fmla="*/ 2952044 w 3333044"/>
              <a:gd name="connsiteY1-400" fmla="*/ 586740 h 1367451"/>
              <a:gd name="connsiteX2-401" fmla="*/ 2433884 w 3333044"/>
              <a:gd name="connsiteY2-402" fmla="*/ 990600 h 1367451"/>
              <a:gd name="connsiteX3-403" fmla="*/ 1885244 w 3333044"/>
              <a:gd name="connsiteY3-404" fmla="*/ 1150620 h 1367451"/>
              <a:gd name="connsiteX4-405" fmla="*/ 1229924 w 3333044"/>
              <a:gd name="connsiteY4-406" fmla="*/ 906780 h 1367451"/>
              <a:gd name="connsiteX5-407" fmla="*/ 711764 w 3333044"/>
              <a:gd name="connsiteY5-408" fmla="*/ 1310640 h 1367451"/>
              <a:gd name="connsiteX6-409" fmla="*/ 286215 w 3333044"/>
              <a:gd name="connsiteY6-410" fmla="*/ 1338777 h 1367451"/>
              <a:gd name="connsiteX7-411" fmla="*/ 10724 w 3333044"/>
              <a:gd name="connsiteY7-412" fmla="*/ 982980 h 1367451"/>
              <a:gd name="connsiteX8-413" fmla="*/ 95125 w 3333044"/>
              <a:gd name="connsiteY8-414" fmla="*/ 482694 h 1367451"/>
              <a:gd name="connsiteX9-415" fmla="*/ 529474 w 3333044"/>
              <a:gd name="connsiteY9-416" fmla="*/ 290 h 1367451"/>
              <a:gd name="connsiteX10-417" fmla="*/ 3333044 w 3333044"/>
              <a:gd name="connsiteY10-418" fmla="*/ 0 h 1367451"/>
              <a:gd name="connsiteX0-419" fmla="*/ 3333044 w 3333044"/>
              <a:gd name="connsiteY0-420" fmla="*/ 0 h 1367451"/>
              <a:gd name="connsiteX1-421" fmla="*/ 2952044 w 3333044"/>
              <a:gd name="connsiteY1-422" fmla="*/ 586740 h 1367451"/>
              <a:gd name="connsiteX2-423" fmla="*/ 2433884 w 3333044"/>
              <a:gd name="connsiteY2-424" fmla="*/ 990600 h 1367451"/>
              <a:gd name="connsiteX3-425" fmla="*/ 1885244 w 3333044"/>
              <a:gd name="connsiteY3-426" fmla="*/ 1150620 h 1367451"/>
              <a:gd name="connsiteX4-427" fmla="*/ 1229924 w 3333044"/>
              <a:gd name="connsiteY4-428" fmla="*/ 906780 h 1367451"/>
              <a:gd name="connsiteX5-429" fmla="*/ 711764 w 3333044"/>
              <a:gd name="connsiteY5-430" fmla="*/ 1310640 h 1367451"/>
              <a:gd name="connsiteX6-431" fmla="*/ 286215 w 3333044"/>
              <a:gd name="connsiteY6-432" fmla="*/ 1338777 h 1367451"/>
              <a:gd name="connsiteX7-433" fmla="*/ 10724 w 3333044"/>
              <a:gd name="connsiteY7-434" fmla="*/ 982980 h 1367451"/>
              <a:gd name="connsiteX8-435" fmla="*/ 95125 w 3333044"/>
              <a:gd name="connsiteY8-436" fmla="*/ 482694 h 1367451"/>
              <a:gd name="connsiteX9-437" fmla="*/ 529474 w 3333044"/>
              <a:gd name="connsiteY9-438" fmla="*/ 290 h 1367451"/>
              <a:gd name="connsiteX10-439" fmla="*/ 3333044 w 3333044"/>
              <a:gd name="connsiteY10-440" fmla="*/ 0 h 13674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flipH="1">
            <a:off x="3121129" y="-26507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-1" fmla="*/ 0 w 4708525"/>
              <a:gd name="connsiteY0-2" fmla="*/ 0 h 1587500"/>
              <a:gd name="connsiteX1-3" fmla="*/ 1250950 w 4708525"/>
              <a:gd name="connsiteY1-4" fmla="*/ 673100 h 1587500"/>
              <a:gd name="connsiteX2-5" fmla="*/ 1565275 w 4708525"/>
              <a:gd name="connsiteY2-6" fmla="*/ 1473200 h 1587500"/>
              <a:gd name="connsiteX3-7" fmla="*/ 2565400 w 4708525"/>
              <a:gd name="connsiteY3-8" fmla="*/ 968375 h 1587500"/>
              <a:gd name="connsiteX4-9" fmla="*/ 3727450 w 4708525"/>
              <a:gd name="connsiteY4-10" fmla="*/ 1587500 h 1587500"/>
              <a:gd name="connsiteX5-11" fmla="*/ 4632325 w 4708525"/>
              <a:gd name="connsiteY5-12" fmla="*/ 368300 h 1587500"/>
              <a:gd name="connsiteX6-13" fmla="*/ 4708525 w 4708525"/>
              <a:gd name="connsiteY6-14" fmla="*/ 6350 h 1587500"/>
              <a:gd name="connsiteX7-15" fmla="*/ 0 w 4708525"/>
              <a:gd name="connsiteY7-16" fmla="*/ 0 h 1587500"/>
              <a:gd name="connsiteX0-17" fmla="*/ 0 w 4708525"/>
              <a:gd name="connsiteY0-18" fmla="*/ 0 h 1587500"/>
              <a:gd name="connsiteX1-19" fmla="*/ 1250950 w 4708525"/>
              <a:gd name="connsiteY1-20" fmla="*/ 673100 h 1587500"/>
              <a:gd name="connsiteX2-21" fmla="*/ 1565275 w 4708525"/>
              <a:gd name="connsiteY2-22" fmla="*/ 1473200 h 1587500"/>
              <a:gd name="connsiteX3-23" fmla="*/ 2565400 w 4708525"/>
              <a:gd name="connsiteY3-24" fmla="*/ 968375 h 1587500"/>
              <a:gd name="connsiteX4-25" fmla="*/ 3727450 w 4708525"/>
              <a:gd name="connsiteY4-26" fmla="*/ 1587500 h 1587500"/>
              <a:gd name="connsiteX5-27" fmla="*/ 4632325 w 4708525"/>
              <a:gd name="connsiteY5-28" fmla="*/ 368300 h 1587500"/>
              <a:gd name="connsiteX6-29" fmla="*/ 4708525 w 4708525"/>
              <a:gd name="connsiteY6-30" fmla="*/ 6350 h 1587500"/>
              <a:gd name="connsiteX7-31" fmla="*/ 0 w 4708525"/>
              <a:gd name="connsiteY7-32" fmla="*/ 0 h 1587500"/>
              <a:gd name="connsiteX0-33" fmla="*/ 0 w 4708525"/>
              <a:gd name="connsiteY0-34" fmla="*/ 0 h 1587500"/>
              <a:gd name="connsiteX1-35" fmla="*/ 1250950 w 4708525"/>
              <a:gd name="connsiteY1-36" fmla="*/ 673100 h 1587500"/>
              <a:gd name="connsiteX2-37" fmla="*/ 1565275 w 4708525"/>
              <a:gd name="connsiteY2-38" fmla="*/ 1473200 h 1587500"/>
              <a:gd name="connsiteX3-39" fmla="*/ 2565400 w 4708525"/>
              <a:gd name="connsiteY3-40" fmla="*/ 968375 h 1587500"/>
              <a:gd name="connsiteX4-41" fmla="*/ 3727450 w 4708525"/>
              <a:gd name="connsiteY4-42" fmla="*/ 1587500 h 1587500"/>
              <a:gd name="connsiteX5-43" fmla="*/ 4632325 w 4708525"/>
              <a:gd name="connsiteY5-44" fmla="*/ 368300 h 1587500"/>
              <a:gd name="connsiteX6-45" fmla="*/ 4708525 w 4708525"/>
              <a:gd name="connsiteY6-46" fmla="*/ 6350 h 1587500"/>
              <a:gd name="connsiteX7-47" fmla="*/ 0 w 4708525"/>
              <a:gd name="connsiteY7-48" fmla="*/ 0 h 1587500"/>
              <a:gd name="connsiteX0-49" fmla="*/ 0 w 4708525"/>
              <a:gd name="connsiteY0-50" fmla="*/ 0 h 1587500"/>
              <a:gd name="connsiteX1-51" fmla="*/ 1250950 w 4708525"/>
              <a:gd name="connsiteY1-52" fmla="*/ 673100 h 1587500"/>
              <a:gd name="connsiteX2-53" fmla="*/ 1590675 w 4708525"/>
              <a:gd name="connsiteY2-54" fmla="*/ 1435100 h 1587500"/>
              <a:gd name="connsiteX3-55" fmla="*/ 2565400 w 4708525"/>
              <a:gd name="connsiteY3-56" fmla="*/ 968375 h 1587500"/>
              <a:gd name="connsiteX4-57" fmla="*/ 3727450 w 4708525"/>
              <a:gd name="connsiteY4-58" fmla="*/ 1587500 h 1587500"/>
              <a:gd name="connsiteX5-59" fmla="*/ 4632325 w 4708525"/>
              <a:gd name="connsiteY5-60" fmla="*/ 368300 h 1587500"/>
              <a:gd name="connsiteX6-61" fmla="*/ 4708525 w 4708525"/>
              <a:gd name="connsiteY6-62" fmla="*/ 6350 h 1587500"/>
              <a:gd name="connsiteX7-63" fmla="*/ 0 w 4708525"/>
              <a:gd name="connsiteY7-64" fmla="*/ 0 h 1587500"/>
              <a:gd name="connsiteX0-65" fmla="*/ 0 w 4708525"/>
              <a:gd name="connsiteY0-66" fmla="*/ 0 h 1587500"/>
              <a:gd name="connsiteX1-67" fmla="*/ 1250950 w 4708525"/>
              <a:gd name="connsiteY1-68" fmla="*/ 673100 h 1587500"/>
              <a:gd name="connsiteX2-69" fmla="*/ 1590675 w 4708525"/>
              <a:gd name="connsiteY2-70" fmla="*/ 1435100 h 1587500"/>
              <a:gd name="connsiteX3-71" fmla="*/ 2565400 w 4708525"/>
              <a:gd name="connsiteY3-72" fmla="*/ 968375 h 1587500"/>
              <a:gd name="connsiteX4-73" fmla="*/ 3727450 w 4708525"/>
              <a:gd name="connsiteY4-74" fmla="*/ 1587500 h 1587500"/>
              <a:gd name="connsiteX5-75" fmla="*/ 4632325 w 4708525"/>
              <a:gd name="connsiteY5-76" fmla="*/ 368300 h 1587500"/>
              <a:gd name="connsiteX6-77" fmla="*/ 4708525 w 4708525"/>
              <a:gd name="connsiteY6-78" fmla="*/ 6350 h 1587500"/>
              <a:gd name="connsiteX7-79" fmla="*/ 0 w 4708525"/>
              <a:gd name="connsiteY7-80" fmla="*/ 0 h 1587500"/>
              <a:gd name="connsiteX0-81" fmla="*/ 0 w 4708525"/>
              <a:gd name="connsiteY0-82" fmla="*/ 0 h 1587500"/>
              <a:gd name="connsiteX1-83" fmla="*/ 1250950 w 4708525"/>
              <a:gd name="connsiteY1-84" fmla="*/ 673100 h 1587500"/>
              <a:gd name="connsiteX2-85" fmla="*/ 1590675 w 4708525"/>
              <a:gd name="connsiteY2-86" fmla="*/ 1435100 h 1587500"/>
              <a:gd name="connsiteX3-87" fmla="*/ 2565400 w 4708525"/>
              <a:gd name="connsiteY3-88" fmla="*/ 968375 h 1587500"/>
              <a:gd name="connsiteX4-89" fmla="*/ 3727450 w 4708525"/>
              <a:gd name="connsiteY4-90" fmla="*/ 1587500 h 1587500"/>
              <a:gd name="connsiteX5-91" fmla="*/ 4632325 w 4708525"/>
              <a:gd name="connsiteY5-92" fmla="*/ 368300 h 1587500"/>
              <a:gd name="connsiteX6-93" fmla="*/ 4708525 w 4708525"/>
              <a:gd name="connsiteY6-94" fmla="*/ 6350 h 1587500"/>
              <a:gd name="connsiteX7-95" fmla="*/ 0 w 4708525"/>
              <a:gd name="connsiteY7-96" fmla="*/ 0 h 1587500"/>
              <a:gd name="connsiteX0-97" fmla="*/ 0 w 4708525"/>
              <a:gd name="connsiteY0-98" fmla="*/ 0 h 1587500"/>
              <a:gd name="connsiteX1-99" fmla="*/ 1250950 w 4708525"/>
              <a:gd name="connsiteY1-100" fmla="*/ 673100 h 1587500"/>
              <a:gd name="connsiteX2-101" fmla="*/ 1616075 w 4708525"/>
              <a:gd name="connsiteY2-102" fmla="*/ 1304925 h 1587500"/>
              <a:gd name="connsiteX3-103" fmla="*/ 2565400 w 4708525"/>
              <a:gd name="connsiteY3-104" fmla="*/ 968375 h 1587500"/>
              <a:gd name="connsiteX4-105" fmla="*/ 3727450 w 4708525"/>
              <a:gd name="connsiteY4-106" fmla="*/ 1587500 h 1587500"/>
              <a:gd name="connsiteX5-107" fmla="*/ 4632325 w 4708525"/>
              <a:gd name="connsiteY5-108" fmla="*/ 368300 h 1587500"/>
              <a:gd name="connsiteX6-109" fmla="*/ 4708525 w 4708525"/>
              <a:gd name="connsiteY6-110" fmla="*/ 6350 h 1587500"/>
              <a:gd name="connsiteX7-111" fmla="*/ 0 w 4708525"/>
              <a:gd name="connsiteY7-112" fmla="*/ 0 h 1587500"/>
              <a:gd name="connsiteX0-113" fmla="*/ 0 w 4708525"/>
              <a:gd name="connsiteY0-114" fmla="*/ 0 h 1587500"/>
              <a:gd name="connsiteX1-115" fmla="*/ 1250950 w 4708525"/>
              <a:gd name="connsiteY1-116" fmla="*/ 673100 h 1587500"/>
              <a:gd name="connsiteX2-117" fmla="*/ 1616075 w 4708525"/>
              <a:gd name="connsiteY2-118" fmla="*/ 1304925 h 1587500"/>
              <a:gd name="connsiteX3-119" fmla="*/ 2565400 w 4708525"/>
              <a:gd name="connsiteY3-120" fmla="*/ 968375 h 1587500"/>
              <a:gd name="connsiteX4-121" fmla="*/ 3727450 w 4708525"/>
              <a:gd name="connsiteY4-122" fmla="*/ 1587500 h 1587500"/>
              <a:gd name="connsiteX5-123" fmla="*/ 4632325 w 4708525"/>
              <a:gd name="connsiteY5-124" fmla="*/ 368300 h 1587500"/>
              <a:gd name="connsiteX6-125" fmla="*/ 4708525 w 4708525"/>
              <a:gd name="connsiteY6-126" fmla="*/ 6350 h 1587500"/>
              <a:gd name="connsiteX7-127" fmla="*/ 0 w 4708525"/>
              <a:gd name="connsiteY7-128" fmla="*/ 0 h 1587500"/>
              <a:gd name="connsiteX0-129" fmla="*/ 0 w 4708525"/>
              <a:gd name="connsiteY0-130" fmla="*/ 0 h 1587500"/>
              <a:gd name="connsiteX1-131" fmla="*/ 1250950 w 4708525"/>
              <a:gd name="connsiteY1-132" fmla="*/ 673100 h 1587500"/>
              <a:gd name="connsiteX2-133" fmla="*/ 1616075 w 4708525"/>
              <a:gd name="connsiteY2-134" fmla="*/ 1304925 h 1587500"/>
              <a:gd name="connsiteX3-135" fmla="*/ 2565400 w 4708525"/>
              <a:gd name="connsiteY3-136" fmla="*/ 968375 h 1587500"/>
              <a:gd name="connsiteX4-137" fmla="*/ 3727450 w 4708525"/>
              <a:gd name="connsiteY4-138" fmla="*/ 1587500 h 1587500"/>
              <a:gd name="connsiteX5-139" fmla="*/ 4632325 w 4708525"/>
              <a:gd name="connsiteY5-140" fmla="*/ 368300 h 1587500"/>
              <a:gd name="connsiteX6-141" fmla="*/ 4708525 w 4708525"/>
              <a:gd name="connsiteY6-142" fmla="*/ 6350 h 1587500"/>
              <a:gd name="connsiteX7-143" fmla="*/ 0 w 4708525"/>
              <a:gd name="connsiteY7-144" fmla="*/ 0 h 1587500"/>
              <a:gd name="connsiteX0-145" fmla="*/ 0 w 4708525"/>
              <a:gd name="connsiteY0-146" fmla="*/ 0 h 1593810"/>
              <a:gd name="connsiteX1-147" fmla="*/ 1250950 w 4708525"/>
              <a:gd name="connsiteY1-148" fmla="*/ 673100 h 1593810"/>
              <a:gd name="connsiteX2-149" fmla="*/ 1616075 w 4708525"/>
              <a:gd name="connsiteY2-150" fmla="*/ 1304925 h 1593810"/>
              <a:gd name="connsiteX3-151" fmla="*/ 2565400 w 4708525"/>
              <a:gd name="connsiteY3-152" fmla="*/ 968375 h 1593810"/>
              <a:gd name="connsiteX4-153" fmla="*/ 3727450 w 4708525"/>
              <a:gd name="connsiteY4-154" fmla="*/ 1587500 h 1593810"/>
              <a:gd name="connsiteX5-155" fmla="*/ 4632325 w 4708525"/>
              <a:gd name="connsiteY5-156" fmla="*/ 368300 h 1593810"/>
              <a:gd name="connsiteX6-157" fmla="*/ 4708525 w 4708525"/>
              <a:gd name="connsiteY6-158" fmla="*/ 6350 h 1593810"/>
              <a:gd name="connsiteX7-159" fmla="*/ 0 w 4708525"/>
              <a:gd name="connsiteY7-160" fmla="*/ 0 h 1593810"/>
              <a:gd name="connsiteX0-161" fmla="*/ 0 w 4708525"/>
              <a:gd name="connsiteY0-162" fmla="*/ 0 h 1593810"/>
              <a:gd name="connsiteX1-163" fmla="*/ 1250950 w 4708525"/>
              <a:gd name="connsiteY1-164" fmla="*/ 673100 h 1593810"/>
              <a:gd name="connsiteX2-165" fmla="*/ 1616075 w 4708525"/>
              <a:gd name="connsiteY2-166" fmla="*/ 1304925 h 1593810"/>
              <a:gd name="connsiteX3-167" fmla="*/ 2565400 w 4708525"/>
              <a:gd name="connsiteY3-168" fmla="*/ 968375 h 1593810"/>
              <a:gd name="connsiteX4-169" fmla="*/ 3727450 w 4708525"/>
              <a:gd name="connsiteY4-170" fmla="*/ 1587500 h 1593810"/>
              <a:gd name="connsiteX5-171" fmla="*/ 4632325 w 4708525"/>
              <a:gd name="connsiteY5-172" fmla="*/ 368300 h 1593810"/>
              <a:gd name="connsiteX6-173" fmla="*/ 4708525 w 4708525"/>
              <a:gd name="connsiteY6-174" fmla="*/ 6350 h 1593810"/>
              <a:gd name="connsiteX7-175" fmla="*/ 0 w 4708525"/>
              <a:gd name="connsiteY7-176" fmla="*/ 0 h 1593810"/>
              <a:gd name="connsiteX0-177" fmla="*/ 0 w 4708525"/>
              <a:gd name="connsiteY0-178" fmla="*/ 0 h 1593810"/>
              <a:gd name="connsiteX1-179" fmla="*/ 1250950 w 4708525"/>
              <a:gd name="connsiteY1-180" fmla="*/ 673100 h 1593810"/>
              <a:gd name="connsiteX2-181" fmla="*/ 1616075 w 4708525"/>
              <a:gd name="connsiteY2-182" fmla="*/ 1304925 h 1593810"/>
              <a:gd name="connsiteX3-183" fmla="*/ 2565400 w 4708525"/>
              <a:gd name="connsiteY3-184" fmla="*/ 968375 h 1593810"/>
              <a:gd name="connsiteX4-185" fmla="*/ 3727450 w 4708525"/>
              <a:gd name="connsiteY4-186" fmla="*/ 1587500 h 1593810"/>
              <a:gd name="connsiteX5-187" fmla="*/ 4632325 w 4708525"/>
              <a:gd name="connsiteY5-188" fmla="*/ 368300 h 1593810"/>
              <a:gd name="connsiteX6-189" fmla="*/ 4708525 w 4708525"/>
              <a:gd name="connsiteY6-190" fmla="*/ 6350 h 1593810"/>
              <a:gd name="connsiteX7-191" fmla="*/ 0 w 4708525"/>
              <a:gd name="connsiteY7-192" fmla="*/ 0 h 1593810"/>
              <a:gd name="connsiteX0-193" fmla="*/ 0 w 4708525"/>
              <a:gd name="connsiteY0-194" fmla="*/ 0 h 1593810"/>
              <a:gd name="connsiteX1-195" fmla="*/ 1250950 w 4708525"/>
              <a:gd name="connsiteY1-196" fmla="*/ 673100 h 1593810"/>
              <a:gd name="connsiteX2-197" fmla="*/ 1616075 w 4708525"/>
              <a:gd name="connsiteY2-198" fmla="*/ 1304925 h 1593810"/>
              <a:gd name="connsiteX3-199" fmla="*/ 2565400 w 4708525"/>
              <a:gd name="connsiteY3-200" fmla="*/ 968375 h 1593810"/>
              <a:gd name="connsiteX4-201" fmla="*/ 3727450 w 4708525"/>
              <a:gd name="connsiteY4-202" fmla="*/ 1587500 h 1593810"/>
              <a:gd name="connsiteX5-203" fmla="*/ 4632325 w 4708525"/>
              <a:gd name="connsiteY5-204" fmla="*/ 368300 h 1593810"/>
              <a:gd name="connsiteX6-205" fmla="*/ 4708525 w 4708525"/>
              <a:gd name="connsiteY6-206" fmla="*/ 6350 h 1593810"/>
              <a:gd name="connsiteX7-207" fmla="*/ 0 w 4708525"/>
              <a:gd name="connsiteY7-208" fmla="*/ 0 h 1593810"/>
              <a:gd name="connsiteX0-209" fmla="*/ 0 w 4714875"/>
              <a:gd name="connsiteY0-210" fmla="*/ 6350 h 1600160"/>
              <a:gd name="connsiteX1-211" fmla="*/ 1250950 w 4714875"/>
              <a:gd name="connsiteY1-212" fmla="*/ 679450 h 1600160"/>
              <a:gd name="connsiteX2-213" fmla="*/ 1616075 w 4714875"/>
              <a:gd name="connsiteY2-214" fmla="*/ 1311275 h 1600160"/>
              <a:gd name="connsiteX3-215" fmla="*/ 2565400 w 4714875"/>
              <a:gd name="connsiteY3-216" fmla="*/ 974725 h 1600160"/>
              <a:gd name="connsiteX4-217" fmla="*/ 3727450 w 4714875"/>
              <a:gd name="connsiteY4-218" fmla="*/ 1593850 h 1600160"/>
              <a:gd name="connsiteX5-219" fmla="*/ 4632325 w 4714875"/>
              <a:gd name="connsiteY5-220" fmla="*/ 374650 h 1600160"/>
              <a:gd name="connsiteX6-221" fmla="*/ 4714875 w 4714875"/>
              <a:gd name="connsiteY6-222" fmla="*/ 0 h 1600160"/>
              <a:gd name="connsiteX7-223" fmla="*/ 0 w 4714875"/>
              <a:gd name="connsiteY7-224" fmla="*/ 6350 h 1600160"/>
              <a:gd name="connsiteX0-225" fmla="*/ 0 w 4714875"/>
              <a:gd name="connsiteY0-226" fmla="*/ 6350 h 1600160"/>
              <a:gd name="connsiteX1-227" fmla="*/ 1250950 w 4714875"/>
              <a:gd name="connsiteY1-228" fmla="*/ 679450 h 1600160"/>
              <a:gd name="connsiteX2-229" fmla="*/ 1616075 w 4714875"/>
              <a:gd name="connsiteY2-230" fmla="*/ 1311275 h 1600160"/>
              <a:gd name="connsiteX3-231" fmla="*/ 2565400 w 4714875"/>
              <a:gd name="connsiteY3-232" fmla="*/ 974725 h 1600160"/>
              <a:gd name="connsiteX4-233" fmla="*/ 3727450 w 4714875"/>
              <a:gd name="connsiteY4-234" fmla="*/ 1593850 h 1600160"/>
              <a:gd name="connsiteX5-235" fmla="*/ 4632325 w 4714875"/>
              <a:gd name="connsiteY5-236" fmla="*/ 374650 h 1600160"/>
              <a:gd name="connsiteX6-237" fmla="*/ 4714875 w 4714875"/>
              <a:gd name="connsiteY6-238" fmla="*/ 0 h 1600160"/>
              <a:gd name="connsiteX7-239" fmla="*/ 0 w 4714875"/>
              <a:gd name="connsiteY7-240" fmla="*/ 6350 h 1600160"/>
              <a:gd name="connsiteX0-241" fmla="*/ 0 w 4714875"/>
              <a:gd name="connsiteY0-242" fmla="*/ 6350 h 1600160"/>
              <a:gd name="connsiteX1-243" fmla="*/ 1250950 w 4714875"/>
              <a:gd name="connsiteY1-244" fmla="*/ 679450 h 1600160"/>
              <a:gd name="connsiteX2-245" fmla="*/ 1616075 w 4714875"/>
              <a:gd name="connsiteY2-246" fmla="*/ 1311275 h 1600160"/>
              <a:gd name="connsiteX3-247" fmla="*/ 2565400 w 4714875"/>
              <a:gd name="connsiteY3-248" fmla="*/ 974725 h 1600160"/>
              <a:gd name="connsiteX4-249" fmla="*/ 3727450 w 4714875"/>
              <a:gd name="connsiteY4-250" fmla="*/ 1593850 h 1600160"/>
              <a:gd name="connsiteX5-251" fmla="*/ 4632325 w 4714875"/>
              <a:gd name="connsiteY5-252" fmla="*/ 374650 h 1600160"/>
              <a:gd name="connsiteX6-253" fmla="*/ 4714875 w 4714875"/>
              <a:gd name="connsiteY6-254" fmla="*/ 0 h 1600160"/>
              <a:gd name="connsiteX7-255" fmla="*/ 0 w 4714875"/>
              <a:gd name="connsiteY7-256" fmla="*/ 6350 h 1600160"/>
              <a:gd name="connsiteX0-257" fmla="*/ 0 w 4714875"/>
              <a:gd name="connsiteY0-258" fmla="*/ 6350 h 1600160"/>
              <a:gd name="connsiteX1-259" fmla="*/ 1219200 w 4714875"/>
              <a:gd name="connsiteY1-260" fmla="*/ 685800 h 1600160"/>
              <a:gd name="connsiteX2-261" fmla="*/ 1616075 w 4714875"/>
              <a:gd name="connsiteY2-262" fmla="*/ 1311275 h 1600160"/>
              <a:gd name="connsiteX3-263" fmla="*/ 2565400 w 4714875"/>
              <a:gd name="connsiteY3-264" fmla="*/ 974725 h 1600160"/>
              <a:gd name="connsiteX4-265" fmla="*/ 3727450 w 4714875"/>
              <a:gd name="connsiteY4-266" fmla="*/ 1593850 h 1600160"/>
              <a:gd name="connsiteX5-267" fmla="*/ 4632325 w 4714875"/>
              <a:gd name="connsiteY5-268" fmla="*/ 374650 h 1600160"/>
              <a:gd name="connsiteX6-269" fmla="*/ 4714875 w 4714875"/>
              <a:gd name="connsiteY6-270" fmla="*/ 0 h 1600160"/>
              <a:gd name="connsiteX7-271" fmla="*/ 0 w 4714875"/>
              <a:gd name="connsiteY7-272" fmla="*/ 6350 h 1600160"/>
              <a:gd name="connsiteX0-273" fmla="*/ 0 w 4714875"/>
              <a:gd name="connsiteY0-274" fmla="*/ 6350 h 1600160"/>
              <a:gd name="connsiteX1-275" fmla="*/ 1219200 w 4714875"/>
              <a:gd name="connsiteY1-276" fmla="*/ 685800 h 1600160"/>
              <a:gd name="connsiteX2-277" fmla="*/ 1616075 w 4714875"/>
              <a:gd name="connsiteY2-278" fmla="*/ 1311275 h 1600160"/>
              <a:gd name="connsiteX3-279" fmla="*/ 2565400 w 4714875"/>
              <a:gd name="connsiteY3-280" fmla="*/ 974725 h 1600160"/>
              <a:gd name="connsiteX4-281" fmla="*/ 3727450 w 4714875"/>
              <a:gd name="connsiteY4-282" fmla="*/ 1593850 h 1600160"/>
              <a:gd name="connsiteX5-283" fmla="*/ 4632325 w 4714875"/>
              <a:gd name="connsiteY5-284" fmla="*/ 374650 h 1600160"/>
              <a:gd name="connsiteX6-285" fmla="*/ 4714875 w 4714875"/>
              <a:gd name="connsiteY6-286" fmla="*/ 0 h 1600160"/>
              <a:gd name="connsiteX7-287" fmla="*/ 0 w 4714875"/>
              <a:gd name="connsiteY7-288" fmla="*/ 6350 h 1600160"/>
              <a:gd name="connsiteX0-289" fmla="*/ 0 w 4714875"/>
              <a:gd name="connsiteY0-290" fmla="*/ 6350 h 1600160"/>
              <a:gd name="connsiteX1-291" fmla="*/ 1238250 w 4714875"/>
              <a:gd name="connsiteY1-292" fmla="*/ 752475 h 1600160"/>
              <a:gd name="connsiteX2-293" fmla="*/ 1616075 w 4714875"/>
              <a:gd name="connsiteY2-294" fmla="*/ 1311275 h 1600160"/>
              <a:gd name="connsiteX3-295" fmla="*/ 2565400 w 4714875"/>
              <a:gd name="connsiteY3-296" fmla="*/ 974725 h 1600160"/>
              <a:gd name="connsiteX4-297" fmla="*/ 3727450 w 4714875"/>
              <a:gd name="connsiteY4-298" fmla="*/ 1593850 h 1600160"/>
              <a:gd name="connsiteX5-299" fmla="*/ 4632325 w 4714875"/>
              <a:gd name="connsiteY5-300" fmla="*/ 374650 h 1600160"/>
              <a:gd name="connsiteX6-301" fmla="*/ 4714875 w 4714875"/>
              <a:gd name="connsiteY6-302" fmla="*/ 0 h 1600160"/>
              <a:gd name="connsiteX7-303" fmla="*/ 0 w 4714875"/>
              <a:gd name="connsiteY7-304" fmla="*/ 6350 h 1600160"/>
              <a:gd name="connsiteX0-305" fmla="*/ 0 w 4714875"/>
              <a:gd name="connsiteY0-306" fmla="*/ 6350 h 1600160"/>
              <a:gd name="connsiteX1-307" fmla="*/ 1238250 w 4714875"/>
              <a:gd name="connsiteY1-308" fmla="*/ 752475 h 1600160"/>
              <a:gd name="connsiteX2-309" fmla="*/ 1616075 w 4714875"/>
              <a:gd name="connsiteY2-310" fmla="*/ 1311275 h 1600160"/>
              <a:gd name="connsiteX3-311" fmla="*/ 2565400 w 4714875"/>
              <a:gd name="connsiteY3-312" fmla="*/ 974725 h 1600160"/>
              <a:gd name="connsiteX4-313" fmla="*/ 3727450 w 4714875"/>
              <a:gd name="connsiteY4-314" fmla="*/ 1593850 h 1600160"/>
              <a:gd name="connsiteX5-315" fmla="*/ 4632325 w 4714875"/>
              <a:gd name="connsiteY5-316" fmla="*/ 374650 h 1600160"/>
              <a:gd name="connsiteX6-317" fmla="*/ 4714875 w 4714875"/>
              <a:gd name="connsiteY6-318" fmla="*/ 0 h 1600160"/>
              <a:gd name="connsiteX7-319" fmla="*/ 0 w 4714875"/>
              <a:gd name="connsiteY7-320" fmla="*/ 6350 h 1600160"/>
              <a:gd name="connsiteX0-321" fmla="*/ 0 w 4714875"/>
              <a:gd name="connsiteY0-322" fmla="*/ 6350 h 1600160"/>
              <a:gd name="connsiteX1-323" fmla="*/ 1238250 w 4714875"/>
              <a:gd name="connsiteY1-324" fmla="*/ 752475 h 1600160"/>
              <a:gd name="connsiteX2-325" fmla="*/ 1616075 w 4714875"/>
              <a:gd name="connsiteY2-326" fmla="*/ 1311275 h 1600160"/>
              <a:gd name="connsiteX3-327" fmla="*/ 2565400 w 4714875"/>
              <a:gd name="connsiteY3-328" fmla="*/ 974725 h 1600160"/>
              <a:gd name="connsiteX4-329" fmla="*/ 3727450 w 4714875"/>
              <a:gd name="connsiteY4-330" fmla="*/ 1593850 h 1600160"/>
              <a:gd name="connsiteX5-331" fmla="*/ 4632325 w 4714875"/>
              <a:gd name="connsiteY5-332" fmla="*/ 374650 h 1600160"/>
              <a:gd name="connsiteX6-333" fmla="*/ 4714875 w 4714875"/>
              <a:gd name="connsiteY6-334" fmla="*/ 0 h 1600160"/>
              <a:gd name="connsiteX7-335" fmla="*/ 0 w 4714875"/>
              <a:gd name="connsiteY7-336" fmla="*/ 6350 h 1600160"/>
              <a:gd name="connsiteX0-337" fmla="*/ 0 w 4714875"/>
              <a:gd name="connsiteY0-338" fmla="*/ 6350 h 1600160"/>
              <a:gd name="connsiteX1-339" fmla="*/ 1187450 w 4714875"/>
              <a:gd name="connsiteY1-340" fmla="*/ 714375 h 1600160"/>
              <a:gd name="connsiteX2-341" fmla="*/ 1616075 w 4714875"/>
              <a:gd name="connsiteY2-342" fmla="*/ 1311275 h 1600160"/>
              <a:gd name="connsiteX3-343" fmla="*/ 2565400 w 4714875"/>
              <a:gd name="connsiteY3-344" fmla="*/ 974725 h 1600160"/>
              <a:gd name="connsiteX4-345" fmla="*/ 3727450 w 4714875"/>
              <a:gd name="connsiteY4-346" fmla="*/ 1593850 h 1600160"/>
              <a:gd name="connsiteX5-347" fmla="*/ 4632325 w 4714875"/>
              <a:gd name="connsiteY5-348" fmla="*/ 374650 h 1600160"/>
              <a:gd name="connsiteX6-349" fmla="*/ 4714875 w 4714875"/>
              <a:gd name="connsiteY6-350" fmla="*/ 0 h 1600160"/>
              <a:gd name="connsiteX7-351" fmla="*/ 0 w 4714875"/>
              <a:gd name="connsiteY7-352" fmla="*/ 6350 h 1600160"/>
              <a:gd name="connsiteX0-353" fmla="*/ 0 w 4714875"/>
              <a:gd name="connsiteY0-354" fmla="*/ 6350 h 1600160"/>
              <a:gd name="connsiteX1-355" fmla="*/ 1187450 w 4714875"/>
              <a:gd name="connsiteY1-356" fmla="*/ 714375 h 1600160"/>
              <a:gd name="connsiteX2-357" fmla="*/ 1616075 w 4714875"/>
              <a:gd name="connsiteY2-358" fmla="*/ 1311275 h 1600160"/>
              <a:gd name="connsiteX3-359" fmla="*/ 2565400 w 4714875"/>
              <a:gd name="connsiteY3-360" fmla="*/ 974725 h 1600160"/>
              <a:gd name="connsiteX4-361" fmla="*/ 3727450 w 4714875"/>
              <a:gd name="connsiteY4-362" fmla="*/ 1593850 h 1600160"/>
              <a:gd name="connsiteX5-363" fmla="*/ 4632325 w 4714875"/>
              <a:gd name="connsiteY5-364" fmla="*/ 374650 h 1600160"/>
              <a:gd name="connsiteX6-365" fmla="*/ 4714875 w 4714875"/>
              <a:gd name="connsiteY6-366" fmla="*/ 0 h 1600160"/>
              <a:gd name="connsiteX7-367" fmla="*/ 0 w 4714875"/>
              <a:gd name="connsiteY7-368" fmla="*/ 6350 h 160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-1" fmla="*/ 0 w 2336800"/>
              <a:gd name="connsiteY0-2" fmla="*/ 0 h 2146300"/>
              <a:gd name="connsiteX1-3" fmla="*/ 0 w 2336800"/>
              <a:gd name="connsiteY1-4" fmla="*/ 2146300 h 2146300"/>
              <a:gd name="connsiteX2-5" fmla="*/ 2336800 w 2336800"/>
              <a:gd name="connsiteY2-6" fmla="*/ 2146300 h 2146300"/>
              <a:gd name="connsiteX3-7" fmla="*/ 2057400 w 2336800"/>
              <a:gd name="connsiteY3-8" fmla="*/ 1397000 h 2146300"/>
              <a:gd name="connsiteX4-9" fmla="*/ 1765300 w 2336800"/>
              <a:gd name="connsiteY4-10" fmla="*/ 901700 h 2146300"/>
              <a:gd name="connsiteX5-11" fmla="*/ 1295400 w 2336800"/>
              <a:gd name="connsiteY5-12" fmla="*/ 787400 h 2146300"/>
              <a:gd name="connsiteX6-13" fmla="*/ 1206500 w 2336800"/>
              <a:gd name="connsiteY6-14" fmla="*/ 355600 h 2146300"/>
              <a:gd name="connsiteX7-15" fmla="*/ 660400 w 2336800"/>
              <a:gd name="connsiteY7-16" fmla="*/ 12700 h 2146300"/>
              <a:gd name="connsiteX8-17" fmla="*/ 0 w 2336800"/>
              <a:gd name="connsiteY8-18" fmla="*/ 0 h 2146300"/>
              <a:gd name="connsiteX0-19" fmla="*/ 0 w 2336800"/>
              <a:gd name="connsiteY0-20" fmla="*/ 0 h 2146300"/>
              <a:gd name="connsiteX1-21" fmla="*/ 0 w 2336800"/>
              <a:gd name="connsiteY1-22" fmla="*/ 2146300 h 2146300"/>
              <a:gd name="connsiteX2-23" fmla="*/ 2336800 w 2336800"/>
              <a:gd name="connsiteY2-24" fmla="*/ 2146300 h 2146300"/>
              <a:gd name="connsiteX3-25" fmla="*/ 2057400 w 2336800"/>
              <a:gd name="connsiteY3-26" fmla="*/ 1397000 h 2146300"/>
              <a:gd name="connsiteX4-27" fmla="*/ 1835150 w 2336800"/>
              <a:gd name="connsiteY4-28" fmla="*/ 838200 h 2146300"/>
              <a:gd name="connsiteX5-29" fmla="*/ 1295400 w 2336800"/>
              <a:gd name="connsiteY5-30" fmla="*/ 787400 h 2146300"/>
              <a:gd name="connsiteX6-31" fmla="*/ 1206500 w 2336800"/>
              <a:gd name="connsiteY6-32" fmla="*/ 355600 h 2146300"/>
              <a:gd name="connsiteX7-33" fmla="*/ 660400 w 2336800"/>
              <a:gd name="connsiteY7-34" fmla="*/ 12700 h 2146300"/>
              <a:gd name="connsiteX8-35" fmla="*/ 0 w 2336800"/>
              <a:gd name="connsiteY8-36" fmla="*/ 0 h 2146300"/>
              <a:gd name="connsiteX0-37" fmla="*/ 0 w 2336800"/>
              <a:gd name="connsiteY0-38" fmla="*/ 0 h 2146300"/>
              <a:gd name="connsiteX1-39" fmla="*/ 0 w 2336800"/>
              <a:gd name="connsiteY1-40" fmla="*/ 2146300 h 2146300"/>
              <a:gd name="connsiteX2-41" fmla="*/ 2336800 w 2336800"/>
              <a:gd name="connsiteY2-42" fmla="*/ 2146300 h 2146300"/>
              <a:gd name="connsiteX3-43" fmla="*/ 2057400 w 2336800"/>
              <a:gd name="connsiteY3-44" fmla="*/ 1397000 h 2146300"/>
              <a:gd name="connsiteX4-45" fmla="*/ 1943100 w 2336800"/>
              <a:gd name="connsiteY4-46" fmla="*/ 933450 h 2146300"/>
              <a:gd name="connsiteX5-47" fmla="*/ 1835150 w 2336800"/>
              <a:gd name="connsiteY5-48" fmla="*/ 838200 h 2146300"/>
              <a:gd name="connsiteX6-49" fmla="*/ 1295400 w 2336800"/>
              <a:gd name="connsiteY6-50" fmla="*/ 787400 h 2146300"/>
              <a:gd name="connsiteX7-51" fmla="*/ 1206500 w 2336800"/>
              <a:gd name="connsiteY7-52" fmla="*/ 355600 h 2146300"/>
              <a:gd name="connsiteX8-53" fmla="*/ 660400 w 2336800"/>
              <a:gd name="connsiteY8-54" fmla="*/ 12700 h 2146300"/>
              <a:gd name="connsiteX9" fmla="*/ 0 w 2336800"/>
              <a:gd name="connsiteY9" fmla="*/ 0 h 2146300"/>
              <a:gd name="connsiteX0-55" fmla="*/ 0 w 2336800"/>
              <a:gd name="connsiteY0-56" fmla="*/ 0 h 2146300"/>
              <a:gd name="connsiteX1-57" fmla="*/ 0 w 2336800"/>
              <a:gd name="connsiteY1-58" fmla="*/ 2146300 h 2146300"/>
              <a:gd name="connsiteX2-59" fmla="*/ 2336800 w 2336800"/>
              <a:gd name="connsiteY2-60" fmla="*/ 2146300 h 2146300"/>
              <a:gd name="connsiteX3-61" fmla="*/ 2057400 w 2336800"/>
              <a:gd name="connsiteY3-62" fmla="*/ 1397000 h 2146300"/>
              <a:gd name="connsiteX4-63" fmla="*/ 1943100 w 2336800"/>
              <a:gd name="connsiteY4-64" fmla="*/ 958850 h 2146300"/>
              <a:gd name="connsiteX5-65" fmla="*/ 1835150 w 2336800"/>
              <a:gd name="connsiteY5-66" fmla="*/ 838200 h 2146300"/>
              <a:gd name="connsiteX6-67" fmla="*/ 1295400 w 2336800"/>
              <a:gd name="connsiteY6-68" fmla="*/ 787400 h 2146300"/>
              <a:gd name="connsiteX7-69" fmla="*/ 1206500 w 2336800"/>
              <a:gd name="connsiteY7-70" fmla="*/ 355600 h 2146300"/>
              <a:gd name="connsiteX8-71" fmla="*/ 660400 w 2336800"/>
              <a:gd name="connsiteY8-72" fmla="*/ 12700 h 2146300"/>
              <a:gd name="connsiteX9-73" fmla="*/ 0 w 2336800"/>
              <a:gd name="connsiteY9-74" fmla="*/ 0 h 2146300"/>
              <a:gd name="connsiteX0-75" fmla="*/ 0 w 2336800"/>
              <a:gd name="connsiteY0-76" fmla="*/ 0 h 2146300"/>
              <a:gd name="connsiteX1-77" fmla="*/ 0 w 2336800"/>
              <a:gd name="connsiteY1-78" fmla="*/ 2146300 h 2146300"/>
              <a:gd name="connsiteX2-79" fmla="*/ 2336800 w 2336800"/>
              <a:gd name="connsiteY2-80" fmla="*/ 2146300 h 2146300"/>
              <a:gd name="connsiteX3-81" fmla="*/ 2057400 w 2336800"/>
              <a:gd name="connsiteY3-82" fmla="*/ 1397000 h 2146300"/>
              <a:gd name="connsiteX4-83" fmla="*/ 1943100 w 2336800"/>
              <a:gd name="connsiteY4-84" fmla="*/ 958850 h 2146300"/>
              <a:gd name="connsiteX5-85" fmla="*/ 1835150 w 2336800"/>
              <a:gd name="connsiteY5-86" fmla="*/ 838200 h 2146300"/>
              <a:gd name="connsiteX6-87" fmla="*/ 1295400 w 2336800"/>
              <a:gd name="connsiteY6-88" fmla="*/ 787400 h 2146300"/>
              <a:gd name="connsiteX7-89" fmla="*/ 1206500 w 2336800"/>
              <a:gd name="connsiteY7-90" fmla="*/ 355600 h 2146300"/>
              <a:gd name="connsiteX8-91" fmla="*/ 660400 w 2336800"/>
              <a:gd name="connsiteY8-92" fmla="*/ 12700 h 2146300"/>
              <a:gd name="connsiteX9-93" fmla="*/ 0 w 2336800"/>
              <a:gd name="connsiteY9-94" fmla="*/ 0 h 2146300"/>
              <a:gd name="connsiteX0-95" fmla="*/ 0 w 2336800"/>
              <a:gd name="connsiteY0-96" fmla="*/ 0 h 2146300"/>
              <a:gd name="connsiteX1-97" fmla="*/ 0 w 2336800"/>
              <a:gd name="connsiteY1-98" fmla="*/ 2146300 h 2146300"/>
              <a:gd name="connsiteX2-99" fmla="*/ 2336800 w 2336800"/>
              <a:gd name="connsiteY2-100" fmla="*/ 2146300 h 2146300"/>
              <a:gd name="connsiteX3-101" fmla="*/ 2057400 w 2336800"/>
              <a:gd name="connsiteY3-102" fmla="*/ 1397000 h 2146300"/>
              <a:gd name="connsiteX4-103" fmla="*/ 1943100 w 2336800"/>
              <a:gd name="connsiteY4-104" fmla="*/ 958850 h 2146300"/>
              <a:gd name="connsiteX5-105" fmla="*/ 1835150 w 2336800"/>
              <a:gd name="connsiteY5-106" fmla="*/ 838200 h 2146300"/>
              <a:gd name="connsiteX6-107" fmla="*/ 1295400 w 2336800"/>
              <a:gd name="connsiteY6-108" fmla="*/ 787400 h 2146300"/>
              <a:gd name="connsiteX7-109" fmla="*/ 1206500 w 2336800"/>
              <a:gd name="connsiteY7-110" fmla="*/ 355600 h 2146300"/>
              <a:gd name="connsiteX8-111" fmla="*/ 660400 w 2336800"/>
              <a:gd name="connsiteY8-112" fmla="*/ 12700 h 2146300"/>
              <a:gd name="connsiteX9-113" fmla="*/ 0 w 2336800"/>
              <a:gd name="connsiteY9-114" fmla="*/ 0 h 2146300"/>
              <a:gd name="connsiteX0-115" fmla="*/ 0 w 2336800"/>
              <a:gd name="connsiteY0-116" fmla="*/ 0 h 2146300"/>
              <a:gd name="connsiteX1-117" fmla="*/ 0 w 2336800"/>
              <a:gd name="connsiteY1-118" fmla="*/ 2146300 h 2146300"/>
              <a:gd name="connsiteX2-119" fmla="*/ 2336800 w 2336800"/>
              <a:gd name="connsiteY2-120" fmla="*/ 2146300 h 2146300"/>
              <a:gd name="connsiteX3-121" fmla="*/ 2057400 w 2336800"/>
              <a:gd name="connsiteY3-122" fmla="*/ 1397000 h 2146300"/>
              <a:gd name="connsiteX4-123" fmla="*/ 1943100 w 2336800"/>
              <a:gd name="connsiteY4-124" fmla="*/ 958850 h 2146300"/>
              <a:gd name="connsiteX5-125" fmla="*/ 1835150 w 2336800"/>
              <a:gd name="connsiteY5-126" fmla="*/ 838200 h 2146300"/>
              <a:gd name="connsiteX6-127" fmla="*/ 1295400 w 2336800"/>
              <a:gd name="connsiteY6-128" fmla="*/ 787400 h 2146300"/>
              <a:gd name="connsiteX7-129" fmla="*/ 1206500 w 2336800"/>
              <a:gd name="connsiteY7-130" fmla="*/ 355600 h 2146300"/>
              <a:gd name="connsiteX8-131" fmla="*/ 660400 w 2336800"/>
              <a:gd name="connsiteY8-132" fmla="*/ 12700 h 2146300"/>
              <a:gd name="connsiteX9-133" fmla="*/ 0 w 2336800"/>
              <a:gd name="connsiteY9-134" fmla="*/ 0 h 2146300"/>
              <a:gd name="connsiteX0-135" fmla="*/ 0 w 2336800"/>
              <a:gd name="connsiteY0-136" fmla="*/ 0 h 2146300"/>
              <a:gd name="connsiteX1-137" fmla="*/ 0 w 2336800"/>
              <a:gd name="connsiteY1-138" fmla="*/ 2146300 h 2146300"/>
              <a:gd name="connsiteX2-139" fmla="*/ 2336800 w 2336800"/>
              <a:gd name="connsiteY2-140" fmla="*/ 2146300 h 2146300"/>
              <a:gd name="connsiteX3-141" fmla="*/ 2057400 w 2336800"/>
              <a:gd name="connsiteY3-142" fmla="*/ 1397000 h 2146300"/>
              <a:gd name="connsiteX4-143" fmla="*/ 1943100 w 2336800"/>
              <a:gd name="connsiteY4-144" fmla="*/ 958850 h 2146300"/>
              <a:gd name="connsiteX5-145" fmla="*/ 1835150 w 2336800"/>
              <a:gd name="connsiteY5-146" fmla="*/ 838200 h 2146300"/>
              <a:gd name="connsiteX6-147" fmla="*/ 1295400 w 2336800"/>
              <a:gd name="connsiteY6-148" fmla="*/ 787400 h 2146300"/>
              <a:gd name="connsiteX7-149" fmla="*/ 1206500 w 2336800"/>
              <a:gd name="connsiteY7-150" fmla="*/ 355600 h 2146300"/>
              <a:gd name="connsiteX8-151" fmla="*/ 660400 w 2336800"/>
              <a:gd name="connsiteY8-152" fmla="*/ 12700 h 2146300"/>
              <a:gd name="connsiteX9-153" fmla="*/ 0 w 2336800"/>
              <a:gd name="connsiteY9-154" fmla="*/ 0 h 2146300"/>
              <a:gd name="connsiteX0-155" fmla="*/ 0 w 2336800"/>
              <a:gd name="connsiteY0-156" fmla="*/ 0 h 2146300"/>
              <a:gd name="connsiteX1-157" fmla="*/ 0 w 2336800"/>
              <a:gd name="connsiteY1-158" fmla="*/ 2146300 h 2146300"/>
              <a:gd name="connsiteX2-159" fmla="*/ 2336800 w 2336800"/>
              <a:gd name="connsiteY2-160" fmla="*/ 2146300 h 2146300"/>
              <a:gd name="connsiteX3-161" fmla="*/ 2057400 w 2336800"/>
              <a:gd name="connsiteY3-162" fmla="*/ 1397000 h 2146300"/>
              <a:gd name="connsiteX4-163" fmla="*/ 1943100 w 2336800"/>
              <a:gd name="connsiteY4-164" fmla="*/ 958850 h 2146300"/>
              <a:gd name="connsiteX5-165" fmla="*/ 1835150 w 2336800"/>
              <a:gd name="connsiteY5-166" fmla="*/ 838200 h 2146300"/>
              <a:gd name="connsiteX6-167" fmla="*/ 1295400 w 2336800"/>
              <a:gd name="connsiteY6-168" fmla="*/ 787400 h 2146300"/>
              <a:gd name="connsiteX7-169" fmla="*/ 1206500 w 2336800"/>
              <a:gd name="connsiteY7-170" fmla="*/ 355600 h 2146300"/>
              <a:gd name="connsiteX8-171" fmla="*/ 660400 w 2336800"/>
              <a:gd name="connsiteY8-172" fmla="*/ 12700 h 2146300"/>
              <a:gd name="connsiteX9-173" fmla="*/ 0 w 2336800"/>
              <a:gd name="connsiteY9-174" fmla="*/ 0 h 2146300"/>
              <a:gd name="connsiteX0-175" fmla="*/ 0 w 2336800"/>
              <a:gd name="connsiteY0-176" fmla="*/ 0 h 2146300"/>
              <a:gd name="connsiteX1-177" fmla="*/ 0 w 2336800"/>
              <a:gd name="connsiteY1-178" fmla="*/ 2146300 h 2146300"/>
              <a:gd name="connsiteX2-179" fmla="*/ 2336800 w 2336800"/>
              <a:gd name="connsiteY2-180" fmla="*/ 2146300 h 2146300"/>
              <a:gd name="connsiteX3-181" fmla="*/ 2057400 w 2336800"/>
              <a:gd name="connsiteY3-182" fmla="*/ 1397000 h 2146300"/>
              <a:gd name="connsiteX4-183" fmla="*/ 1943100 w 2336800"/>
              <a:gd name="connsiteY4-184" fmla="*/ 958850 h 2146300"/>
              <a:gd name="connsiteX5-185" fmla="*/ 1835150 w 2336800"/>
              <a:gd name="connsiteY5-186" fmla="*/ 838200 h 2146300"/>
              <a:gd name="connsiteX6-187" fmla="*/ 1295400 w 2336800"/>
              <a:gd name="connsiteY6-188" fmla="*/ 787400 h 2146300"/>
              <a:gd name="connsiteX7-189" fmla="*/ 1206500 w 2336800"/>
              <a:gd name="connsiteY7-190" fmla="*/ 355600 h 2146300"/>
              <a:gd name="connsiteX8-191" fmla="*/ 660400 w 2336800"/>
              <a:gd name="connsiteY8-192" fmla="*/ 12700 h 2146300"/>
              <a:gd name="connsiteX9-193" fmla="*/ 0 w 2336800"/>
              <a:gd name="connsiteY9-194" fmla="*/ 0 h 2146300"/>
              <a:gd name="connsiteX0-195" fmla="*/ 0 w 2336800"/>
              <a:gd name="connsiteY0-196" fmla="*/ 0 h 2146300"/>
              <a:gd name="connsiteX1-197" fmla="*/ 0 w 2336800"/>
              <a:gd name="connsiteY1-198" fmla="*/ 2146300 h 2146300"/>
              <a:gd name="connsiteX2-199" fmla="*/ 2336800 w 2336800"/>
              <a:gd name="connsiteY2-200" fmla="*/ 2146300 h 2146300"/>
              <a:gd name="connsiteX3-201" fmla="*/ 2057400 w 2336800"/>
              <a:gd name="connsiteY3-202" fmla="*/ 1397000 h 2146300"/>
              <a:gd name="connsiteX4-203" fmla="*/ 1943100 w 2336800"/>
              <a:gd name="connsiteY4-204" fmla="*/ 958850 h 2146300"/>
              <a:gd name="connsiteX5-205" fmla="*/ 1835150 w 2336800"/>
              <a:gd name="connsiteY5-206" fmla="*/ 838200 h 2146300"/>
              <a:gd name="connsiteX6-207" fmla="*/ 1295400 w 2336800"/>
              <a:gd name="connsiteY6-208" fmla="*/ 787400 h 2146300"/>
              <a:gd name="connsiteX7-209" fmla="*/ 1206500 w 2336800"/>
              <a:gd name="connsiteY7-210" fmla="*/ 355600 h 2146300"/>
              <a:gd name="connsiteX8-211" fmla="*/ 660400 w 2336800"/>
              <a:gd name="connsiteY8-212" fmla="*/ 12700 h 2146300"/>
              <a:gd name="connsiteX9-213" fmla="*/ 0 w 2336800"/>
              <a:gd name="connsiteY9-214" fmla="*/ 0 h 2146300"/>
              <a:gd name="connsiteX0-215" fmla="*/ 0 w 2336800"/>
              <a:gd name="connsiteY0-216" fmla="*/ 0 h 2146300"/>
              <a:gd name="connsiteX1-217" fmla="*/ 0 w 2336800"/>
              <a:gd name="connsiteY1-218" fmla="*/ 2146300 h 2146300"/>
              <a:gd name="connsiteX2-219" fmla="*/ 2336800 w 2336800"/>
              <a:gd name="connsiteY2-220" fmla="*/ 2146300 h 2146300"/>
              <a:gd name="connsiteX3-221" fmla="*/ 2057400 w 2336800"/>
              <a:gd name="connsiteY3-222" fmla="*/ 1397000 h 2146300"/>
              <a:gd name="connsiteX4-223" fmla="*/ 1943100 w 2336800"/>
              <a:gd name="connsiteY4-224" fmla="*/ 958850 h 2146300"/>
              <a:gd name="connsiteX5-225" fmla="*/ 1835150 w 2336800"/>
              <a:gd name="connsiteY5-226" fmla="*/ 838200 h 2146300"/>
              <a:gd name="connsiteX6-227" fmla="*/ 1295400 w 2336800"/>
              <a:gd name="connsiteY6-228" fmla="*/ 787400 h 2146300"/>
              <a:gd name="connsiteX7-229" fmla="*/ 1206500 w 2336800"/>
              <a:gd name="connsiteY7-230" fmla="*/ 355600 h 2146300"/>
              <a:gd name="connsiteX8-231" fmla="*/ 660400 w 2336800"/>
              <a:gd name="connsiteY8-232" fmla="*/ 12700 h 2146300"/>
              <a:gd name="connsiteX9-233" fmla="*/ 0 w 2336800"/>
              <a:gd name="connsiteY9-234" fmla="*/ 0 h 2146300"/>
              <a:gd name="connsiteX0-235" fmla="*/ 0 w 2336800"/>
              <a:gd name="connsiteY0-236" fmla="*/ 10222 h 2156522"/>
              <a:gd name="connsiteX1-237" fmla="*/ 0 w 2336800"/>
              <a:gd name="connsiteY1-238" fmla="*/ 2156522 h 2156522"/>
              <a:gd name="connsiteX2-239" fmla="*/ 2336800 w 2336800"/>
              <a:gd name="connsiteY2-240" fmla="*/ 2156522 h 2156522"/>
              <a:gd name="connsiteX3-241" fmla="*/ 2057400 w 2336800"/>
              <a:gd name="connsiteY3-242" fmla="*/ 1407222 h 2156522"/>
              <a:gd name="connsiteX4-243" fmla="*/ 1943100 w 2336800"/>
              <a:gd name="connsiteY4-244" fmla="*/ 969072 h 2156522"/>
              <a:gd name="connsiteX5-245" fmla="*/ 1835150 w 2336800"/>
              <a:gd name="connsiteY5-246" fmla="*/ 848422 h 2156522"/>
              <a:gd name="connsiteX6-247" fmla="*/ 1295400 w 2336800"/>
              <a:gd name="connsiteY6-248" fmla="*/ 797622 h 2156522"/>
              <a:gd name="connsiteX7-249" fmla="*/ 1206500 w 2336800"/>
              <a:gd name="connsiteY7-250" fmla="*/ 365822 h 2156522"/>
              <a:gd name="connsiteX8-251" fmla="*/ 660400 w 2336800"/>
              <a:gd name="connsiteY8-252" fmla="*/ 22922 h 2156522"/>
              <a:gd name="connsiteX9-253" fmla="*/ 0 w 2336800"/>
              <a:gd name="connsiteY9-254" fmla="*/ 10222 h 2156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3" y="connsiteY9-74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-1" fmla="*/ 2087688 w 2087688"/>
              <a:gd name="connsiteY0-2" fmla="*/ 38100 h 2311400"/>
              <a:gd name="connsiteX1-3" fmla="*/ 2087688 w 2087688"/>
              <a:gd name="connsiteY1-4" fmla="*/ 2311400 h 2311400"/>
              <a:gd name="connsiteX2-5" fmla="*/ 4888 w 2087688"/>
              <a:gd name="connsiteY2-6" fmla="*/ 2311400 h 2311400"/>
              <a:gd name="connsiteX3-7" fmla="*/ 81088 w 2087688"/>
              <a:gd name="connsiteY3-8" fmla="*/ 1511300 h 2311400"/>
              <a:gd name="connsiteX4-9" fmla="*/ 449388 w 2087688"/>
              <a:gd name="connsiteY4-10" fmla="*/ 1066800 h 2311400"/>
              <a:gd name="connsiteX5-11" fmla="*/ 906588 w 2087688"/>
              <a:gd name="connsiteY5-12" fmla="*/ 812800 h 2311400"/>
              <a:gd name="connsiteX6-13" fmla="*/ 1363788 w 2087688"/>
              <a:gd name="connsiteY6-14" fmla="*/ 749300 h 2311400"/>
              <a:gd name="connsiteX7-15" fmla="*/ 1605088 w 2087688"/>
              <a:gd name="connsiteY7-16" fmla="*/ 203200 h 2311400"/>
              <a:gd name="connsiteX8-17" fmla="*/ 1871788 w 2087688"/>
              <a:gd name="connsiteY8-18" fmla="*/ 0 h 2311400"/>
              <a:gd name="connsiteX9-19" fmla="*/ 2087688 w 2087688"/>
              <a:gd name="connsiteY9-20" fmla="*/ 38100 h 2311400"/>
              <a:gd name="connsiteX0-21" fmla="*/ 2112797 w 2112797"/>
              <a:gd name="connsiteY0-22" fmla="*/ 38100 h 2311400"/>
              <a:gd name="connsiteX1-23" fmla="*/ 2112797 w 2112797"/>
              <a:gd name="connsiteY1-24" fmla="*/ 2311400 h 2311400"/>
              <a:gd name="connsiteX2-25" fmla="*/ 29997 w 2112797"/>
              <a:gd name="connsiteY2-26" fmla="*/ 2311400 h 2311400"/>
              <a:gd name="connsiteX3-27" fmla="*/ 106197 w 2112797"/>
              <a:gd name="connsiteY3-28" fmla="*/ 1511300 h 2311400"/>
              <a:gd name="connsiteX4-29" fmla="*/ 474497 w 2112797"/>
              <a:gd name="connsiteY4-30" fmla="*/ 1066800 h 2311400"/>
              <a:gd name="connsiteX5-31" fmla="*/ 931697 w 2112797"/>
              <a:gd name="connsiteY5-32" fmla="*/ 812800 h 2311400"/>
              <a:gd name="connsiteX6-33" fmla="*/ 1388897 w 2112797"/>
              <a:gd name="connsiteY6-34" fmla="*/ 749300 h 2311400"/>
              <a:gd name="connsiteX7-35" fmla="*/ 1630197 w 2112797"/>
              <a:gd name="connsiteY7-36" fmla="*/ 203200 h 2311400"/>
              <a:gd name="connsiteX8-37" fmla="*/ 1896897 w 2112797"/>
              <a:gd name="connsiteY8-38" fmla="*/ 0 h 2311400"/>
              <a:gd name="connsiteX9-39" fmla="*/ 2112797 w 2112797"/>
              <a:gd name="connsiteY9-40" fmla="*/ 38100 h 2311400"/>
              <a:gd name="connsiteX0-41" fmla="*/ 2136972 w 2136972"/>
              <a:gd name="connsiteY0-42" fmla="*/ 38100 h 2314575"/>
              <a:gd name="connsiteX1-43" fmla="*/ 2136972 w 2136972"/>
              <a:gd name="connsiteY1-44" fmla="*/ 2311400 h 2314575"/>
              <a:gd name="connsiteX2-45" fmla="*/ 19247 w 2136972"/>
              <a:gd name="connsiteY2-46" fmla="*/ 2314575 h 2314575"/>
              <a:gd name="connsiteX3-47" fmla="*/ 130372 w 2136972"/>
              <a:gd name="connsiteY3-48" fmla="*/ 1511300 h 2314575"/>
              <a:gd name="connsiteX4-49" fmla="*/ 498672 w 2136972"/>
              <a:gd name="connsiteY4-50" fmla="*/ 1066800 h 2314575"/>
              <a:gd name="connsiteX5-51" fmla="*/ 955872 w 2136972"/>
              <a:gd name="connsiteY5-52" fmla="*/ 812800 h 2314575"/>
              <a:gd name="connsiteX6-53" fmla="*/ 1413072 w 2136972"/>
              <a:gd name="connsiteY6-54" fmla="*/ 749300 h 2314575"/>
              <a:gd name="connsiteX7-55" fmla="*/ 1654372 w 2136972"/>
              <a:gd name="connsiteY7-56" fmla="*/ 203200 h 2314575"/>
              <a:gd name="connsiteX8-57" fmla="*/ 1921072 w 2136972"/>
              <a:gd name="connsiteY8-58" fmla="*/ 0 h 2314575"/>
              <a:gd name="connsiteX9-59" fmla="*/ 2136972 w 2136972"/>
              <a:gd name="connsiteY9-60" fmla="*/ 38100 h 2314575"/>
              <a:gd name="connsiteX0-61" fmla="*/ 2120134 w 2120134"/>
              <a:gd name="connsiteY0-62" fmla="*/ 38100 h 2314575"/>
              <a:gd name="connsiteX1-63" fmla="*/ 2120134 w 2120134"/>
              <a:gd name="connsiteY1-64" fmla="*/ 2311400 h 2314575"/>
              <a:gd name="connsiteX2-65" fmla="*/ 2409 w 2120134"/>
              <a:gd name="connsiteY2-66" fmla="*/ 2314575 h 2314575"/>
              <a:gd name="connsiteX3-67" fmla="*/ 113534 w 2120134"/>
              <a:gd name="connsiteY3-68" fmla="*/ 1511300 h 2314575"/>
              <a:gd name="connsiteX4-69" fmla="*/ 481834 w 2120134"/>
              <a:gd name="connsiteY4-70" fmla="*/ 1066800 h 2314575"/>
              <a:gd name="connsiteX5-71" fmla="*/ 939034 w 2120134"/>
              <a:gd name="connsiteY5-72" fmla="*/ 812800 h 2314575"/>
              <a:gd name="connsiteX6-73" fmla="*/ 1396234 w 2120134"/>
              <a:gd name="connsiteY6-74" fmla="*/ 749300 h 2314575"/>
              <a:gd name="connsiteX7-75" fmla="*/ 1637534 w 2120134"/>
              <a:gd name="connsiteY7-76" fmla="*/ 203200 h 2314575"/>
              <a:gd name="connsiteX8-77" fmla="*/ 1904234 w 2120134"/>
              <a:gd name="connsiteY8-78" fmla="*/ 0 h 2314575"/>
              <a:gd name="connsiteX9-79" fmla="*/ 2120134 w 2120134"/>
              <a:gd name="connsiteY9-80" fmla="*/ 38100 h 2314575"/>
              <a:gd name="connsiteX0-81" fmla="*/ 2120134 w 2120134"/>
              <a:gd name="connsiteY0-82" fmla="*/ 38100 h 2314575"/>
              <a:gd name="connsiteX1-83" fmla="*/ 2120134 w 2120134"/>
              <a:gd name="connsiteY1-84" fmla="*/ 2311400 h 2314575"/>
              <a:gd name="connsiteX2-85" fmla="*/ 2409 w 2120134"/>
              <a:gd name="connsiteY2-86" fmla="*/ 2314575 h 2314575"/>
              <a:gd name="connsiteX3-87" fmla="*/ 113534 w 2120134"/>
              <a:gd name="connsiteY3-88" fmla="*/ 1511300 h 2314575"/>
              <a:gd name="connsiteX4-89" fmla="*/ 481834 w 2120134"/>
              <a:gd name="connsiteY4-90" fmla="*/ 1066800 h 2314575"/>
              <a:gd name="connsiteX5-91" fmla="*/ 939034 w 2120134"/>
              <a:gd name="connsiteY5-92" fmla="*/ 812800 h 2314575"/>
              <a:gd name="connsiteX6-93" fmla="*/ 1396234 w 2120134"/>
              <a:gd name="connsiteY6-94" fmla="*/ 749300 h 2314575"/>
              <a:gd name="connsiteX7-95" fmla="*/ 1637534 w 2120134"/>
              <a:gd name="connsiteY7-96" fmla="*/ 203200 h 2314575"/>
              <a:gd name="connsiteX8-97" fmla="*/ 1904234 w 2120134"/>
              <a:gd name="connsiteY8-98" fmla="*/ 0 h 2314575"/>
              <a:gd name="connsiteX9-99" fmla="*/ 2120134 w 2120134"/>
              <a:gd name="connsiteY9-100" fmla="*/ 38100 h 2314575"/>
              <a:gd name="connsiteX0-101" fmla="*/ 2120134 w 2120134"/>
              <a:gd name="connsiteY0-102" fmla="*/ 38100 h 2314575"/>
              <a:gd name="connsiteX1-103" fmla="*/ 2120134 w 2120134"/>
              <a:gd name="connsiteY1-104" fmla="*/ 2311400 h 2314575"/>
              <a:gd name="connsiteX2-105" fmla="*/ 2409 w 2120134"/>
              <a:gd name="connsiteY2-106" fmla="*/ 2314575 h 2314575"/>
              <a:gd name="connsiteX3-107" fmla="*/ 113534 w 2120134"/>
              <a:gd name="connsiteY3-108" fmla="*/ 1511300 h 2314575"/>
              <a:gd name="connsiteX4-109" fmla="*/ 481834 w 2120134"/>
              <a:gd name="connsiteY4-110" fmla="*/ 1066800 h 2314575"/>
              <a:gd name="connsiteX5-111" fmla="*/ 939034 w 2120134"/>
              <a:gd name="connsiteY5-112" fmla="*/ 812800 h 2314575"/>
              <a:gd name="connsiteX6-113" fmla="*/ 1396234 w 2120134"/>
              <a:gd name="connsiteY6-114" fmla="*/ 749300 h 2314575"/>
              <a:gd name="connsiteX7-115" fmla="*/ 1637534 w 2120134"/>
              <a:gd name="connsiteY7-116" fmla="*/ 203200 h 2314575"/>
              <a:gd name="connsiteX8-117" fmla="*/ 1904234 w 2120134"/>
              <a:gd name="connsiteY8-118" fmla="*/ 0 h 2314575"/>
              <a:gd name="connsiteX9-119" fmla="*/ 2120134 w 2120134"/>
              <a:gd name="connsiteY9-120" fmla="*/ 38100 h 2314575"/>
              <a:gd name="connsiteX0-121" fmla="*/ 2120134 w 2120134"/>
              <a:gd name="connsiteY0-122" fmla="*/ 38100 h 2314575"/>
              <a:gd name="connsiteX1-123" fmla="*/ 2120134 w 2120134"/>
              <a:gd name="connsiteY1-124" fmla="*/ 2311400 h 2314575"/>
              <a:gd name="connsiteX2-125" fmla="*/ 2409 w 2120134"/>
              <a:gd name="connsiteY2-126" fmla="*/ 2314575 h 2314575"/>
              <a:gd name="connsiteX3-127" fmla="*/ 113534 w 2120134"/>
              <a:gd name="connsiteY3-128" fmla="*/ 1511300 h 2314575"/>
              <a:gd name="connsiteX4-129" fmla="*/ 481834 w 2120134"/>
              <a:gd name="connsiteY4-130" fmla="*/ 1066800 h 2314575"/>
              <a:gd name="connsiteX5-131" fmla="*/ 939034 w 2120134"/>
              <a:gd name="connsiteY5-132" fmla="*/ 812800 h 2314575"/>
              <a:gd name="connsiteX6-133" fmla="*/ 1396234 w 2120134"/>
              <a:gd name="connsiteY6-134" fmla="*/ 749300 h 2314575"/>
              <a:gd name="connsiteX7-135" fmla="*/ 1637534 w 2120134"/>
              <a:gd name="connsiteY7-136" fmla="*/ 203200 h 2314575"/>
              <a:gd name="connsiteX8-137" fmla="*/ 1904234 w 2120134"/>
              <a:gd name="connsiteY8-138" fmla="*/ 0 h 2314575"/>
              <a:gd name="connsiteX9-139" fmla="*/ 2120134 w 2120134"/>
              <a:gd name="connsiteY9-140" fmla="*/ 38100 h 2314575"/>
              <a:gd name="connsiteX0-141" fmla="*/ 2120134 w 2120134"/>
              <a:gd name="connsiteY0-142" fmla="*/ 38100 h 2314575"/>
              <a:gd name="connsiteX1-143" fmla="*/ 2120134 w 2120134"/>
              <a:gd name="connsiteY1-144" fmla="*/ 2311400 h 2314575"/>
              <a:gd name="connsiteX2-145" fmla="*/ 2409 w 2120134"/>
              <a:gd name="connsiteY2-146" fmla="*/ 2314575 h 2314575"/>
              <a:gd name="connsiteX3-147" fmla="*/ 113534 w 2120134"/>
              <a:gd name="connsiteY3-148" fmla="*/ 1511300 h 2314575"/>
              <a:gd name="connsiteX4-149" fmla="*/ 481834 w 2120134"/>
              <a:gd name="connsiteY4-150" fmla="*/ 1066800 h 2314575"/>
              <a:gd name="connsiteX5-151" fmla="*/ 939034 w 2120134"/>
              <a:gd name="connsiteY5-152" fmla="*/ 812800 h 2314575"/>
              <a:gd name="connsiteX6-153" fmla="*/ 1396234 w 2120134"/>
              <a:gd name="connsiteY6-154" fmla="*/ 749300 h 2314575"/>
              <a:gd name="connsiteX7-155" fmla="*/ 1637534 w 2120134"/>
              <a:gd name="connsiteY7-156" fmla="*/ 203200 h 2314575"/>
              <a:gd name="connsiteX8-157" fmla="*/ 1904234 w 2120134"/>
              <a:gd name="connsiteY8-158" fmla="*/ 0 h 2314575"/>
              <a:gd name="connsiteX9-159" fmla="*/ 2120134 w 2120134"/>
              <a:gd name="connsiteY9-160" fmla="*/ 38100 h 2314575"/>
              <a:gd name="connsiteX0-161" fmla="*/ 2120134 w 2120134"/>
              <a:gd name="connsiteY0-162" fmla="*/ 38100 h 2314575"/>
              <a:gd name="connsiteX1-163" fmla="*/ 2120134 w 2120134"/>
              <a:gd name="connsiteY1-164" fmla="*/ 2311400 h 2314575"/>
              <a:gd name="connsiteX2-165" fmla="*/ 2409 w 2120134"/>
              <a:gd name="connsiteY2-166" fmla="*/ 2314575 h 2314575"/>
              <a:gd name="connsiteX3-167" fmla="*/ 113534 w 2120134"/>
              <a:gd name="connsiteY3-168" fmla="*/ 1511300 h 2314575"/>
              <a:gd name="connsiteX4-169" fmla="*/ 481834 w 2120134"/>
              <a:gd name="connsiteY4-170" fmla="*/ 1066800 h 2314575"/>
              <a:gd name="connsiteX5-171" fmla="*/ 939034 w 2120134"/>
              <a:gd name="connsiteY5-172" fmla="*/ 812800 h 2314575"/>
              <a:gd name="connsiteX6-173" fmla="*/ 1396234 w 2120134"/>
              <a:gd name="connsiteY6-174" fmla="*/ 749300 h 2314575"/>
              <a:gd name="connsiteX7-175" fmla="*/ 1637534 w 2120134"/>
              <a:gd name="connsiteY7-176" fmla="*/ 203200 h 2314575"/>
              <a:gd name="connsiteX8-177" fmla="*/ 1904234 w 2120134"/>
              <a:gd name="connsiteY8-178" fmla="*/ 0 h 2314575"/>
              <a:gd name="connsiteX9-179" fmla="*/ 2120134 w 2120134"/>
              <a:gd name="connsiteY9-180" fmla="*/ 38100 h 2314575"/>
              <a:gd name="connsiteX0-181" fmla="*/ 2120134 w 2120134"/>
              <a:gd name="connsiteY0-182" fmla="*/ 38100 h 2314575"/>
              <a:gd name="connsiteX1-183" fmla="*/ 2120134 w 2120134"/>
              <a:gd name="connsiteY1-184" fmla="*/ 2311400 h 2314575"/>
              <a:gd name="connsiteX2-185" fmla="*/ 2409 w 2120134"/>
              <a:gd name="connsiteY2-186" fmla="*/ 2314575 h 2314575"/>
              <a:gd name="connsiteX3-187" fmla="*/ 113534 w 2120134"/>
              <a:gd name="connsiteY3-188" fmla="*/ 1511300 h 2314575"/>
              <a:gd name="connsiteX4-189" fmla="*/ 481834 w 2120134"/>
              <a:gd name="connsiteY4-190" fmla="*/ 1066800 h 2314575"/>
              <a:gd name="connsiteX5-191" fmla="*/ 939034 w 2120134"/>
              <a:gd name="connsiteY5-192" fmla="*/ 812800 h 2314575"/>
              <a:gd name="connsiteX6-193" fmla="*/ 1396234 w 2120134"/>
              <a:gd name="connsiteY6-194" fmla="*/ 749300 h 2314575"/>
              <a:gd name="connsiteX7-195" fmla="*/ 1637534 w 2120134"/>
              <a:gd name="connsiteY7-196" fmla="*/ 203200 h 2314575"/>
              <a:gd name="connsiteX8-197" fmla="*/ 1904234 w 2120134"/>
              <a:gd name="connsiteY8-198" fmla="*/ 0 h 2314575"/>
              <a:gd name="connsiteX9-199" fmla="*/ 2120134 w 2120134"/>
              <a:gd name="connsiteY9-200" fmla="*/ 38100 h 2314575"/>
              <a:gd name="connsiteX0-201" fmla="*/ 2120134 w 2120134"/>
              <a:gd name="connsiteY0-202" fmla="*/ 38100 h 2314575"/>
              <a:gd name="connsiteX1-203" fmla="*/ 2120134 w 2120134"/>
              <a:gd name="connsiteY1-204" fmla="*/ 2311400 h 2314575"/>
              <a:gd name="connsiteX2-205" fmla="*/ 2409 w 2120134"/>
              <a:gd name="connsiteY2-206" fmla="*/ 2314575 h 2314575"/>
              <a:gd name="connsiteX3-207" fmla="*/ 113534 w 2120134"/>
              <a:gd name="connsiteY3-208" fmla="*/ 1511300 h 2314575"/>
              <a:gd name="connsiteX4-209" fmla="*/ 481834 w 2120134"/>
              <a:gd name="connsiteY4-210" fmla="*/ 1066800 h 2314575"/>
              <a:gd name="connsiteX5-211" fmla="*/ 939034 w 2120134"/>
              <a:gd name="connsiteY5-212" fmla="*/ 812800 h 2314575"/>
              <a:gd name="connsiteX6-213" fmla="*/ 1396234 w 2120134"/>
              <a:gd name="connsiteY6-214" fmla="*/ 749300 h 2314575"/>
              <a:gd name="connsiteX7-215" fmla="*/ 1637534 w 2120134"/>
              <a:gd name="connsiteY7-216" fmla="*/ 203200 h 2314575"/>
              <a:gd name="connsiteX8-217" fmla="*/ 1904234 w 2120134"/>
              <a:gd name="connsiteY8-218" fmla="*/ 0 h 2314575"/>
              <a:gd name="connsiteX9-219" fmla="*/ 2120134 w 2120134"/>
              <a:gd name="connsiteY9-220" fmla="*/ 38100 h 2314575"/>
              <a:gd name="connsiteX0-221" fmla="*/ 2120134 w 2120134"/>
              <a:gd name="connsiteY0-222" fmla="*/ 38100 h 2314575"/>
              <a:gd name="connsiteX1-223" fmla="*/ 2120134 w 2120134"/>
              <a:gd name="connsiteY1-224" fmla="*/ 2311400 h 2314575"/>
              <a:gd name="connsiteX2-225" fmla="*/ 2409 w 2120134"/>
              <a:gd name="connsiteY2-226" fmla="*/ 2314575 h 2314575"/>
              <a:gd name="connsiteX3-227" fmla="*/ 113534 w 2120134"/>
              <a:gd name="connsiteY3-228" fmla="*/ 1511300 h 2314575"/>
              <a:gd name="connsiteX4-229" fmla="*/ 481834 w 2120134"/>
              <a:gd name="connsiteY4-230" fmla="*/ 1066800 h 2314575"/>
              <a:gd name="connsiteX5-231" fmla="*/ 939034 w 2120134"/>
              <a:gd name="connsiteY5-232" fmla="*/ 812800 h 2314575"/>
              <a:gd name="connsiteX6-233" fmla="*/ 1396234 w 2120134"/>
              <a:gd name="connsiteY6-234" fmla="*/ 749300 h 2314575"/>
              <a:gd name="connsiteX7-235" fmla="*/ 1637534 w 2120134"/>
              <a:gd name="connsiteY7-236" fmla="*/ 203200 h 2314575"/>
              <a:gd name="connsiteX8-237" fmla="*/ 1904234 w 2120134"/>
              <a:gd name="connsiteY8-238" fmla="*/ 0 h 2314575"/>
              <a:gd name="connsiteX9-239" fmla="*/ 2120134 w 2120134"/>
              <a:gd name="connsiteY9-240" fmla="*/ 38100 h 2314575"/>
              <a:gd name="connsiteX0-241" fmla="*/ 2120134 w 2120134"/>
              <a:gd name="connsiteY0-242" fmla="*/ 38100 h 2314575"/>
              <a:gd name="connsiteX1-243" fmla="*/ 2120134 w 2120134"/>
              <a:gd name="connsiteY1-244" fmla="*/ 2311400 h 2314575"/>
              <a:gd name="connsiteX2-245" fmla="*/ 2409 w 2120134"/>
              <a:gd name="connsiteY2-246" fmla="*/ 2314575 h 2314575"/>
              <a:gd name="connsiteX3-247" fmla="*/ 113534 w 2120134"/>
              <a:gd name="connsiteY3-248" fmla="*/ 1511300 h 2314575"/>
              <a:gd name="connsiteX4-249" fmla="*/ 481834 w 2120134"/>
              <a:gd name="connsiteY4-250" fmla="*/ 1066800 h 2314575"/>
              <a:gd name="connsiteX5-251" fmla="*/ 939034 w 2120134"/>
              <a:gd name="connsiteY5-252" fmla="*/ 812800 h 2314575"/>
              <a:gd name="connsiteX6-253" fmla="*/ 1396234 w 2120134"/>
              <a:gd name="connsiteY6-254" fmla="*/ 749300 h 2314575"/>
              <a:gd name="connsiteX7-255" fmla="*/ 1637534 w 2120134"/>
              <a:gd name="connsiteY7-256" fmla="*/ 203200 h 2314575"/>
              <a:gd name="connsiteX8-257" fmla="*/ 1904234 w 2120134"/>
              <a:gd name="connsiteY8-258" fmla="*/ 0 h 2314575"/>
              <a:gd name="connsiteX9-259" fmla="*/ 2120134 w 2120134"/>
              <a:gd name="connsiteY9-260" fmla="*/ 38100 h 2314575"/>
              <a:gd name="connsiteX0-261" fmla="*/ 2120134 w 2120134"/>
              <a:gd name="connsiteY0-262" fmla="*/ 38100 h 2314575"/>
              <a:gd name="connsiteX1-263" fmla="*/ 2120134 w 2120134"/>
              <a:gd name="connsiteY1-264" fmla="*/ 2311400 h 2314575"/>
              <a:gd name="connsiteX2-265" fmla="*/ 2409 w 2120134"/>
              <a:gd name="connsiteY2-266" fmla="*/ 2314575 h 2314575"/>
              <a:gd name="connsiteX3-267" fmla="*/ 113534 w 2120134"/>
              <a:gd name="connsiteY3-268" fmla="*/ 1511300 h 2314575"/>
              <a:gd name="connsiteX4-269" fmla="*/ 481834 w 2120134"/>
              <a:gd name="connsiteY4-270" fmla="*/ 1066800 h 2314575"/>
              <a:gd name="connsiteX5-271" fmla="*/ 939034 w 2120134"/>
              <a:gd name="connsiteY5-272" fmla="*/ 812800 h 2314575"/>
              <a:gd name="connsiteX6-273" fmla="*/ 1396234 w 2120134"/>
              <a:gd name="connsiteY6-274" fmla="*/ 749300 h 2314575"/>
              <a:gd name="connsiteX7-275" fmla="*/ 1637534 w 2120134"/>
              <a:gd name="connsiteY7-276" fmla="*/ 203200 h 2314575"/>
              <a:gd name="connsiteX8-277" fmla="*/ 1904234 w 2120134"/>
              <a:gd name="connsiteY8-278" fmla="*/ 0 h 2314575"/>
              <a:gd name="connsiteX9-279" fmla="*/ 2120134 w 2120134"/>
              <a:gd name="connsiteY9-280" fmla="*/ 38100 h 2314575"/>
              <a:gd name="connsiteX0-281" fmla="*/ 2120134 w 2120134"/>
              <a:gd name="connsiteY0-282" fmla="*/ 45114 h 2321589"/>
              <a:gd name="connsiteX1-283" fmla="*/ 2120134 w 2120134"/>
              <a:gd name="connsiteY1-284" fmla="*/ 2318414 h 2321589"/>
              <a:gd name="connsiteX2-285" fmla="*/ 2409 w 2120134"/>
              <a:gd name="connsiteY2-286" fmla="*/ 2321589 h 2321589"/>
              <a:gd name="connsiteX3-287" fmla="*/ 113534 w 2120134"/>
              <a:gd name="connsiteY3-288" fmla="*/ 1518314 h 2321589"/>
              <a:gd name="connsiteX4-289" fmla="*/ 481834 w 2120134"/>
              <a:gd name="connsiteY4-290" fmla="*/ 1073814 h 2321589"/>
              <a:gd name="connsiteX5-291" fmla="*/ 939034 w 2120134"/>
              <a:gd name="connsiteY5-292" fmla="*/ 819814 h 2321589"/>
              <a:gd name="connsiteX6-293" fmla="*/ 1396234 w 2120134"/>
              <a:gd name="connsiteY6-294" fmla="*/ 756314 h 2321589"/>
              <a:gd name="connsiteX7-295" fmla="*/ 1637534 w 2120134"/>
              <a:gd name="connsiteY7-296" fmla="*/ 210214 h 2321589"/>
              <a:gd name="connsiteX8-297" fmla="*/ 1904234 w 2120134"/>
              <a:gd name="connsiteY8-298" fmla="*/ 7014 h 2321589"/>
              <a:gd name="connsiteX9-299" fmla="*/ 2120134 w 2120134"/>
              <a:gd name="connsiteY9-300" fmla="*/ 45114 h 2321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-1" fmla="*/ 0 w 1778000"/>
              <a:gd name="connsiteY0-2" fmla="*/ 431800 h 1600200"/>
              <a:gd name="connsiteX1-3" fmla="*/ 0 w 1778000"/>
              <a:gd name="connsiteY1-4" fmla="*/ 1600200 h 1600200"/>
              <a:gd name="connsiteX2-5" fmla="*/ 1778000 w 1778000"/>
              <a:gd name="connsiteY2-6" fmla="*/ 1600200 h 1600200"/>
              <a:gd name="connsiteX3-7" fmla="*/ 1460500 w 1778000"/>
              <a:gd name="connsiteY3-8" fmla="*/ 1016000 h 1600200"/>
              <a:gd name="connsiteX4-9" fmla="*/ 1028700 w 1778000"/>
              <a:gd name="connsiteY4-10" fmla="*/ 381000 h 1600200"/>
              <a:gd name="connsiteX5-11" fmla="*/ 749300 w 1778000"/>
              <a:gd name="connsiteY5-12" fmla="*/ 0 h 1600200"/>
              <a:gd name="connsiteX6-13" fmla="*/ 269875 w 1778000"/>
              <a:gd name="connsiteY6-14" fmla="*/ 88900 h 1600200"/>
              <a:gd name="connsiteX7-15" fmla="*/ 0 w 1778000"/>
              <a:gd name="connsiteY7-16" fmla="*/ 431800 h 1600200"/>
              <a:gd name="connsiteX0-17" fmla="*/ 0 w 1778000"/>
              <a:gd name="connsiteY0-18" fmla="*/ 431800 h 1600200"/>
              <a:gd name="connsiteX1-19" fmla="*/ 0 w 1778000"/>
              <a:gd name="connsiteY1-20" fmla="*/ 1600200 h 1600200"/>
              <a:gd name="connsiteX2-21" fmla="*/ 1778000 w 1778000"/>
              <a:gd name="connsiteY2-22" fmla="*/ 1600200 h 1600200"/>
              <a:gd name="connsiteX3-23" fmla="*/ 1460500 w 1778000"/>
              <a:gd name="connsiteY3-24" fmla="*/ 1016000 h 1600200"/>
              <a:gd name="connsiteX4-25" fmla="*/ 1028700 w 1778000"/>
              <a:gd name="connsiteY4-26" fmla="*/ 381000 h 1600200"/>
              <a:gd name="connsiteX5-27" fmla="*/ 749300 w 1778000"/>
              <a:gd name="connsiteY5-28" fmla="*/ 0 h 1600200"/>
              <a:gd name="connsiteX6-29" fmla="*/ 269875 w 1778000"/>
              <a:gd name="connsiteY6-30" fmla="*/ 88900 h 1600200"/>
              <a:gd name="connsiteX7-31" fmla="*/ 0 w 1778000"/>
              <a:gd name="connsiteY7-32" fmla="*/ 431800 h 1600200"/>
              <a:gd name="connsiteX0-33" fmla="*/ 0 w 1778000"/>
              <a:gd name="connsiteY0-34" fmla="*/ 431800 h 1600200"/>
              <a:gd name="connsiteX1-35" fmla="*/ 0 w 1778000"/>
              <a:gd name="connsiteY1-36" fmla="*/ 1600200 h 1600200"/>
              <a:gd name="connsiteX2-37" fmla="*/ 1778000 w 1778000"/>
              <a:gd name="connsiteY2-38" fmla="*/ 1600200 h 1600200"/>
              <a:gd name="connsiteX3-39" fmla="*/ 1460500 w 1778000"/>
              <a:gd name="connsiteY3-40" fmla="*/ 1016000 h 1600200"/>
              <a:gd name="connsiteX4-41" fmla="*/ 1028700 w 1778000"/>
              <a:gd name="connsiteY4-42" fmla="*/ 381000 h 1600200"/>
              <a:gd name="connsiteX5-43" fmla="*/ 749300 w 1778000"/>
              <a:gd name="connsiteY5-44" fmla="*/ 0 h 1600200"/>
              <a:gd name="connsiteX6-45" fmla="*/ 269875 w 1778000"/>
              <a:gd name="connsiteY6-46" fmla="*/ 88900 h 1600200"/>
              <a:gd name="connsiteX7-47" fmla="*/ 0 w 1778000"/>
              <a:gd name="connsiteY7-48" fmla="*/ 431800 h 1600200"/>
              <a:gd name="connsiteX0-49" fmla="*/ 0 w 1778000"/>
              <a:gd name="connsiteY0-50" fmla="*/ 437210 h 1605610"/>
              <a:gd name="connsiteX1-51" fmla="*/ 0 w 1778000"/>
              <a:gd name="connsiteY1-52" fmla="*/ 1605610 h 1605610"/>
              <a:gd name="connsiteX2-53" fmla="*/ 1778000 w 1778000"/>
              <a:gd name="connsiteY2-54" fmla="*/ 1605610 h 1605610"/>
              <a:gd name="connsiteX3-55" fmla="*/ 1460500 w 1778000"/>
              <a:gd name="connsiteY3-56" fmla="*/ 1021410 h 1605610"/>
              <a:gd name="connsiteX4-57" fmla="*/ 1028700 w 1778000"/>
              <a:gd name="connsiteY4-58" fmla="*/ 386410 h 1605610"/>
              <a:gd name="connsiteX5-59" fmla="*/ 749300 w 1778000"/>
              <a:gd name="connsiteY5-60" fmla="*/ 5410 h 1605610"/>
              <a:gd name="connsiteX6-61" fmla="*/ 288925 w 1778000"/>
              <a:gd name="connsiteY6-62" fmla="*/ 60973 h 1605610"/>
              <a:gd name="connsiteX7-63" fmla="*/ 0 w 1778000"/>
              <a:gd name="connsiteY7-64" fmla="*/ 437210 h 1605610"/>
              <a:gd name="connsiteX0-65" fmla="*/ 0 w 1778000"/>
              <a:gd name="connsiteY0-66" fmla="*/ 467804 h 1636204"/>
              <a:gd name="connsiteX1-67" fmla="*/ 0 w 1778000"/>
              <a:gd name="connsiteY1-68" fmla="*/ 1636204 h 1636204"/>
              <a:gd name="connsiteX2-69" fmla="*/ 1778000 w 1778000"/>
              <a:gd name="connsiteY2-70" fmla="*/ 1636204 h 1636204"/>
              <a:gd name="connsiteX3-71" fmla="*/ 1460500 w 1778000"/>
              <a:gd name="connsiteY3-72" fmla="*/ 1052004 h 1636204"/>
              <a:gd name="connsiteX4-73" fmla="*/ 1028700 w 1778000"/>
              <a:gd name="connsiteY4-74" fmla="*/ 417004 h 1636204"/>
              <a:gd name="connsiteX5-75" fmla="*/ 749300 w 1778000"/>
              <a:gd name="connsiteY5-76" fmla="*/ 36004 h 1636204"/>
              <a:gd name="connsiteX6-77" fmla="*/ 288925 w 1778000"/>
              <a:gd name="connsiteY6-78" fmla="*/ 91567 h 1636204"/>
              <a:gd name="connsiteX7-79" fmla="*/ 0 w 1778000"/>
              <a:gd name="connsiteY7-80" fmla="*/ 467804 h 1636204"/>
              <a:gd name="connsiteX0-81" fmla="*/ 0 w 1778000"/>
              <a:gd name="connsiteY0-82" fmla="*/ 467804 h 1636204"/>
              <a:gd name="connsiteX1-83" fmla="*/ 0 w 1778000"/>
              <a:gd name="connsiteY1-84" fmla="*/ 1636204 h 1636204"/>
              <a:gd name="connsiteX2-85" fmla="*/ 1778000 w 1778000"/>
              <a:gd name="connsiteY2-86" fmla="*/ 1636204 h 1636204"/>
              <a:gd name="connsiteX3-87" fmla="*/ 1460500 w 1778000"/>
              <a:gd name="connsiteY3-88" fmla="*/ 1052004 h 1636204"/>
              <a:gd name="connsiteX4-89" fmla="*/ 1028700 w 1778000"/>
              <a:gd name="connsiteY4-90" fmla="*/ 417004 h 1636204"/>
              <a:gd name="connsiteX5-91" fmla="*/ 749300 w 1778000"/>
              <a:gd name="connsiteY5-92" fmla="*/ 36004 h 1636204"/>
              <a:gd name="connsiteX6-93" fmla="*/ 288925 w 1778000"/>
              <a:gd name="connsiteY6-94" fmla="*/ 91567 h 1636204"/>
              <a:gd name="connsiteX7-95" fmla="*/ 0 w 1778000"/>
              <a:gd name="connsiteY7-96" fmla="*/ 467804 h 1636204"/>
              <a:gd name="connsiteX0-97" fmla="*/ 0 w 1778000"/>
              <a:gd name="connsiteY0-98" fmla="*/ 467804 h 1636204"/>
              <a:gd name="connsiteX1-99" fmla="*/ 0 w 1778000"/>
              <a:gd name="connsiteY1-100" fmla="*/ 1636204 h 1636204"/>
              <a:gd name="connsiteX2-101" fmla="*/ 1778000 w 1778000"/>
              <a:gd name="connsiteY2-102" fmla="*/ 1636204 h 1636204"/>
              <a:gd name="connsiteX3-103" fmla="*/ 1460500 w 1778000"/>
              <a:gd name="connsiteY3-104" fmla="*/ 1052004 h 1636204"/>
              <a:gd name="connsiteX4-105" fmla="*/ 1057275 w 1778000"/>
              <a:gd name="connsiteY4-106" fmla="*/ 402716 h 1636204"/>
              <a:gd name="connsiteX5-107" fmla="*/ 749300 w 1778000"/>
              <a:gd name="connsiteY5-108" fmla="*/ 36004 h 1636204"/>
              <a:gd name="connsiteX6-109" fmla="*/ 288925 w 1778000"/>
              <a:gd name="connsiteY6-110" fmla="*/ 91567 h 1636204"/>
              <a:gd name="connsiteX7-111" fmla="*/ 0 w 1778000"/>
              <a:gd name="connsiteY7-112" fmla="*/ 467804 h 1636204"/>
              <a:gd name="connsiteX0-113" fmla="*/ 0 w 1778000"/>
              <a:gd name="connsiteY0-114" fmla="*/ 486040 h 1654440"/>
              <a:gd name="connsiteX1-115" fmla="*/ 0 w 1778000"/>
              <a:gd name="connsiteY1-116" fmla="*/ 1654440 h 1654440"/>
              <a:gd name="connsiteX2-117" fmla="*/ 1778000 w 1778000"/>
              <a:gd name="connsiteY2-118" fmla="*/ 1654440 h 1654440"/>
              <a:gd name="connsiteX3-119" fmla="*/ 1460500 w 1778000"/>
              <a:gd name="connsiteY3-120" fmla="*/ 1070240 h 1654440"/>
              <a:gd name="connsiteX4-121" fmla="*/ 1057275 w 1778000"/>
              <a:gd name="connsiteY4-122" fmla="*/ 420952 h 1654440"/>
              <a:gd name="connsiteX5-123" fmla="*/ 749300 w 1778000"/>
              <a:gd name="connsiteY5-124" fmla="*/ 54240 h 1654440"/>
              <a:gd name="connsiteX6-125" fmla="*/ 274638 w 1778000"/>
              <a:gd name="connsiteY6-126" fmla="*/ 71703 h 1654440"/>
              <a:gd name="connsiteX7-127" fmla="*/ 0 w 1778000"/>
              <a:gd name="connsiteY7-128" fmla="*/ 486040 h 1654440"/>
              <a:gd name="connsiteX0-129" fmla="*/ 0 w 1778000"/>
              <a:gd name="connsiteY0-130" fmla="*/ 486040 h 1654440"/>
              <a:gd name="connsiteX1-131" fmla="*/ 0 w 1778000"/>
              <a:gd name="connsiteY1-132" fmla="*/ 1654440 h 1654440"/>
              <a:gd name="connsiteX2-133" fmla="*/ 1778000 w 1778000"/>
              <a:gd name="connsiteY2-134" fmla="*/ 1654440 h 1654440"/>
              <a:gd name="connsiteX3-135" fmla="*/ 1460500 w 1778000"/>
              <a:gd name="connsiteY3-136" fmla="*/ 1070240 h 1654440"/>
              <a:gd name="connsiteX4-137" fmla="*/ 1057275 w 1778000"/>
              <a:gd name="connsiteY4-138" fmla="*/ 420952 h 1654440"/>
              <a:gd name="connsiteX5-139" fmla="*/ 749300 w 1778000"/>
              <a:gd name="connsiteY5-140" fmla="*/ 54240 h 1654440"/>
              <a:gd name="connsiteX6-141" fmla="*/ 274638 w 1778000"/>
              <a:gd name="connsiteY6-142" fmla="*/ 71703 h 1654440"/>
              <a:gd name="connsiteX7-143" fmla="*/ 0 w 1778000"/>
              <a:gd name="connsiteY7-144" fmla="*/ 486040 h 1654440"/>
              <a:gd name="connsiteX0-145" fmla="*/ 0 w 1778000"/>
              <a:gd name="connsiteY0-146" fmla="*/ 478497 h 1646897"/>
              <a:gd name="connsiteX1-147" fmla="*/ 0 w 1778000"/>
              <a:gd name="connsiteY1-148" fmla="*/ 1646897 h 1646897"/>
              <a:gd name="connsiteX2-149" fmla="*/ 1778000 w 1778000"/>
              <a:gd name="connsiteY2-150" fmla="*/ 1646897 h 1646897"/>
              <a:gd name="connsiteX3-151" fmla="*/ 1460500 w 1778000"/>
              <a:gd name="connsiteY3-152" fmla="*/ 1062697 h 1646897"/>
              <a:gd name="connsiteX4-153" fmla="*/ 1057275 w 1778000"/>
              <a:gd name="connsiteY4-154" fmla="*/ 413409 h 1646897"/>
              <a:gd name="connsiteX5-155" fmla="*/ 749300 w 1778000"/>
              <a:gd name="connsiteY5-156" fmla="*/ 46697 h 1646897"/>
              <a:gd name="connsiteX6-157" fmla="*/ 274638 w 1778000"/>
              <a:gd name="connsiteY6-158" fmla="*/ 64160 h 1646897"/>
              <a:gd name="connsiteX7-159" fmla="*/ 0 w 1778000"/>
              <a:gd name="connsiteY7-160" fmla="*/ 478497 h 1646897"/>
              <a:gd name="connsiteX0-161" fmla="*/ 0 w 1778000"/>
              <a:gd name="connsiteY0-162" fmla="*/ 467437 h 1635837"/>
              <a:gd name="connsiteX1-163" fmla="*/ 0 w 1778000"/>
              <a:gd name="connsiteY1-164" fmla="*/ 1635837 h 1635837"/>
              <a:gd name="connsiteX2-165" fmla="*/ 1778000 w 1778000"/>
              <a:gd name="connsiteY2-166" fmla="*/ 1635837 h 1635837"/>
              <a:gd name="connsiteX3-167" fmla="*/ 1460500 w 1778000"/>
              <a:gd name="connsiteY3-168" fmla="*/ 1051637 h 1635837"/>
              <a:gd name="connsiteX4-169" fmla="*/ 1057275 w 1778000"/>
              <a:gd name="connsiteY4-170" fmla="*/ 402349 h 1635837"/>
              <a:gd name="connsiteX5-171" fmla="*/ 749300 w 1778000"/>
              <a:gd name="connsiteY5-172" fmla="*/ 35637 h 1635837"/>
              <a:gd name="connsiteX6-173" fmla="*/ 284163 w 1778000"/>
              <a:gd name="connsiteY6-174" fmla="*/ 76913 h 1635837"/>
              <a:gd name="connsiteX7-175" fmla="*/ 0 w 1778000"/>
              <a:gd name="connsiteY7-176" fmla="*/ 467437 h 1635837"/>
              <a:gd name="connsiteX0-177" fmla="*/ 0 w 1778000"/>
              <a:gd name="connsiteY0-178" fmla="*/ 467437 h 1635837"/>
              <a:gd name="connsiteX1-179" fmla="*/ 0 w 1778000"/>
              <a:gd name="connsiteY1-180" fmla="*/ 1635837 h 1635837"/>
              <a:gd name="connsiteX2-181" fmla="*/ 1778000 w 1778000"/>
              <a:gd name="connsiteY2-182" fmla="*/ 1635837 h 1635837"/>
              <a:gd name="connsiteX3-183" fmla="*/ 1460500 w 1778000"/>
              <a:gd name="connsiteY3-184" fmla="*/ 1051637 h 1635837"/>
              <a:gd name="connsiteX4-185" fmla="*/ 1057275 w 1778000"/>
              <a:gd name="connsiteY4-186" fmla="*/ 402349 h 1635837"/>
              <a:gd name="connsiteX5-187" fmla="*/ 749300 w 1778000"/>
              <a:gd name="connsiteY5-188" fmla="*/ 35637 h 1635837"/>
              <a:gd name="connsiteX6-189" fmla="*/ 284163 w 1778000"/>
              <a:gd name="connsiteY6-190" fmla="*/ 76913 h 1635837"/>
              <a:gd name="connsiteX7-191" fmla="*/ 0 w 1778000"/>
              <a:gd name="connsiteY7-192" fmla="*/ 467437 h 1635837"/>
              <a:gd name="connsiteX0-193" fmla="*/ 0 w 1778000"/>
              <a:gd name="connsiteY0-194" fmla="*/ 467437 h 1635837"/>
              <a:gd name="connsiteX1-195" fmla="*/ 0 w 1778000"/>
              <a:gd name="connsiteY1-196" fmla="*/ 1635837 h 1635837"/>
              <a:gd name="connsiteX2-197" fmla="*/ 1778000 w 1778000"/>
              <a:gd name="connsiteY2-198" fmla="*/ 1635837 h 1635837"/>
              <a:gd name="connsiteX3-199" fmla="*/ 1460500 w 1778000"/>
              <a:gd name="connsiteY3-200" fmla="*/ 1051637 h 1635837"/>
              <a:gd name="connsiteX4-201" fmla="*/ 1057275 w 1778000"/>
              <a:gd name="connsiteY4-202" fmla="*/ 402349 h 1635837"/>
              <a:gd name="connsiteX5-203" fmla="*/ 749300 w 1778000"/>
              <a:gd name="connsiteY5-204" fmla="*/ 35637 h 1635837"/>
              <a:gd name="connsiteX6-205" fmla="*/ 284163 w 1778000"/>
              <a:gd name="connsiteY6-206" fmla="*/ 76913 h 1635837"/>
              <a:gd name="connsiteX7-207" fmla="*/ 0 w 1778000"/>
              <a:gd name="connsiteY7-208" fmla="*/ 467437 h 1635837"/>
              <a:gd name="connsiteX0-209" fmla="*/ 0 w 1778000"/>
              <a:gd name="connsiteY0-210" fmla="*/ 467437 h 1635837"/>
              <a:gd name="connsiteX1-211" fmla="*/ 0 w 1778000"/>
              <a:gd name="connsiteY1-212" fmla="*/ 1635837 h 1635837"/>
              <a:gd name="connsiteX2-213" fmla="*/ 1778000 w 1778000"/>
              <a:gd name="connsiteY2-214" fmla="*/ 1635837 h 1635837"/>
              <a:gd name="connsiteX3-215" fmla="*/ 1460500 w 1778000"/>
              <a:gd name="connsiteY3-216" fmla="*/ 1051637 h 1635837"/>
              <a:gd name="connsiteX4-217" fmla="*/ 1057275 w 1778000"/>
              <a:gd name="connsiteY4-218" fmla="*/ 402349 h 1635837"/>
              <a:gd name="connsiteX5-219" fmla="*/ 749300 w 1778000"/>
              <a:gd name="connsiteY5-220" fmla="*/ 35637 h 1635837"/>
              <a:gd name="connsiteX6-221" fmla="*/ 284163 w 1778000"/>
              <a:gd name="connsiteY6-222" fmla="*/ 76913 h 1635837"/>
              <a:gd name="connsiteX7-223" fmla="*/ 0 w 1778000"/>
              <a:gd name="connsiteY7-224" fmla="*/ 467437 h 16358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-1" fmla="*/ 495300 w 1536700"/>
              <a:gd name="connsiteY0-2" fmla="*/ 1803400 h 1803400"/>
              <a:gd name="connsiteX1-3" fmla="*/ 101600 w 1536700"/>
              <a:gd name="connsiteY1-4" fmla="*/ 1485900 h 1803400"/>
              <a:gd name="connsiteX2-5" fmla="*/ 0 w 1536700"/>
              <a:gd name="connsiteY2-6" fmla="*/ 1168400 h 1803400"/>
              <a:gd name="connsiteX3-7" fmla="*/ 165100 w 1536700"/>
              <a:gd name="connsiteY3-8" fmla="*/ 863600 h 1803400"/>
              <a:gd name="connsiteX4-9" fmla="*/ 1536700 w 1536700"/>
              <a:gd name="connsiteY4-10" fmla="*/ 0 h 1803400"/>
              <a:gd name="connsiteX5-11" fmla="*/ 1536700 w 1536700"/>
              <a:gd name="connsiteY5-12" fmla="*/ 1790700 h 1803400"/>
              <a:gd name="connsiteX6-13" fmla="*/ 495300 w 1536700"/>
              <a:gd name="connsiteY6-14" fmla="*/ 1803400 h 1803400"/>
              <a:gd name="connsiteX0-15" fmla="*/ 495300 w 1536700"/>
              <a:gd name="connsiteY0-16" fmla="*/ 1803400 h 1803400"/>
              <a:gd name="connsiteX1-17" fmla="*/ 101600 w 1536700"/>
              <a:gd name="connsiteY1-18" fmla="*/ 1485900 h 1803400"/>
              <a:gd name="connsiteX2-19" fmla="*/ 0 w 1536700"/>
              <a:gd name="connsiteY2-20" fmla="*/ 1168400 h 1803400"/>
              <a:gd name="connsiteX3-21" fmla="*/ 165100 w 1536700"/>
              <a:gd name="connsiteY3-22" fmla="*/ 863600 h 1803400"/>
              <a:gd name="connsiteX4-23" fmla="*/ 1536700 w 1536700"/>
              <a:gd name="connsiteY4-24" fmla="*/ 0 h 1803400"/>
              <a:gd name="connsiteX5-25" fmla="*/ 1536700 w 1536700"/>
              <a:gd name="connsiteY5-26" fmla="*/ 1790700 h 1803400"/>
              <a:gd name="connsiteX6-27" fmla="*/ 495300 w 1536700"/>
              <a:gd name="connsiteY6-28" fmla="*/ 1803400 h 1803400"/>
              <a:gd name="connsiteX0-29" fmla="*/ 471487 w 1512887"/>
              <a:gd name="connsiteY0-30" fmla="*/ 1803400 h 1803400"/>
              <a:gd name="connsiteX1-31" fmla="*/ 77787 w 1512887"/>
              <a:gd name="connsiteY1-32" fmla="*/ 1485900 h 1803400"/>
              <a:gd name="connsiteX2-33" fmla="*/ 0 w 1512887"/>
              <a:gd name="connsiteY2-34" fmla="*/ 1163638 h 1803400"/>
              <a:gd name="connsiteX3-35" fmla="*/ 141287 w 1512887"/>
              <a:gd name="connsiteY3-36" fmla="*/ 863600 h 1803400"/>
              <a:gd name="connsiteX4-37" fmla="*/ 1512887 w 1512887"/>
              <a:gd name="connsiteY4-38" fmla="*/ 0 h 1803400"/>
              <a:gd name="connsiteX5-39" fmla="*/ 1512887 w 1512887"/>
              <a:gd name="connsiteY5-40" fmla="*/ 1790700 h 1803400"/>
              <a:gd name="connsiteX6-41" fmla="*/ 471487 w 1512887"/>
              <a:gd name="connsiteY6-42" fmla="*/ 1803400 h 1803400"/>
              <a:gd name="connsiteX0-43" fmla="*/ 474225 w 1515625"/>
              <a:gd name="connsiteY0-44" fmla="*/ 1803400 h 1803400"/>
              <a:gd name="connsiteX1-45" fmla="*/ 80525 w 1515625"/>
              <a:gd name="connsiteY1-46" fmla="*/ 1485900 h 1803400"/>
              <a:gd name="connsiteX2-47" fmla="*/ 2738 w 1515625"/>
              <a:gd name="connsiteY2-48" fmla="*/ 1163638 h 1803400"/>
              <a:gd name="connsiteX3-49" fmla="*/ 144025 w 1515625"/>
              <a:gd name="connsiteY3-50" fmla="*/ 863600 h 1803400"/>
              <a:gd name="connsiteX4-51" fmla="*/ 1515625 w 1515625"/>
              <a:gd name="connsiteY4-52" fmla="*/ 0 h 1803400"/>
              <a:gd name="connsiteX5-53" fmla="*/ 1515625 w 1515625"/>
              <a:gd name="connsiteY5-54" fmla="*/ 1790700 h 1803400"/>
              <a:gd name="connsiteX6-55" fmla="*/ 474225 w 1515625"/>
              <a:gd name="connsiteY6-56" fmla="*/ 1803400 h 1803400"/>
              <a:gd name="connsiteX0-57" fmla="*/ 474225 w 1515625"/>
              <a:gd name="connsiteY0-58" fmla="*/ 1803400 h 1803400"/>
              <a:gd name="connsiteX1-59" fmla="*/ 80525 w 1515625"/>
              <a:gd name="connsiteY1-60" fmla="*/ 1485900 h 1803400"/>
              <a:gd name="connsiteX2-61" fmla="*/ 2738 w 1515625"/>
              <a:gd name="connsiteY2-62" fmla="*/ 1163638 h 1803400"/>
              <a:gd name="connsiteX3-63" fmla="*/ 144025 w 1515625"/>
              <a:gd name="connsiteY3-64" fmla="*/ 863600 h 1803400"/>
              <a:gd name="connsiteX4-65" fmla="*/ 1515625 w 1515625"/>
              <a:gd name="connsiteY4-66" fmla="*/ 0 h 1803400"/>
              <a:gd name="connsiteX5-67" fmla="*/ 1515625 w 1515625"/>
              <a:gd name="connsiteY5-68" fmla="*/ 1790700 h 1803400"/>
              <a:gd name="connsiteX6-69" fmla="*/ 474225 w 1515625"/>
              <a:gd name="connsiteY6-70" fmla="*/ 1803400 h 1803400"/>
              <a:gd name="connsiteX0-71" fmla="*/ 474225 w 1515625"/>
              <a:gd name="connsiteY0-72" fmla="*/ 1803400 h 1803400"/>
              <a:gd name="connsiteX1-73" fmla="*/ 80525 w 1515625"/>
              <a:gd name="connsiteY1-74" fmla="*/ 1485900 h 1803400"/>
              <a:gd name="connsiteX2-75" fmla="*/ 2738 w 1515625"/>
              <a:gd name="connsiteY2-76" fmla="*/ 1163638 h 1803400"/>
              <a:gd name="connsiteX3-77" fmla="*/ 144025 w 1515625"/>
              <a:gd name="connsiteY3-78" fmla="*/ 863600 h 1803400"/>
              <a:gd name="connsiteX4-79" fmla="*/ 1515625 w 1515625"/>
              <a:gd name="connsiteY4-80" fmla="*/ 0 h 1803400"/>
              <a:gd name="connsiteX5-81" fmla="*/ 1515625 w 1515625"/>
              <a:gd name="connsiteY5-82" fmla="*/ 1790700 h 1803400"/>
              <a:gd name="connsiteX6-83" fmla="*/ 474225 w 1515625"/>
              <a:gd name="connsiteY6-84" fmla="*/ 1803400 h 1803400"/>
              <a:gd name="connsiteX0-85" fmla="*/ 474225 w 1515625"/>
              <a:gd name="connsiteY0-86" fmla="*/ 1803400 h 1803400"/>
              <a:gd name="connsiteX1-87" fmla="*/ 80525 w 1515625"/>
              <a:gd name="connsiteY1-88" fmla="*/ 1485900 h 1803400"/>
              <a:gd name="connsiteX2-89" fmla="*/ 2738 w 1515625"/>
              <a:gd name="connsiteY2-90" fmla="*/ 1163638 h 1803400"/>
              <a:gd name="connsiteX3-91" fmla="*/ 144025 w 1515625"/>
              <a:gd name="connsiteY3-92" fmla="*/ 863600 h 1803400"/>
              <a:gd name="connsiteX4-93" fmla="*/ 1515625 w 1515625"/>
              <a:gd name="connsiteY4-94" fmla="*/ 0 h 1803400"/>
              <a:gd name="connsiteX5-95" fmla="*/ 1515625 w 1515625"/>
              <a:gd name="connsiteY5-96" fmla="*/ 1790700 h 1803400"/>
              <a:gd name="connsiteX6-97" fmla="*/ 474225 w 1515625"/>
              <a:gd name="connsiteY6-98" fmla="*/ 1803400 h 1803400"/>
              <a:gd name="connsiteX0-99" fmla="*/ 474225 w 1515625"/>
              <a:gd name="connsiteY0-100" fmla="*/ 1803400 h 1803400"/>
              <a:gd name="connsiteX1-101" fmla="*/ 80525 w 1515625"/>
              <a:gd name="connsiteY1-102" fmla="*/ 1485900 h 1803400"/>
              <a:gd name="connsiteX2-103" fmla="*/ 2738 w 1515625"/>
              <a:gd name="connsiteY2-104" fmla="*/ 1163638 h 1803400"/>
              <a:gd name="connsiteX3-105" fmla="*/ 144025 w 1515625"/>
              <a:gd name="connsiteY3-106" fmla="*/ 863600 h 1803400"/>
              <a:gd name="connsiteX4-107" fmla="*/ 1515625 w 1515625"/>
              <a:gd name="connsiteY4-108" fmla="*/ 0 h 1803400"/>
              <a:gd name="connsiteX5-109" fmla="*/ 1515625 w 1515625"/>
              <a:gd name="connsiteY5-110" fmla="*/ 1790700 h 1803400"/>
              <a:gd name="connsiteX6-111" fmla="*/ 474225 w 1515625"/>
              <a:gd name="connsiteY6-112" fmla="*/ 1803400 h 1803400"/>
              <a:gd name="connsiteX0-113" fmla="*/ 474225 w 1518007"/>
              <a:gd name="connsiteY0-114" fmla="*/ 1803400 h 1803400"/>
              <a:gd name="connsiteX1-115" fmla="*/ 80525 w 1518007"/>
              <a:gd name="connsiteY1-116" fmla="*/ 1485900 h 1803400"/>
              <a:gd name="connsiteX2-117" fmla="*/ 2738 w 1518007"/>
              <a:gd name="connsiteY2-118" fmla="*/ 1163638 h 1803400"/>
              <a:gd name="connsiteX3-119" fmla="*/ 144025 w 1518007"/>
              <a:gd name="connsiteY3-120" fmla="*/ 863600 h 1803400"/>
              <a:gd name="connsiteX4-121" fmla="*/ 1515625 w 1518007"/>
              <a:gd name="connsiteY4-122" fmla="*/ 0 h 1803400"/>
              <a:gd name="connsiteX5-123" fmla="*/ 1518007 w 1518007"/>
              <a:gd name="connsiteY5-124" fmla="*/ 1802606 h 1803400"/>
              <a:gd name="connsiteX6-125" fmla="*/ 474225 w 1518007"/>
              <a:gd name="connsiteY6-126" fmla="*/ 1803400 h 180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金融理财总结</a:t>
            </a:r>
          </a:p>
        </p:txBody>
      </p:sp>
      <p:sp>
        <p:nvSpPr>
          <p:cNvPr id="17" name="矩形 16"/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/>
      <p:bldP spid="17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5"/>
          <p:cNvSpPr/>
          <p:nvPr/>
        </p:nvSpPr>
        <p:spPr bwMode="auto">
          <a:xfrm>
            <a:off x="4235385" y="-26220"/>
            <a:ext cx="7969315" cy="6893024"/>
          </a:xfrm>
          <a:custGeom>
            <a:avLst/>
            <a:gdLst>
              <a:gd name="T0" fmla="*/ 1795 w 3155"/>
              <a:gd name="T1" fmla="*/ 0 h 2715"/>
              <a:gd name="T2" fmla="*/ 1115 w 3155"/>
              <a:gd name="T3" fmla="*/ 844 h 2715"/>
              <a:gd name="T4" fmla="*/ 592 w 3155"/>
              <a:gd name="T5" fmla="*/ 1828 h 2715"/>
              <a:gd name="T6" fmla="*/ 59 w 3155"/>
              <a:gd name="T7" fmla="*/ 2715 h 2715"/>
              <a:gd name="T8" fmla="*/ 3155 w 3155"/>
              <a:gd name="T9" fmla="*/ 2715 h 2715"/>
              <a:gd name="T10" fmla="*/ 3155 w 3155"/>
              <a:gd name="T11" fmla="*/ 0 h 2715"/>
              <a:gd name="T12" fmla="*/ 1795 w 3155"/>
              <a:gd name="T13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5" h="2715">
                <a:moveTo>
                  <a:pt x="1795" y="0"/>
                </a:moveTo>
                <a:cubicBezTo>
                  <a:pt x="1795" y="0"/>
                  <a:pt x="1072" y="149"/>
                  <a:pt x="1115" y="844"/>
                </a:cubicBezTo>
                <a:cubicBezTo>
                  <a:pt x="1157" y="1540"/>
                  <a:pt x="928" y="1673"/>
                  <a:pt x="592" y="1828"/>
                </a:cubicBezTo>
                <a:cubicBezTo>
                  <a:pt x="268" y="1978"/>
                  <a:pt x="0" y="2192"/>
                  <a:pt x="59" y="2715"/>
                </a:cubicBezTo>
                <a:cubicBezTo>
                  <a:pt x="3155" y="2715"/>
                  <a:pt x="3155" y="2715"/>
                  <a:pt x="3155" y="2715"/>
                </a:cubicBezTo>
                <a:cubicBezTo>
                  <a:pt x="3155" y="0"/>
                  <a:pt x="3155" y="0"/>
                  <a:pt x="3155" y="0"/>
                </a:cubicBezTo>
                <a:lnTo>
                  <a:pt x="1795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7421809" y="4277831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7421809" y="4277831"/>
            <a:ext cx="36830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Design"/>
          <p:cNvSpPr txBox="1"/>
          <p:nvPr/>
        </p:nvSpPr>
        <p:spPr>
          <a:xfrm>
            <a:off x="7421809" y="3990008"/>
            <a:ext cx="384721" cy="2036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90%"/>
          <p:cNvSpPr txBox="1"/>
          <p:nvPr/>
        </p:nvSpPr>
        <p:spPr>
          <a:xfrm>
            <a:off x="11203603" y="3990008"/>
            <a:ext cx="264496" cy="2036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9" name="Rectangle"/>
          <p:cNvSpPr/>
          <p:nvPr/>
        </p:nvSpPr>
        <p:spPr>
          <a:xfrm>
            <a:off x="7421809" y="5606932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"/>
          <p:cNvSpPr/>
          <p:nvPr/>
        </p:nvSpPr>
        <p:spPr>
          <a:xfrm>
            <a:off x="7421809" y="5606932"/>
            <a:ext cx="15875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upport"/>
          <p:cNvSpPr txBox="1"/>
          <p:nvPr/>
        </p:nvSpPr>
        <p:spPr>
          <a:xfrm>
            <a:off x="7421809" y="5319109"/>
            <a:ext cx="384721" cy="2036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45%"/>
          <p:cNvSpPr txBox="1"/>
          <p:nvPr/>
        </p:nvSpPr>
        <p:spPr>
          <a:xfrm>
            <a:off x="11203603" y="5319109"/>
            <a:ext cx="264496" cy="2036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13" name="Rectangle"/>
          <p:cNvSpPr/>
          <p:nvPr/>
        </p:nvSpPr>
        <p:spPr>
          <a:xfrm>
            <a:off x="7421809" y="4942382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"/>
          <p:cNvSpPr/>
          <p:nvPr/>
        </p:nvSpPr>
        <p:spPr>
          <a:xfrm>
            <a:off x="7421809" y="4942382"/>
            <a:ext cx="31115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Marketing"/>
          <p:cNvSpPr txBox="1"/>
          <p:nvPr/>
        </p:nvSpPr>
        <p:spPr>
          <a:xfrm>
            <a:off x="7421809" y="4654558"/>
            <a:ext cx="384721" cy="2036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75%"/>
          <p:cNvSpPr txBox="1"/>
          <p:nvPr/>
        </p:nvSpPr>
        <p:spPr>
          <a:xfrm>
            <a:off x="11203603" y="4654558"/>
            <a:ext cx="264496" cy="2036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6" y="1474629"/>
            <a:ext cx="5400675" cy="4048125"/>
          </a:xfrm>
          <a:prstGeom prst="rect">
            <a:avLst/>
          </a:prstGeom>
        </p:spPr>
      </p:pic>
      <p:grpSp>
        <p:nvGrpSpPr>
          <p:cNvPr id="25" name="PA-组合 27"/>
          <p:cNvGrpSpPr/>
          <p:nvPr>
            <p:custDataLst>
              <p:tags r:id="rId1"/>
            </p:custDataLst>
          </p:nvPr>
        </p:nvGrpSpPr>
        <p:grpSpPr>
          <a:xfrm>
            <a:off x="7169487" y="1865134"/>
            <a:ext cx="4298612" cy="1913961"/>
            <a:chOff x="5838494" y="4486172"/>
            <a:chExt cx="4298612" cy="1913961"/>
          </a:xfrm>
        </p:grpSpPr>
        <p:sp>
          <p:nvSpPr>
            <p:cNvPr id="26" name="PA-文本框 6"/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PA-文本框 42"/>
            <p:cNvSpPr txBox="1"/>
            <p:nvPr>
              <p:custDataLst>
                <p:tags r:id="rId3"/>
              </p:custDataLst>
            </p:nvPr>
          </p:nvSpPr>
          <p:spPr>
            <a:xfrm>
              <a:off x="5838494" y="5461414"/>
              <a:ext cx="429861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7620" y="-12700"/>
            <a:ext cx="6190706" cy="4320213"/>
          </a:xfrm>
          <a:custGeom>
            <a:avLst/>
            <a:gdLst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54057 w 6183086"/>
              <a:gd name="connsiteY2" fmla="*/ 72571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-1" fmla="*/ 14514 w 6188910"/>
              <a:gd name="connsiteY0-2" fmla="*/ 0 h 4325257"/>
              <a:gd name="connsiteX1-3" fmla="*/ 6183086 w 6188910"/>
              <a:gd name="connsiteY1-4" fmla="*/ 0 h 4325257"/>
              <a:gd name="connsiteX2-5" fmla="*/ 6154057 w 6188910"/>
              <a:gd name="connsiteY2-6" fmla="*/ 725714 h 4325257"/>
              <a:gd name="connsiteX3-7" fmla="*/ 5863771 w 6188910"/>
              <a:gd name="connsiteY3-8" fmla="*/ 1741714 h 4325257"/>
              <a:gd name="connsiteX4-9" fmla="*/ 5152571 w 6188910"/>
              <a:gd name="connsiteY4-10" fmla="*/ 2612571 h 4325257"/>
              <a:gd name="connsiteX5-11" fmla="*/ 4267200 w 6188910"/>
              <a:gd name="connsiteY5-12" fmla="*/ 2902857 h 4325257"/>
              <a:gd name="connsiteX6-13" fmla="*/ 3497943 w 6188910"/>
              <a:gd name="connsiteY6-14" fmla="*/ 3004457 h 4325257"/>
              <a:gd name="connsiteX7-15" fmla="*/ 3077029 w 6188910"/>
              <a:gd name="connsiteY7-16" fmla="*/ 3614057 h 4325257"/>
              <a:gd name="connsiteX8-17" fmla="*/ 3004457 w 6188910"/>
              <a:gd name="connsiteY8-18" fmla="*/ 4223657 h 4325257"/>
              <a:gd name="connsiteX9-19" fmla="*/ 2002971 w 6188910"/>
              <a:gd name="connsiteY9-20" fmla="*/ 4325257 h 4325257"/>
              <a:gd name="connsiteX10-21" fmla="*/ 1378857 w 6188910"/>
              <a:gd name="connsiteY10-22" fmla="*/ 3991429 h 4325257"/>
              <a:gd name="connsiteX11-23" fmla="*/ 1175657 w 6188910"/>
              <a:gd name="connsiteY11-24" fmla="*/ 3323771 h 4325257"/>
              <a:gd name="connsiteX12-25" fmla="*/ 885371 w 6188910"/>
              <a:gd name="connsiteY12-26" fmla="*/ 2786743 h 4325257"/>
              <a:gd name="connsiteX13-27" fmla="*/ 391886 w 6188910"/>
              <a:gd name="connsiteY13-28" fmla="*/ 2844800 h 4325257"/>
              <a:gd name="connsiteX14-29" fmla="*/ 0 w 6188910"/>
              <a:gd name="connsiteY14-30" fmla="*/ 2873829 h 4325257"/>
              <a:gd name="connsiteX15-31" fmla="*/ 14514 w 6188910"/>
              <a:gd name="connsiteY15-32" fmla="*/ 0 h 4325257"/>
              <a:gd name="connsiteX0-33" fmla="*/ 14514 w 6188910"/>
              <a:gd name="connsiteY0-34" fmla="*/ 0 h 4325257"/>
              <a:gd name="connsiteX1-35" fmla="*/ 6183086 w 6188910"/>
              <a:gd name="connsiteY1-36" fmla="*/ 0 h 4325257"/>
              <a:gd name="connsiteX2-37" fmla="*/ 6154057 w 6188910"/>
              <a:gd name="connsiteY2-38" fmla="*/ 725714 h 4325257"/>
              <a:gd name="connsiteX3-39" fmla="*/ 5863771 w 6188910"/>
              <a:gd name="connsiteY3-40" fmla="*/ 1741714 h 4325257"/>
              <a:gd name="connsiteX4-41" fmla="*/ 5152571 w 6188910"/>
              <a:gd name="connsiteY4-42" fmla="*/ 2612571 h 4325257"/>
              <a:gd name="connsiteX5-43" fmla="*/ 4267200 w 6188910"/>
              <a:gd name="connsiteY5-44" fmla="*/ 2902857 h 4325257"/>
              <a:gd name="connsiteX6-45" fmla="*/ 3497943 w 6188910"/>
              <a:gd name="connsiteY6-46" fmla="*/ 3004457 h 4325257"/>
              <a:gd name="connsiteX7-47" fmla="*/ 3077029 w 6188910"/>
              <a:gd name="connsiteY7-48" fmla="*/ 3614057 h 4325257"/>
              <a:gd name="connsiteX8-49" fmla="*/ 3004457 w 6188910"/>
              <a:gd name="connsiteY8-50" fmla="*/ 4223657 h 4325257"/>
              <a:gd name="connsiteX9-51" fmla="*/ 2002971 w 6188910"/>
              <a:gd name="connsiteY9-52" fmla="*/ 4325257 h 4325257"/>
              <a:gd name="connsiteX10-53" fmla="*/ 1378857 w 6188910"/>
              <a:gd name="connsiteY10-54" fmla="*/ 3991429 h 4325257"/>
              <a:gd name="connsiteX11-55" fmla="*/ 1175657 w 6188910"/>
              <a:gd name="connsiteY11-56" fmla="*/ 3323771 h 4325257"/>
              <a:gd name="connsiteX12-57" fmla="*/ 885371 w 6188910"/>
              <a:gd name="connsiteY12-58" fmla="*/ 2786743 h 4325257"/>
              <a:gd name="connsiteX13-59" fmla="*/ 391886 w 6188910"/>
              <a:gd name="connsiteY13-60" fmla="*/ 2844800 h 4325257"/>
              <a:gd name="connsiteX14-61" fmla="*/ 0 w 6188910"/>
              <a:gd name="connsiteY14-62" fmla="*/ 2873829 h 4325257"/>
              <a:gd name="connsiteX15-63" fmla="*/ 14514 w 6188910"/>
              <a:gd name="connsiteY15-64" fmla="*/ 0 h 4325257"/>
              <a:gd name="connsiteX0-65" fmla="*/ 14514 w 6326198"/>
              <a:gd name="connsiteY0-66" fmla="*/ 0 h 4325257"/>
              <a:gd name="connsiteX1-67" fmla="*/ 6183086 w 6326198"/>
              <a:gd name="connsiteY1-68" fmla="*/ 0 h 4325257"/>
              <a:gd name="connsiteX2-69" fmla="*/ 6314077 w 6326198"/>
              <a:gd name="connsiteY2-70" fmla="*/ 718094 h 4325257"/>
              <a:gd name="connsiteX3-71" fmla="*/ 5863771 w 6326198"/>
              <a:gd name="connsiteY3-72" fmla="*/ 1741714 h 4325257"/>
              <a:gd name="connsiteX4-73" fmla="*/ 5152571 w 6326198"/>
              <a:gd name="connsiteY4-74" fmla="*/ 2612571 h 4325257"/>
              <a:gd name="connsiteX5-75" fmla="*/ 4267200 w 6326198"/>
              <a:gd name="connsiteY5-76" fmla="*/ 2902857 h 4325257"/>
              <a:gd name="connsiteX6-77" fmla="*/ 3497943 w 6326198"/>
              <a:gd name="connsiteY6-78" fmla="*/ 3004457 h 4325257"/>
              <a:gd name="connsiteX7-79" fmla="*/ 3077029 w 6326198"/>
              <a:gd name="connsiteY7-80" fmla="*/ 3614057 h 4325257"/>
              <a:gd name="connsiteX8-81" fmla="*/ 3004457 w 6326198"/>
              <a:gd name="connsiteY8-82" fmla="*/ 4223657 h 4325257"/>
              <a:gd name="connsiteX9-83" fmla="*/ 2002971 w 6326198"/>
              <a:gd name="connsiteY9-84" fmla="*/ 4325257 h 4325257"/>
              <a:gd name="connsiteX10-85" fmla="*/ 1378857 w 6326198"/>
              <a:gd name="connsiteY10-86" fmla="*/ 3991429 h 4325257"/>
              <a:gd name="connsiteX11-87" fmla="*/ 1175657 w 6326198"/>
              <a:gd name="connsiteY11-88" fmla="*/ 3323771 h 4325257"/>
              <a:gd name="connsiteX12-89" fmla="*/ 885371 w 6326198"/>
              <a:gd name="connsiteY12-90" fmla="*/ 2786743 h 4325257"/>
              <a:gd name="connsiteX13-91" fmla="*/ 391886 w 6326198"/>
              <a:gd name="connsiteY13-92" fmla="*/ 2844800 h 4325257"/>
              <a:gd name="connsiteX14-93" fmla="*/ 0 w 6326198"/>
              <a:gd name="connsiteY14-94" fmla="*/ 2873829 h 4325257"/>
              <a:gd name="connsiteX15-95" fmla="*/ 14514 w 6326198"/>
              <a:gd name="connsiteY15-96" fmla="*/ 0 h 4325257"/>
              <a:gd name="connsiteX0-97" fmla="*/ 14514 w 6314678"/>
              <a:gd name="connsiteY0-98" fmla="*/ 0 h 4325257"/>
              <a:gd name="connsiteX1-99" fmla="*/ 6183086 w 6314678"/>
              <a:gd name="connsiteY1-100" fmla="*/ 0 h 4325257"/>
              <a:gd name="connsiteX2-101" fmla="*/ 6314077 w 6314678"/>
              <a:gd name="connsiteY2-102" fmla="*/ 718094 h 4325257"/>
              <a:gd name="connsiteX3-103" fmla="*/ 5863771 w 6314678"/>
              <a:gd name="connsiteY3-104" fmla="*/ 1741714 h 4325257"/>
              <a:gd name="connsiteX4-105" fmla="*/ 5152571 w 6314678"/>
              <a:gd name="connsiteY4-106" fmla="*/ 2612571 h 4325257"/>
              <a:gd name="connsiteX5-107" fmla="*/ 4267200 w 6314678"/>
              <a:gd name="connsiteY5-108" fmla="*/ 2902857 h 4325257"/>
              <a:gd name="connsiteX6-109" fmla="*/ 3497943 w 6314678"/>
              <a:gd name="connsiteY6-110" fmla="*/ 3004457 h 4325257"/>
              <a:gd name="connsiteX7-111" fmla="*/ 3077029 w 6314678"/>
              <a:gd name="connsiteY7-112" fmla="*/ 3614057 h 4325257"/>
              <a:gd name="connsiteX8-113" fmla="*/ 3004457 w 6314678"/>
              <a:gd name="connsiteY8-114" fmla="*/ 4223657 h 4325257"/>
              <a:gd name="connsiteX9-115" fmla="*/ 2002971 w 6314678"/>
              <a:gd name="connsiteY9-116" fmla="*/ 4325257 h 4325257"/>
              <a:gd name="connsiteX10-117" fmla="*/ 1378857 w 6314678"/>
              <a:gd name="connsiteY10-118" fmla="*/ 3991429 h 4325257"/>
              <a:gd name="connsiteX11-119" fmla="*/ 1175657 w 6314678"/>
              <a:gd name="connsiteY11-120" fmla="*/ 3323771 h 4325257"/>
              <a:gd name="connsiteX12-121" fmla="*/ 885371 w 6314678"/>
              <a:gd name="connsiteY12-122" fmla="*/ 2786743 h 4325257"/>
              <a:gd name="connsiteX13-123" fmla="*/ 391886 w 6314678"/>
              <a:gd name="connsiteY13-124" fmla="*/ 2844800 h 4325257"/>
              <a:gd name="connsiteX14-125" fmla="*/ 0 w 6314678"/>
              <a:gd name="connsiteY14-126" fmla="*/ 2873829 h 4325257"/>
              <a:gd name="connsiteX15-127" fmla="*/ 14514 w 6314678"/>
              <a:gd name="connsiteY15-128" fmla="*/ 0 h 4325257"/>
              <a:gd name="connsiteX0-129" fmla="*/ 14514 w 6315401"/>
              <a:gd name="connsiteY0-130" fmla="*/ 0 h 4325257"/>
              <a:gd name="connsiteX1-131" fmla="*/ 6183086 w 6315401"/>
              <a:gd name="connsiteY1-132" fmla="*/ 0 h 4325257"/>
              <a:gd name="connsiteX2-133" fmla="*/ 6314077 w 6315401"/>
              <a:gd name="connsiteY2-134" fmla="*/ 718094 h 4325257"/>
              <a:gd name="connsiteX3-135" fmla="*/ 5863771 w 6315401"/>
              <a:gd name="connsiteY3-136" fmla="*/ 1741714 h 4325257"/>
              <a:gd name="connsiteX4-137" fmla="*/ 5152571 w 6315401"/>
              <a:gd name="connsiteY4-138" fmla="*/ 2612571 h 4325257"/>
              <a:gd name="connsiteX5-139" fmla="*/ 4267200 w 6315401"/>
              <a:gd name="connsiteY5-140" fmla="*/ 2902857 h 4325257"/>
              <a:gd name="connsiteX6-141" fmla="*/ 3497943 w 6315401"/>
              <a:gd name="connsiteY6-142" fmla="*/ 3004457 h 4325257"/>
              <a:gd name="connsiteX7-143" fmla="*/ 3077029 w 6315401"/>
              <a:gd name="connsiteY7-144" fmla="*/ 3614057 h 4325257"/>
              <a:gd name="connsiteX8-145" fmla="*/ 3004457 w 6315401"/>
              <a:gd name="connsiteY8-146" fmla="*/ 4223657 h 4325257"/>
              <a:gd name="connsiteX9-147" fmla="*/ 2002971 w 6315401"/>
              <a:gd name="connsiteY9-148" fmla="*/ 4325257 h 4325257"/>
              <a:gd name="connsiteX10-149" fmla="*/ 1378857 w 6315401"/>
              <a:gd name="connsiteY10-150" fmla="*/ 3991429 h 4325257"/>
              <a:gd name="connsiteX11-151" fmla="*/ 1175657 w 6315401"/>
              <a:gd name="connsiteY11-152" fmla="*/ 3323771 h 4325257"/>
              <a:gd name="connsiteX12-153" fmla="*/ 885371 w 6315401"/>
              <a:gd name="connsiteY12-154" fmla="*/ 2786743 h 4325257"/>
              <a:gd name="connsiteX13-155" fmla="*/ 391886 w 6315401"/>
              <a:gd name="connsiteY13-156" fmla="*/ 2844800 h 4325257"/>
              <a:gd name="connsiteX14-157" fmla="*/ 0 w 6315401"/>
              <a:gd name="connsiteY14-158" fmla="*/ 2873829 h 4325257"/>
              <a:gd name="connsiteX15-159" fmla="*/ 14514 w 6315401"/>
              <a:gd name="connsiteY15-160" fmla="*/ 0 h 4325257"/>
              <a:gd name="connsiteX0-161" fmla="*/ 14514 w 6218217"/>
              <a:gd name="connsiteY0-162" fmla="*/ 0 h 4325257"/>
              <a:gd name="connsiteX1-163" fmla="*/ 6183086 w 6218217"/>
              <a:gd name="connsiteY1-164" fmla="*/ 0 h 4325257"/>
              <a:gd name="connsiteX2-165" fmla="*/ 6215017 w 6218217"/>
              <a:gd name="connsiteY2-166" fmla="*/ 718094 h 4325257"/>
              <a:gd name="connsiteX3-167" fmla="*/ 5863771 w 6218217"/>
              <a:gd name="connsiteY3-168" fmla="*/ 1741714 h 4325257"/>
              <a:gd name="connsiteX4-169" fmla="*/ 5152571 w 6218217"/>
              <a:gd name="connsiteY4-170" fmla="*/ 2612571 h 4325257"/>
              <a:gd name="connsiteX5-171" fmla="*/ 4267200 w 6218217"/>
              <a:gd name="connsiteY5-172" fmla="*/ 2902857 h 4325257"/>
              <a:gd name="connsiteX6-173" fmla="*/ 3497943 w 6218217"/>
              <a:gd name="connsiteY6-174" fmla="*/ 3004457 h 4325257"/>
              <a:gd name="connsiteX7-175" fmla="*/ 3077029 w 6218217"/>
              <a:gd name="connsiteY7-176" fmla="*/ 3614057 h 4325257"/>
              <a:gd name="connsiteX8-177" fmla="*/ 3004457 w 6218217"/>
              <a:gd name="connsiteY8-178" fmla="*/ 4223657 h 4325257"/>
              <a:gd name="connsiteX9-179" fmla="*/ 2002971 w 6218217"/>
              <a:gd name="connsiteY9-180" fmla="*/ 4325257 h 4325257"/>
              <a:gd name="connsiteX10-181" fmla="*/ 1378857 w 6218217"/>
              <a:gd name="connsiteY10-182" fmla="*/ 3991429 h 4325257"/>
              <a:gd name="connsiteX11-183" fmla="*/ 1175657 w 6218217"/>
              <a:gd name="connsiteY11-184" fmla="*/ 3323771 h 4325257"/>
              <a:gd name="connsiteX12-185" fmla="*/ 885371 w 6218217"/>
              <a:gd name="connsiteY12-186" fmla="*/ 2786743 h 4325257"/>
              <a:gd name="connsiteX13-187" fmla="*/ 391886 w 6218217"/>
              <a:gd name="connsiteY13-188" fmla="*/ 2844800 h 4325257"/>
              <a:gd name="connsiteX14-189" fmla="*/ 0 w 6218217"/>
              <a:gd name="connsiteY14-190" fmla="*/ 2873829 h 4325257"/>
              <a:gd name="connsiteX15-191" fmla="*/ 14514 w 6218217"/>
              <a:gd name="connsiteY15-192" fmla="*/ 0 h 4325257"/>
              <a:gd name="connsiteX0-193" fmla="*/ 14514 w 6183086"/>
              <a:gd name="connsiteY0-194" fmla="*/ 0 h 4325257"/>
              <a:gd name="connsiteX1-195" fmla="*/ 6183086 w 6183086"/>
              <a:gd name="connsiteY1-196" fmla="*/ 0 h 4325257"/>
              <a:gd name="connsiteX2-197" fmla="*/ 6161677 w 6183086"/>
              <a:gd name="connsiteY2-198" fmla="*/ 710474 h 4325257"/>
              <a:gd name="connsiteX3-199" fmla="*/ 5863771 w 6183086"/>
              <a:gd name="connsiteY3-200" fmla="*/ 1741714 h 4325257"/>
              <a:gd name="connsiteX4-201" fmla="*/ 5152571 w 6183086"/>
              <a:gd name="connsiteY4-202" fmla="*/ 2612571 h 4325257"/>
              <a:gd name="connsiteX5-203" fmla="*/ 4267200 w 6183086"/>
              <a:gd name="connsiteY5-204" fmla="*/ 2902857 h 4325257"/>
              <a:gd name="connsiteX6-205" fmla="*/ 3497943 w 6183086"/>
              <a:gd name="connsiteY6-206" fmla="*/ 3004457 h 4325257"/>
              <a:gd name="connsiteX7-207" fmla="*/ 3077029 w 6183086"/>
              <a:gd name="connsiteY7-208" fmla="*/ 3614057 h 4325257"/>
              <a:gd name="connsiteX8-209" fmla="*/ 3004457 w 6183086"/>
              <a:gd name="connsiteY8-210" fmla="*/ 4223657 h 4325257"/>
              <a:gd name="connsiteX9-211" fmla="*/ 2002971 w 6183086"/>
              <a:gd name="connsiteY9-212" fmla="*/ 4325257 h 4325257"/>
              <a:gd name="connsiteX10-213" fmla="*/ 1378857 w 6183086"/>
              <a:gd name="connsiteY10-214" fmla="*/ 3991429 h 4325257"/>
              <a:gd name="connsiteX11-215" fmla="*/ 1175657 w 6183086"/>
              <a:gd name="connsiteY11-216" fmla="*/ 3323771 h 4325257"/>
              <a:gd name="connsiteX12-217" fmla="*/ 885371 w 6183086"/>
              <a:gd name="connsiteY12-218" fmla="*/ 2786743 h 4325257"/>
              <a:gd name="connsiteX13-219" fmla="*/ 391886 w 6183086"/>
              <a:gd name="connsiteY13-220" fmla="*/ 2844800 h 4325257"/>
              <a:gd name="connsiteX14-221" fmla="*/ 0 w 6183086"/>
              <a:gd name="connsiteY14-222" fmla="*/ 2873829 h 4325257"/>
              <a:gd name="connsiteX15-223" fmla="*/ 14514 w 6183086"/>
              <a:gd name="connsiteY15-224" fmla="*/ 0 h 4325257"/>
              <a:gd name="connsiteX0-225" fmla="*/ 14514 w 6183086"/>
              <a:gd name="connsiteY0-226" fmla="*/ 0 h 4325257"/>
              <a:gd name="connsiteX1-227" fmla="*/ 6183086 w 6183086"/>
              <a:gd name="connsiteY1-228" fmla="*/ 0 h 4325257"/>
              <a:gd name="connsiteX2-229" fmla="*/ 6161677 w 6183086"/>
              <a:gd name="connsiteY2-230" fmla="*/ 710474 h 4325257"/>
              <a:gd name="connsiteX3-231" fmla="*/ 5863771 w 6183086"/>
              <a:gd name="connsiteY3-232" fmla="*/ 1741714 h 4325257"/>
              <a:gd name="connsiteX4-233" fmla="*/ 5152571 w 6183086"/>
              <a:gd name="connsiteY4-234" fmla="*/ 2612571 h 4325257"/>
              <a:gd name="connsiteX5-235" fmla="*/ 4267200 w 6183086"/>
              <a:gd name="connsiteY5-236" fmla="*/ 2902857 h 4325257"/>
              <a:gd name="connsiteX6-237" fmla="*/ 3497943 w 6183086"/>
              <a:gd name="connsiteY6-238" fmla="*/ 3004457 h 4325257"/>
              <a:gd name="connsiteX7-239" fmla="*/ 3077029 w 6183086"/>
              <a:gd name="connsiteY7-240" fmla="*/ 3614057 h 4325257"/>
              <a:gd name="connsiteX8-241" fmla="*/ 3004457 w 6183086"/>
              <a:gd name="connsiteY8-242" fmla="*/ 4223657 h 4325257"/>
              <a:gd name="connsiteX9-243" fmla="*/ 2002971 w 6183086"/>
              <a:gd name="connsiteY9-244" fmla="*/ 4325257 h 4325257"/>
              <a:gd name="connsiteX10-245" fmla="*/ 1378857 w 6183086"/>
              <a:gd name="connsiteY10-246" fmla="*/ 3991429 h 4325257"/>
              <a:gd name="connsiteX11-247" fmla="*/ 1175657 w 6183086"/>
              <a:gd name="connsiteY11-248" fmla="*/ 3323771 h 4325257"/>
              <a:gd name="connsiteX12-249" fmla="*/ 885371 w 6183086"/>
              <a:gd name="connsiteY12-250" fmla="*/ 2786743 h 4325257"/>
              <a:gd name="connsiteX13-251" fmla="*/ 391886 w 6183086"/>
              <a:gd name="connsiteY13-252" fmla="*/ 2844800 h 4325257"/>
              <a:gd name="connsiteX14-253" fmla="*/ 0 w 6183086"/>
              <a:gd name="connsiteY14-254" fmla="*/ 2873829 h 4325257"/>
              <a:gd name="connsiteX15-255" fmla="*/ 14514 w 6183086"/>
              <a:gd name="connsiteY15-256" fmla="*/ 0 h 4325257"/>
              <a:gd name="connsiteX0-257" fmla="*/ 14514 w 6183086"/>
              <a:gd name="connsiteY0-258" fmla="*/ 0 h 4325257"/>
              <a:gd name="connsiteX1-259" fmla="*/ 6183086 w 6183086"/>
              <a:gd name="connsiteY1-260" fmla="*/ 0 h 4325257"/>
              <a:gd name="connsiteX2-261" fmla="*/ 6161677 w 6183086"/>
              <a:gd name="connsiteY2-262" fmla="*/ 710474 h 4325257"/>
              <a:gd name="connsiteX3-263" fmla="*/ 5863771 w 6183086"/>
              <a:gd name="connsiteY3-264" fmla="*/ 1741714 h 4325257"/>
              <a:gd name="connsiteX4-265" fmla="*/ 5152571 w 6183086"/>
              <a:gd name="connsiteY4-266" fmla="*/ 2612571 h 4325257"/>
              <a:gd name="connsiteX5-267" fmla="*/ 4267200 w 6183086"/>
              <a:gd name="connsiteY5-268" fmla="*/ 2902857 h 4325257"/>
              <a:gd name="connsiteX6-269" fmla="*/ 3497943 w 6183086"/>
              <a:gd name="connsiteY6-270" fmla="*/ 3004457 h 4325257"/>
              <a:gd name="connsiteX7-271" fmla="*/ 3077029 w 6183086"/>
              <a:gd name="connsiteY7-272" fmla="*/ 3614057 h 4325257"/>
              <a:gd name="connsiteX8-273" fmla="*/ 3004457 w 6183086"/>
              <a:gd name="connsiteY8-274" fmla="*/ 4223657 h 4325257"/>
              <a:gd name="connsiteX9-275" fmla="*/ 2002971 w 6183086"/>
              <a:gd name="connsiteY9-276" fmla="*/ 4325257 h 4325257"/>
              <a:gd name="connsiteX10-277" fmla="*/ 1378857 w 6183086"/>
              <a:gd name="connsiteY10-278" fmla="*/ 3991429 h 4325257"/>
              <a:gd name="connsiteX11-279" fmla="*/ 1175657 w 6183086"/>
              <a:gd name="connsiteY11-280" fmla="*/ 3323771 h 4325257"/>
              <a:gd name="connsiteX12-281" fmla="*/ 885371 w 6183086"/>
              <a:gd name="connsiteY12-282" fmla="*/ 2786743 h 4325257"/>
              <a:gd name="connsiteX13-283" fmla="*/ 391886 w 6183086"/>
              <a:gd name="connsiteY13-284" fmla="*/ 2844800 h 4325257"/>
              <a:gd name="connsiteX14-285" fmla="*/ 0 w 6183086"/>
              <a:gd name="connsiteY14-286" fmla="*/ 2873829 h 4325257"/>
              <a:gd name="connsiteX15-287" fmla="*/ 14514 w 6183086"/>
              <a:gd name="connsiteY15-288" fmla="*/ 0 h 4325257"/>
              <a:gd name="connsiteX0-289" fmla="*/ 14514 w 6183086"/>
              <a:gd name="connsiteY0-290" fmla="*/ 0 h 4325257"/>
              <a:gd name="connsiteX1-291" fmla="*/ 6183086 w 6183086"/>
              <a:gd name="connsiteY1-292" fmla="*/ 0 h 4325257"/>
              <a:gd name="connsiteX2-293" fmla="*/ 6161677 w 6183086"/>
              <a:gd name="connsiteY2-294" fmla="*/ 710474 h 4325257"/>
              <a:gd name="connsiteX3-295" fmla="*/ 5863771 w 6183086"/>
              <a:gd name="connsiteY3-296" fmla="*/ 1741714 h 4325257"/>
              <a:gd name="connsiteX4-297" fmla="*/ 5152571 w 6183086"/>
              <a:gd name="connsiteY4-298" fmla="*/ 2612571 h 4325257"/>
              <a:gd name="connsiteX5-299" fmla="*/ 4267200 w 6183086"/>
              <a:gd name="connsiteY5-300" fmla="*/ 2902857 h 4325257"/>
              <a:gd name="connsiteX6-301" fmla="*/ 3497943 w 6183086"/>
              <a:gd name="connsiteY6-302" fmla="*/ 3004457 h 4325257"/>
              <a:gd name="connsiteX7-303" fmla="*/ 3077029 w 6183086"/>
              <a:gd name="connsiteY7-304" fmla="*/ 3614057 h 4325257"/>
              <a:gd name="connsiteX8-305" fmla="*/ 3004457 w 6183086"/>
              <a:gd name="connsiteY8-306" fmla="*/ 4223657 h 4325257"/>
              <a:gd name="connsiteX9-307" fmla="*/ 2002971 w 6183086"/>
              <a:gd name="connsiteY9-308" fmla="*/ 4325257 h 4325257"/>
              <a:gd name="connsiteX10-309" fmla="*/ 1378857 w 6183086"/>
              <a:gd name="connsiteY10-310" fmla="*/ 3991429 h 4325257"/>
              <a:gd name="connsiteX11-311" fmla="*/ 1175657 w 6183086"/>
              <a:gd name="connsiteY11-312" fmla="*/ 3323771 h 4325257"/>
              <a:gd name="connsiteX12-313" fmla="*/ 885371 w 6183086"/>
              <a:gd name="connsiteY12-314" fmla="*/ 2786743 h 4325257"/>
              <a:gd name="connsiteX13-315" fmla="*/ 391886 w 6183086"/>
              <a:gd name="connsiteY13-316" fmla="*/ 2844800 h 4325257"/>
              <a:gd name="connsiteX14-317" fmla="*/ 0 w 6183086"/>
              <a:gd name="connsiteY14-318" fmla="*/ 2873829 h 4325257"/>
              <a:gd name="connsiteX15-319" fmla="*/ 14514 w 6183086"/>
              <a:gd name="connsiteY15-320" fmla="*/ 0 h 4325257"/>
              <a:gd name="connsiteX0-321" fmla="*/ 14514 w 6183086"/>
              <a:gd name="connsiteY0-322" fmla="*/ 0 h 4325257"/>
              <a:gd name="connsiteX1-323" fmla="*/ 6183086 w 6183086"/>
              <a:gd name="connsiteY1-324" fmla="*/ 0 h 4325257"/>
              <a:gd name="connsiteX2-325" fmla="*/ 6161677 w 6183086"/>
              <a:gd name="connsiteY2-326" fmla="*/ 710474 h 4325257"/>
              <a:gd name="connsiteX3-327" fmla="*/ 5863771 w 6183086"/>
              <a:gd name="connsiteY3-328" fmla="*/ 1741714 h 4325257"/>
              <a:gd name="connsiteX4-329" fmla="*/ 5152571 w 6183086"/>
              <a:gd name="connsiteY4-330" fmla="*/ 2612571 h 4325257"/>
              <a:gd name="connsiteX5-331" fmla="*/ 4267200 w 6183086"/>
              <a:gd name="connsiteY5-332" fmla="*/ 2902857 h 4325257"/>
              <a:gd name="connsiteX6-333" fmla="*/ 3497943 w 6183086"/>
              <a:gd name="connsiteY6-334" fmla="*/ 3004457 h 4325257"/>
              <a:gd name="connsiteX7-335" fmla="*/ 3077029 w 6183086"/>
              <a:gd name="connsiteY7-336" fmla="*/ 3614057 h 4325257"/>
              <a:gd name="connsiteX8-337" fmla="*/ 3004457 w 6183086"/>
              <a:gd name="connsiteY8-338" fmla="*/ 4223657 h 4325257"/>
              <a:gd name="connsiteX9-339" fmla="*/ 2002971 w 6183086"/>
              <a:gd name="connsiteY9-340" fmla="*/ 4325257 h 4325257"/>
              <a:gd name="connsiteX10-341" fmla="*/ 1378857 w 6183086"/>
              <a:gd name="connsiteY10-342" fmla="*/ 3991429 h 4325257"/>
              <a:gd name="connsiteX11-343" fmla="*/ 1175657 w 6183086"/>
              <a:gd name="connsiteY11-344" fmla="*/ 3323771 h 4325257"/>
              <a:gd name="connsiteX12-345" fmla="*/ 885371 w 6183086"/>
              <a:gd name="connsiteY12-346" fmla="*/ 2786743 h 4325257"/>
              <a:gd name="connsiteX13-347" fmla="*/ 391886 w 6183086"/>
              <a:gd name="connsiteY13-348" fmla="*/ 2844800 h 4325257"/>
              <a:gd name="connsiteX14-349" fmla="*/ 0 w 6183086"/>
              <a:gd name="connsiteY14-350" fmla="*/ 2873829 h 4325257"/>
              <a:gd name="connsiteX15-351" fmla="*/ 14514 w 6183086"/>
              <a:gd name="connsiteY15-352" fmla="*/ 0 h 4325257"/>
              <a:gd name="connsiteX0-353" fmla="*/ 14514 w 6183086"/>
              <a:gd name="connsiteY0-354" fmla="*/ 0 h 4325257"/>
              <a:gd name="connsiteX1-355" fmla="*/ 6183086 w 6183086"/>
              <a:gd name="connsiteY1-356" fmla="*/ 0 h 4325257"/>
              <a:gd name="connsiteX2-357" fmla="*/ 6161677 w 6183086"/>
              <a:gd name="connsiteY2-358" fmla="*/ 710474 h 4325257"/>
              <a:gd name="connsiteX3-359" fmla="*/ 5863771 w 6183086"/>
              <a:gd name="connsiteY3-360" fmla="*/ 1741714 h 4325257"/>
              <a:gd name="connsiteX4-361" fmla="*/ 5152571 w 6183086"/>
              <a:gd name="connsiteY4-362" fmla="*/ 2612571 h 4325257"/>
              <a:gd name="connsiteX5-363" fmla="*/ 4267200 w 6183086"/>
              <a:gd name="connsiteY5-364" fmla="*/ 2902857 h 4325257"/>
              <a:gd name="connsiteX6-365" fmla="*/ 3497943 w 6183086"/>
              <a:gd name="connsiteY6-366" fmla="*/ 3004457 h 4325257"/>
              <a:gd name="connsiteX7-367" fmla="*/ 3077029 w 6183086"/>
              <a:gd name="connsiteY7-368" fmla="*/ 3614057 h 4325257"/>
              <a:gd name="connsiteX8-369" fmla="*/ 3004457 w 6183086"/>
              <a:gd name="connsiteY8-370" fmla="*/ 4223657 h 4325257"/>
              <a:gd name="connsiteX9-371" fmla="*/ 2002971 w 6183086"/>
              <a:gd name="connsiteY9-372" fmla="*/ 4325257 h 4325257"/>
              <a:gd name="connsiteX10-373" fmla="*/ 1378857 w 6183086"/>
              <a:gd name="connsiteY10-374" fmla="*/ 3991429 h 4325257"/>
              <a:gd name="connsiteX11-375" fmla="*/ 1175657 w 6183086"/>
              <a:gd name="connsiteY11-376" fmla="*/ 3323771 h 4325257"/>
              <a:gd name="connsiteX12-377" fmla="*/ 885371 w 6183086"/>
              <a:gd name="connsiteY12-378" fmla="*/ 2786743 h 4325257"/>
              <a:gd name="connsiteX13-379" fmla="*/ 391886 w 6183086"/>
              <a:gd name="connsiteY13-380" fmla="*/ 2844800 h 4325257"/>
              <a:gd name="connsiteX14-381" fmla="*/ 0 w 6183086"/>
              <a:gd name="connsiteY14-382" fmla="*/ 2873829 h 4325257"/>
              <a:gd name="connsiteX15-383" fmla="*/ 14514 w 6183086"/>
              <a:gd name="connsiteY15-384" fmla="*/ 0 h 4325257"/>
              <a:gd name="connsiteX0-385" fmla="*/ 14514 w 6183086"/>
              <a:gd name="connsiteY0-386" fmla="*/ 0 h 4325257"/>
              <a:gd name="connsiteX1-387" fmla="*/ 6183086 w 6183086"/>
              <a:gd name="connsiteY1-388" fmla="*/ 0 h 4325257"/>
              <a:gd name="connsiteX2-389" fmla="*/ 6161677 w 6183086"/>
              <a:gd name="connsiteY2-390" fmla="*/ 710474 h 4325257"/>
              <a:gd name="connsiteX3-391" fmla="*/ 5863771 w 6183086"/>
              <a:gd name="connsiteY3-392" fmla="*/ 1741714 h 4325257"/>
              <a:gd name="connsiteX4-393" fmla="*/ 5152571 w 6183086"/>
              <a:gd name="connsiteY4-394" fmla="*/ 2612571 h 4325257"/>
              <a:gd name="connsiteX5-395" fmla="*/ 4267200 w 6183086"/>
              <a:gd name="connsiteY5-396" fmla="*/ 2902857 h 4325257"/>
              <a:gd name="connsiteX6-397" fmla="*/ 3497943 w 6183086"/>
              <a:gd name="connsiteY6-398" fmla="*/ 3004457 h 4325257"/>
              <a:gd name="connsiteX7-399" fmla="*/ 3077029 w 6183086"/>
              <a:gd name="connsiteY7-400" fmla="*/ 3614057 h 4325257"/>
              <a:gd name="connsiteX8-401" fmla="*/ 3004457 w 6183086"/>
              <a:gd name="connsiteY8-402" fmla="*/ 4223657 h 4325257"/>
              <a:gd name="connsiteX9-403" fmla="*/ 2002971 w 6183086"/>
              <a:gd name="connsiteY9-404" fmla="*/ 4325257 h 4325257"/>
              <a:gd name="connsiteX10-405" fmla="*/ 1378857 w 6183086"/>
              <a:gd name="connsiteY10-406" fmla="*/ 3991429 h 4325257"/>
              <a:gd name="connsiteX11-407" fmla="*/ 1175657 w 6183086"/>
              <a:gd name="connsiteY11-408" fmla="*/ 3323771 h 4325257"/>
              <a:gd name="connsiteX12-409" fmla="*/ 885371 w 6183086"/>
              <a:gd name="connsiteY12-410" fmla="*/ 2786743 h 4325257"/>
              <a:gd name="connsiteX13-411" fmla="*/ 391886 w 6183086"/>
              <a:gd name="connsiteY13-412" fmla="*/ 2844800 h 4325257"/>
              <a:gd name="connsiteX14-413" fmla="*/ 0 w 6183086"/>
              <a:gd name="connsiteY14-414" fmla="*/ 2873829 h 4325257"/>
              <a:gd name="connsiteX15-415" fmla="*/ 14514 w 6183086"/>
              <a:gd name="connsiteY15-416" fmla="*/ 0 h 4325257"/>
              <a:gd name="connsiteX0-417" fmla="*/ 14514 w 6183086"/>
              <a:gd name="connsiteY0-418" fmla="*/ 0 h 4325257"/>
              <a:gd name="connsiteX1-419" fmla="*/ 6183086 w 6183086"/>
              <a:gd name="connsiteY1-420" fmla="*/ 0 h 4325257"/>
              <a:gd name="connsiteX2-421" fmla="*/ 6161677 w 6183086"/>
              <a:gd name="connsiteY2-422" fmla="*/ 710474 h 4325257"/>
              <a:gd name="connsiteX3-423" fmla="*/ 5863771 w 6183086"/>
              <a:gd name="connsiteY3-424" fmla="*/ 1741714 h 4325257"/>
              <a:gd name="connsiteX4-425" fmla="*/ 5152571 w 6183086"/>
              <a:gd name="connsiteY4-426" fmla="*/ 2612571 h 4325257"/>
              <a:gd name="connsiteX5-427" fmla="*/ 4244340 w 6183086"/>
              <a:gd name="connsiteY5-428" fmla="*/ 2948577 h 4325257"/>
              <a:gd name="connsiteX6-429" fmla="*/ 3497943 w 6183086"/>
              <a:gd name="connsiteY6-430" fmla="*/ 3004457 h 4325257"/>
              <a:gd name="connsiteX7-431" fmla="*/ 3077029 w 6183086"/>
              <a:gd name="connsiteY7-432" fmla="*/ 3614057 h 4325257"/>
              <a:gd name="connsiteX8-433" fmla="*/ 3004457 w 6183086"/>
              <a:gd name="connsiteY8-434" fmla="*/ 4223657 h 4325257"/>
              <a:gd name="connsiteX9-435" fmla="*/ 2002971 w 6183086"/>
              <a:gd name="connsiteY9-436" fmla="*/ 4325257 h 4325257"/>
              <a:gd name="connsiteX10-437" fmla="*/ 1378857 w 6183086"/>
              <a:gd name="connsiteY10-438" fmla="*/ 3991429 h 4325257"/>
              <a:gd name="connsiteX11-439" fmla="*/ 1175657 w 6183086"/>
              <a:gd name="connsiteY11-440" fmla="*/ 3323771 h 4325257"/>
              <a:gd name="connsiteX12-441" fmla="*/ 885371 w 6183086"/>
              <a:gd name="connsiteY12-442" fmla="*/ 2786743 h 4325257"/>
              <a:gd name="connsiteX13-443" fmla="*/ 391886 w 6183086"/>
              <a:gd name="connsiteY13-444" fmla="*/ 2844800 h 4325257"/>
              <a:gd name="connsiteX14-445" fmla="*/ 0 w 6183086"/>
              <a:gd name="connsiteY14-446" fmla="*/ 2873829 h 4325257"/>
              <a:gd name="connsiteX15-447" fmla="*/ 14514 w 6183086"/>
              <a:gd name="connsiteY15-448" fmla="*/ 0 h 4325257"/>
              <a:gd name="connsiteX0-449" fmla="*/ 14514 w 6183086"/>
              <a:gd name="connsiteY0-450" fmla="*/ 0 h 4325257"/>
              <a:gd name="connsiteX1-451" fmla="*/ 6183086 w 6183086"/>
              <a:gd name="connsiteY1-452" fmla="*/ 0 h 4325257"/>
              <a:gd name="connsiteX2-453" fmla="*/ 6161677 w 6183086"/>
              <a:gd name="connsiteY2-454" fmla="*/ 710474 h 4325257"/>
              <a:gd name="connsiteX3-455" fmla="*/ 5863771 w 6183086"/>
              <a:gd name="connsiteY3-456" fmla="*/ 1741714 h 4325257"/>
              <a:gd name="connsiteX4-457" fmla="*/ 5152571 w 6183086"/>
              <a:gd name="connsiteY4-458" fmla="*/ 2612571 h 4325257"/>
              <a:gd name="connsiteX5-459" fmla="*/ 4244340 w 6183086"/>
              <a:gd name="connsiteY5-460" fmla="*/ 2948577 h 4325257"/>
              <a:gd name="connsiteX6-461" fmla="*/ 3497943 w 6183086"/>
              <a:gd name="connsiteY6-462" fmla="*/ 3004457 h 4325257"/>
              <a:gd name="connsiteX7-463" fmla="*/ 3077029 w 6183086"/>
              <a:gd name="connsiteY7-464" fmla="*/ 3614057 h 4325257"/>
              <a:gd name="connsiteX8-465" fmla="*/ 3004457 w 6183086"/>
              <a:gd name="connsiteY8-466" fmla="*/ 4223657 h 4325257"/>
              <a:gd name="connsiteX9-467" fmla="*/ 2002971 w 6183086"/>
              <a:gd name="connsiteY9-468" fmla="*/ 4325257 h 4325257"/>
              <a:gd name="connsiteX10-469" fmla="*/ 1378857 w 6183086"/>
              <a:gd name="connsiteY10-470" fmla="*/ 3991429 h 4325257"/>
              <a:gd name="connsiteX11-471" fmla="*/ 1175657 w 6183086"/>
              <a:gd name="connsiteY11-472" fmla="*/ 3323771 h 4325257"/>
              <a:gd name="connsiteX12-473" fmla="*/ 885371 w 6183086"/>
              <a:gd name="connsiteY12-474" fmla="*/ 2786743 h 4325257"/>
              <a:gd name="connsiteX13-475" fmla="*/ 391886 w 6183086"/>
              <a:gd name="connsiteY13-476" fmla="*/ 2844800 h 4325257"/>
              <a:gd name="connsiteX14-477" fmla="*/ 0 w 6183086"/>
              <a:gd name="connsiteY14-478" fmla="*/ 2873829 h 4325257"/>
              <a:gd name="connsiteX15-479" fmla="*/ 14514 w 6183086"/>
              <a:gd name="connsiteY15-480" fmla="*/ 0 h 4325257"/>
              <a:gd name="connsiteX0-481" fmla="*/ 14514 w 6183086"/>
              <a:gd name="connsiteY0-482" fmla="*/ 0 h 4325257"/>
              <a:gd name="connsiteX1-483" fmla="*/ 6183086 w 6183086"/>
              <a:gd name="connsiteY1-484" fmla="*/ 0 h 4325257"/>
              <a:gd name="connsiteX2-485" fmla="*/ 6161677 w 6183086"/>
              <a:gd name="connsiteY2-486" fmla="*/ 710474 h 4325257"/>
              <a:gd name="connsiteX3-487" fmla="*/ 5863771 w 6183086"/>
              <a:gd name="connsiteY3-488" fmla="*/ 1741714 h 4325257"/>
              <a:gd name="connsiteX4-489" fmla="*/ 5152571 w 6183086"/>
              <a:gd name="connsiteY4-490" fmla="*/ 2612571 h 4325257"/>
              <a:gd name="connsiteX5-491" fmla="*/ 4244340 w 6183086"/>
              <a:gd name="connsiteY5-492" fmla="*/ 2948577 h 4325257"/>
              <a:gd name="connsiteX6-493" fmla="*/ 3497943 w 6183086"/>
              <a:gd name="connsiteY6-494" fmla="*/ 3004457 h 4325257"/>
              <a:gd name="connsiteX7-495" fmla="*/ 3077029 w 6183086"/>
              <a:gd name="connsiteY7-496" fmla="*/ 3614057 h 4325257"/>
              <a:gd name="connsiteX8-497" fmla="*/ 3004457 w 6183086"/>
              <a:gd name="connsiteY8-498" fmla="*/ 4223657 h 4325257"/>
              <a:gd name="connsiteX9-499" fmla="*/ 2002971 w 6183086"/>
              <a:gd name="connsiteY9-500" fmla="*/ 4325257 h 4325257"/>
              <a:gd name="connsiteX10-501" fmla="*/ 1378857 w 6183086"/>
              <a:gd name="connsiteY10-502" fmla="*/ 3991429 h 4325257"/>
              <a:gd name="connsiteX11-503" fmla="*/ 1175657 w 6183086"/>
              <a:gd name="connsiteY11-504" fmla="*/ 3323771 h 4325257"/>
              <a:gd name="connsiteX12-505" fmla="*/ 885371 w 6183086"/>
              <a:gd name="connsiteY12-506" fmla="*/ 2786743 h 4325257"/>
              <a:gd name="connsiteX13-507" fmla="*/ 391886 w 6183086"/>
              <a:gd name="connsiteY13-508" fmla="*/ 2844800 h 4325257"/>
              <a:gd name="connsiteX14-509" fmla="*/ 0 w 6183086"/>
              <a:gd name="connsiteY14-510" fmla="*/ 2873829 h 4325257"/>
              <a:gd name="connsiteX15-511" fmla="*/ 14514 w 6183086"/>
              <a:gd name="connsiteY15-512" fmla="*/ 0 h 4325257"/>
              <a:gd name="connsiteX0-513" fmla="*/ 14514 w 6183086"/>
              <a:gd name="connsiteY0-514" fmla="*/ 0 h 4325257"/>
              <a:gd name="connsiteX1-515" fmla="*/ 6183086 w 6183086"/>
              <a:gd name="connsiteY1-516" fmla="*/ 0 h 4325257"/>
              <a:gd name="connsiteX2-517" fmla="*/ 6161677 w 6183086"/>
              <a:gd name="connsiteY2-518" fmla="*/ 710474 h 4325257"/>
              <a:gd name="connsiteX3-519" fmla="*/ 5863771 w 6183086"/>
              <a:gd name="connsiteY3-520" fmla="*/ 1741714 h 4325257"/>
              <a:gd name="connsiteX4-521" fmla="*/ 5152571 w 6183086"/>
              <a:gd name="connsiteY4-522" fmla="*/ 2612571 h 4325257"/>
              <a:gd name="connsiteX5-523" fmla="*/ 4236720 w 6183086"/>
              <a:gd name="connsiteY5-524" fmla="*/ 2979057 h 4325257"/>
              <a:gd name="connsiteX6-525" fmla="*/ 3497943 w 6183086"/>
              <a:gd name="connsiteY6-526" fmla="*/ 3004457 h 4325257"/>
              <a:gd name="connsiteX7-527" fmla="*/ 3077029 w 6183086"/>
              <a:gd name="connsiteY7-528" fmla="*/ 3614057 h 4325257"/>
              <a:gd name="connsiteX8-529" fmla="*/ 3004457 w 6183086"/>
              <a:gd name="connsiteY8-530" fmla="*/ 4223657 h 4325257"/>
              <a:gd name="connsiteX9-531" fmla="*/ 2002971 w 6183086"/>
              <a:gd name="connsiteY9-532" fmla="*/ 4325257 h 4325257"/>
              <a:gd name="connsiteX10-533" fmla="*/ 1378857 w 6183086"/>
              <a:gd name="connsiteY10-534" fmla="*/ 3991429 h 4325257"/>
              <a:gd name="connsiteX11-535" fmla="*/ 1175657 w 6183086"/>
              <a:gd name="connsiteY11-536" fmla="*/ 3323771 h 4325257"/>
              <a:gd name="connsiteX12-537" fmla="*/ 885371 w 6183086"/>
              <a:gd name="connsiteY12-538" fmla="*/ 2786743 h 4325257"/>
              <a:gd name="connsiteX13-539" fmla="*/ 391886 w 6183086"/>
              <a:gd name="connsiteY13-540" fmla="*/ 2844800 h 4325257"/>
              <a:gd name="connsiteX14-541" fmla="*/ 0 w 6183086"/>
              <a:gd name="connsiteY14-542" fmla="*/ 2873829 h 4325257"/>
              <a:gd name="connsiteX15-543" fmla="*/ 14514 w 6183086"/>
              <a:gd name="connsiteY15-544" fmla="*/ 0 h 4325257"/>
              <a:gd name="connsiteX0-545" fmla="*/ 14514 w 6183086"/>
              <a:gd name="connsiteY0-546" fmla="*/ 0 h 4325257"/>
              <a:gd name="connsiteX1-547" fmla="*/ 6183086 w 6183086"/>
              <a:gd name="connsiteY1-548" fmla="*/ 0 h 4325257"/>
              <a:gd name="connsiteX2-549" fmla="*/ 6161677 w 6183086"/>
              <a:gd name="connsiteY2-550" fmla="*/ 710474 h 4325257"/>
              <a:gd name="connsiteX3-551" fmla="*/ 5863771 w 6183086"/>
              <a:gd name="connsiteY3-552" fmla="*/ 1741714 h 4325257"/>
              <a:gd name="connsiteX4-553" fmla="*/ 5152571 w 6183086"/>
              <a:gd name="connsiteY4-554" fmla="*/ 2612571 h 4325257"/>
              <a:gd name="connsiteX5-555" fmla="*/ 4236720 w 6183086"/>
              <a:gd name="connsiteY5-556" fmla="*/ 2979057 h 4325257"/>
              <a:gd name="connsiteX6-557" fmla="*/ 3467463 w 6183086"/>
              <a:gd name="connsiteY6-558" fmla="*/ 2920637 h 4325257"/>
              <a:gd name="connsiteX7-559" fmla="*/ 3077029 w 6183086"/>
              <a:gd name="connsiteY7-560" fmla="*/ 3614057 h 4325257"/>
              <a:gd name="connsiteX8-561" fmla="*/ 3004457 w 6183086"/>
              <a:gd name="connsiteY8-562" fmla="*/ 4223657 h 4325257"/>
              <a:gd name="connsiteX9-563" fmla="*/ 2002971 w 6183086"/>
              <a:gd name="connsiteY9-564" fmla="*/ 4325257 h 4325257"/>
              <a:gd name="connsiteX10-565" fmla="*/ 1378857 w 6183086"/>
              <a:gd name="connsiteY10-566" fmla="*/ 3991429 h 4325257"/>
              <a:gd name="connsiteX11-567" fmla="*/ 1175657 w 6183086"/>
              <a:gd name="connsiteY11-568" fmla="*/ 3323771 h 4325257"/>
              <a:gd name="connsiteX12-569" fmla="*/ 885371 w 6183086"/>
              <a:gd name="connsiteY12-570" fmla="*/ 2786743 h 4325257"/>
              <a:gd name="connsiteX13-571" fmla="*/ 391886 w 6183086"/>
              <a:gd name="connsiteY13-572" fmla="*/ 2844800 h 4325257"/>
              <a:gd name="connsiteX14-573" fmla="*/ 0 w 6183086"/>
              <a:gd name="connsiteY14-574" fmla="*/ 2873829 h 4325257"/>
              <a:gd name="connsiteX15-575" fmla="*/ 14514 w 6183086"/>
              <a:gd name="connsiteY15-576" fmla="*/ 0 h 4325257"/>
              <a:gd name="connsiteX0-577" fmla="*/ 14514 w 6183086"/>
              <a:gd name="connsiteY0-578" fmla="*/ 0 h 4325257"/>
              <a:gd name="connsiteX1-579" fmla="*/ 6183086 w 6183086"/>
              <a:gd name="connsiteY1-580" fmla="*/ 0 h 4325257"/>
              <a:gd name="connsiteX2-581" fmla="*/ 6161677 w 6183086"/>
              <a:gd name="connsiteY2-582" fmla="*/ 710474 h 4325257"/>
              <a:gd name="connsiteX3-583" fmla="*/ 5863771 w 6183086"/>
              <a:gd name="connsiteY3-584" fmla="*/ 1741714 h 4325257"/>
              <a:gd name="connsiteX4-585" fmla="*/ 5152571 w 6183086"/>
              <a:gd name="connsiteY4-586" fmla="*/ 2612571 h 4325257"/>
              <a:gd name="connsiteX5-587" fmla="*/ 4236720 w 6183086"/>
              <a:gd name="connsiteY5-588" fmla="*/ 2979057 h 4325257"/>
              <a:gd name="connsiteX6-589" fmla="*/ 3520803 w 6183086"/>
              <a:gd name="connsiteY6-590" fmla="*/ 3050177 h 4325257"/>
              <a:gd name="connsiteX7-591" fmla="*/ 3077029 w 6183086"/>
              <a:gd name="connsiteY7-592" fmla="*/ 3614057 h 4325257"/>
              <a:gd name="connsiteX8-593" fmla="*/ 3004457 w 6183086"/>
              <a:gd name="connsiteY8-594" fmla="*/ 4223657 h 4325257"/>
              <a:gd name="connsiteX9-595" fmla="*/ 2002971 w 6183086"/>
              <a:gd name="connsiteY9-596" fmla="*/ 4325257 h 4325257"/>
              <a:gd name="connsiteX10-597" fmla="*/ 1378857 w 6183086"/>
              <a:gd name="connsiteY10-598" fmla="*/ 3991429 h 4325257"/>
              <a:gd name="connsiteX11-599" fmla="*/ 1175657 w 6183086"/>
              <a:gd name="connsiteY11-600" fmla="*/ 3323771 h 4325257"/>
              <a:gd name="connsiteX12-601" fmla="*/ 885371 w 6183086"/>
              <a:gd name="connsiteY12-602" fmla="*/ 2786743 h 4325257"/>
              <a:gd name="connsiteX13-603" fmla="*/ 391886 w 6183086"/>
              <a:gd name="connsiteY13-604" fmla="*/ 2844800 h 4325257"/>
              <a:gd name="connsiteX14-605" fmla="*/ 0 w 6183086"/>
              <a:gd name="connsiteY14-606" fmla="*/ 2873829 h 4325257"/>
              <a:gd name="connsiteX15-607" fmla="*/ 14514 w 6183086"/>
              <a:gd name="connsiteY15-608" fmla="*/ 0 h 4325257"/>
              <a:gd name="connsiteX0-609" fmla="*/ 14514 w 6183086"/>
              <a:gd name="connsiteY0-610" fmla="*/ 0 h 4325257"/>
              <a:gd name="connsiteX1-611" fmla="*/ 6183086 w 6183086"/>
              <a:gd name="connsiteY1-612" fmla="*/ 0 h 4325257"/>
              <a:gd name="connsiteX2-613" fmla="*/ 6161677 w 6183086"/>
              <a:gd name="connsiteY2-614" fmla="*/ 710474 h 4325257"/>
              <a:gd name="connsiteX3-615" fmla="*/ 5863771 w 6183086"/>
              <a:gd name="connsiteY3-616" fmla="*/ 1741714 h 4325257"/>
              <a:gd name="connsiteX4-617" fmla="*/ 5152571 w 6183086"/>
              <a:gd name="connsiteY4-618" fmla="*/ 2612571 h 4325257"/>
              <a:gd name="connsiteX5-619" fmla="*/ 4236720 w 6183086"/>
              <a:gd name="connsiteY5-620" fmla="*/ 2979057 h 4325257"/>
              <a:gd name="connsiteX6-621" fmla="*/ 3520803 w 6183086"/>
              <a:gd name="connsiteY6-622" fmla="*/ 3050177 h 4325257"/>
              <a:gd name="connsiteX7-623" fmla="*/ 3077029 w 6183086"/>
              <a:gd name="connsiteY7-624" fmla="*/ 3614057 h 4325257"/>
              <a:gd name="connsiteX8-625" fmla="*/ 3004457 w 6183086"/>
              <a:gd name="connsiteY8-626" fmla="*/ 4223657 h 4325257"/>
              <a:gd name="connsiteX9-627" fmla="*/ 2002971 w 6183086"/>
              <a:gd name="connsiteY9-628" fmla="*/ 4325257 h 4325257"/>
              <a:gd name="connsiteX10-629" fmla="*/ 1378857 w 6183086"/>
              <a:gd name="connsiteY10-630" fmla="*/ 3991429 h 4325257"/>
              <a:gd name="connsiteX11-631" fmla="*/ 1175657 w 6183086"/>
              <a:gd name="connsiteY11-632" fmla="*/ 3323771 h 4325257"/>
              <a:gd name="connsiteX12-633" fmla="*/ 885371 w 6183086"/>
              <a:gd name="connsiteY12-634" fmla="*/ 2786743 h 4325257"/>
              <a:gd name="connsiteX13-635" fmla="*/ 391886 w 6183086"/>
              <a:gd name="connsiteY13-636" fmla="*/ 2844800 h 4325257"/>
              <a:gd name="connsiteX14-637" fmla="*/ 0 w 6183086"/>
              <a:gd name="connsiteY14-638" fmla="*/ 2873829 h 4325257"/>
              <a:gd name="connsiteX15-639" fmla="*/ 14514 w 6183086"/>
              <a:gd name="connsiteY15-640" fmla="*/ 0 h 4325257"/>
              <a:gd name="connsiteX0-641" fmla="*/ 14514 w 6183086"/>
              <a:gd name="connsiteY0-642" fmla="*/ 0 h 4325257"/>
              <a:gd name="connsiteX1-643" fmla="*/ 6183086 w 6183086"/>
              <a:gd name="connsiteY1-644" fmla="*/ 0 h 4325257"/>
              <a:gd name="connsiteX2-645" fmla="*/ 6161677 w 6183086"/>
              <a:gd name="connsiteY2-646" fmla="*/ 710474 h 4325257"/>
              <a:gd name="connsiteX3-647" fmla="*/ 5863771 w 6183086"/>
              <a:gd name="connsiteY3-648" fmla="*/ 1741714 h 4325257"/>
              <a:gd name="connsiteX4-649" fmla="*/ 5152571 w 6183086"/>
              <a:gd name="connsiteY4-650" fmla="*/ 2612571 h 4325257"/>
              <a:gd name="connsiteX5-651" fmla="*/ 4236720 w 6183086"/>
              <a:gd name="connsiteY5-652" fmla="*/ 2979057 h 4325257"/>
              <a:gd name="connsiteX6-653" fmla="*/ 3520803 w 6183086"/>
              <a:gd name="connsiteY6-654" fmla="*/ 3050177 h 4325257"/>
              <a:gd name="connsiteX7-655" fmla="*/ 3077029 w 6183086"/>
              <a:gd name="connsiteY7-656" fmla="*/ 3614057 h 4325257"/>
              <a:gd name="connsiteX8-657" fmla="*/ 3004457 w 6183086"/>
              <a:gd name="connsiteY8-658" fmla="*/ 4223657 h 4325257"/>
              <a:gd name="connsiteX9-659" fmla="*/ 2002971 w 6183086"/>
              <a:gd name="connsiteY9-660" fmla="*/ 4325257 h 4325257"/>
              <a:gd name="connsiteX10-661" fmla="*/ 1378857 w 6183086"/>
              <a:gd name="connsiteY10-662" fmla="*/ 3991429 h 4325257"/>
              <a:gd name="connsiteX11-663" fmla="*/ 1175657 w 6183086"/>
              <a:gd name="connsiteY11-664" fmla="*/ 3323771 h 4325257"/>
              <a:gd name="connsiteX12-665" fmla="*/ 885371 w 6183086"/>
              <a:gd name="connsiteY12-666" fmla="*/ 2786743 h 4325257"/>
              <a:gd name="connsiteX13-667" fmla="*/ 391886 w 6183086"/>
              <a:gd name="connsiteY13-668" fmla="*/ 2844800 h 4325257"/>
              <a:gd name="connsiteX14-669" fmla="*/ 0 w 6183086"/>
              <a:gd name="connsiteY14-670" fmla="*/ 2873829 h 4325257"/>
              <a:gd name="connsiteX15-671" fmla="*/ 14514 w 6183086"/>
              <a:gd name="connsiteY15-672" fmla="*/ 0 h 4325257"/>
              <a:gd name="connsiteX0-673" fmla="*/ 14514 w 6183086"/>
              <a:gd name="connsiteY0-674" fmla="*/ 0 h 4325257"/>
              <a:gd name="connsiteX1-675" fmla="*/ 6183086 w 6183086"/>
              <a:gd name="connsiteY1-676" fmla="*/ 0 h 4325257"/>
              <a:gd name="connsiteX2-677" fmla="*/ 6161677 w 6183086"/>
              <a:gd name="connsiteY2-678" fmla="*/ 710474 h 4325257"/>
              <a:gd name="connsiteX3-679" fmla="*/ 5863771 w 6183086"/>
              <a:gd name="connsiteY3-680" fmla="*/ 1741714 h 4325257"/>
              <a:gd name="connsiteX4-681" fmla="*/ 5152571 w 6183086"/>
              <a:gd name="connsiteY4-682" fmla="*/ 2612571 h 4325257"/>
              <a:gd name="connsiteX5-683" fmla="*/ 4236720 w 6183086"/>
              <a:gd name="connsiteY5-684" fmla="*/ 2979057 h 4325257"/>
              <a:gd name="connsiteX6-685" fmla="*/ 3520803 w 6183086"/>
              <a:gd name="connsiteY6-686" fmla="*/ 3050177 h 4325257"/>
              <a:gd name="connsiteX7-687" fmla="*/ 3077029 w 6183086"/>
              <a:gd name="connsiteY7-688" fmla="*/ 3614057 h 4325257"/>
              <a:gd name="connsiteX8-689" fmla="*/ 3004457 w 6183086"/>
              <a:gd name="connsiteY8-690" fmla="*/ 4223657 h 4325257"/>
              <a:gd name="connsiteX9-691" fmla="*/ 2002971 w 6183086"/>
              <a:gd name="connsiteY9-692" fmla="*/ 4325257 h 4325257"/>
              <a:gd name="connsiteX10-693" fmla="*/ 1378857 w 6183086"/>
              <a:gd name="connsiteY10-694" fmla="*/ 3991429 h 4325257"/>
              <a:gd name="connsiteX11-695" fmla="*/ 1175657 w 6183086"/>
              <a:gd name="connsiteY11-696" fmla="*/ 3323771 h 4325257"/>
              <a:gd name="connsiteX12-697" fmla="*/ 885371 w 6183086"/>
              <a:gd name="connsiteY12-698" fmla="*/ 2786743 h 4325257"/>
              <a:gd name="connsiteX13-699" fmla="*/ 391886 w 6183086"/>
              <a:gd name="connsiteY13-700" fmla="*/ 2844800 h 4325257"/>
              <a:gd name="connsiteX14-701" fmla="*/ 0 w 6183086"/>
              <a:gd name="connsiteY14-702" fmla="*/ 2873829 h 4325257"/>
              <a:gd name="connsiteX15-703" fmla="*/ 14514 w 6183086"/>
              <a:gd name="connsiteY15-704" fmla="*/ 0 h 4325257"/>
              <a:gd name="connsiteX0-705" fmla="*/ 14514 w 6183086"/>
              <a:gd name="connsiteY0-706" fmla="*/ 0 h 4325257"/>
              <a:gd name="connsiteX1-707" fmla="*/ 6183086 w 6183086"/>
              <a:gd name="connsiteY1-708" fmla="*/ 0 h 4325257"/>
              <a:gd name="connsiteX2-709" fmla="*/ 6161677 w 6183086"/>
              <a:gd name="connsiteY2-710" fmla="*/ 710474 h 4325257"/>
              <a:gd name="connsiteX3-711" fmla="*/ 5863771 w 6183086"/>
              <a:gd name="connsiteY3-712" fmla="*/ 1741714 h 4325257"/>
              <a:gd name="connsiteX4-713" fmla="*/ 5152571 w 6183086"/>
              <a:gd name="connsiteY4-714" fmla="*/ 2612571 h 4325257"/>
              <a:gd name="connsiteX5-715" fmla="*/ 4236720 w 6183086"/>
              <a:gd name="connsiteY5-716" fmla="*/ 2979057 h 4325257"/>
              <a:gd name="connsiteX6-717" fmla="*/ 3520803 w 6183086"/>
              <a:gd name="connsiteY6-718" fmla="*/ 3050177 h 4325257"/>
              <a:gd name="connsiteX7-719" fmla="*/ 3077029 w 6183086"/>
              <a:gd name="connsiteY7-720" fmla="*/ 3614057 h 4325257"/>
              <a:gd name="connsiteX8-721" fmla="*/ 3004457 w 6183086"/>
              <a:gd name="connsiteY8-722" fmla="*/ 4223657 h 4325257"/>
              <a:gd name="connsiteX9-723" fmla="*/ 2002971 w 6183086"/>
              <a:gd name="connsiteY9-724" fmla="*/ 4325257 h 4325257"/>
              <a:gd name="connsiteX10-725" fmla="*/ 1378857 w 6183086"/>
              <a:gd name="connsiteY10-726" fmla="*/ 3991429 h 4325257"/>
              <a:gd name="connsiteX11-727" fmla="*/ 1175657 w 6183086"/>
              <a:gd name="connsiteY11-728" fmla="*/ 3323771 h 4325257"/>
              <a:gd name="connsiteX12-729" fmla="*/ 885371 w 6183086"/>
              <a:gd name="connsiteY12-730" fmla="*/ 2786743 h 4325257"/>
              <a:gd name="connsiteX13-731" fmla="*/ 391886 w 6183086"/>
              <a:gd name="connsiteY13-732" fmla="*/ 2844800 h 4325257"/>
              <a:gd name="connsiteX14-733" fmla="*/ 0 w 6183086"/>
              <a:gd name="connsiteY14-734" fmla="*/ 2873829 h 4325257"/>
              <a:gd name="connsiteX15-735" fmla="*/ 14514 w 6183086"/>
              <a:gd name="connsiteY15-736" fmla="*/ 0 h 4325257"/>
              <a:gd name="connsiteX0-737" fmla="*/ 14514 w 6183086"/>
              <a:gd name="connsiteY0-738" fmla="*/ 0 h 4325257"/>
              <a:gd name="connsiteX1-739" fmla="*/ 6183086 w 6183086"/>
              <a:gd name="connsiteY1-740" fmla="*/ 0 h 4325257"/>
              <a:gd name="connsiteX2-741" fmla="*/ 6161677 w 6183086"/>
              <a:gd name="connsiteY2-742" fmla="*/ 710474 h 4325257"/>
              <a:gd name="connsiteX3-743" fmla="*/ 5863771 w 6183086"/>
              <a:gd name="connsiteY3-744" fmla="*/ 1741714 h 4325257"/>
              <a:gd name="connsiteX4-745" fmla="*/ 5152571 w 6183086"/>
              <a:gd name="connsiteY4-746" fmla="*/ 2612571 h 4325257"/>
              <a:gd name="connsiteX5-747" fmla="*/ 4236720 w 6183086"/>
              <a:gd name="connsiteY5-748" fmla="*/ 2979057 h 4325257"/>
              <a:gd name="connsiteX6-749" fmla="*/ 3520803 w 6183086"/>
              <a:gd name="connsiteY6-750" fmla="*/ 3050177 h 4325257"/>
              <a:gd name="connsiteX7-751" fmla="*/ 3077029 w 6183086"/>
              <a:gd name="connsiteY7-752" fmla="*/ 3614057 h 4325257"/>
              <a:gd name="connsiteX8-753" fmla="*/ 2913017 w 6183086"/>
              <a:gd name="connsiteY8-754" fmla="*/ 4261757 h 4325257"/>
              <a:gd name="connsiteX9-755" fmla="*/ 2002971 w 6183086"/>
              <a:gd name="connsiteY9-756" fmla="*/ 4325257 h 4325257"/>
              <a:gd name="connsiteX10-757" fmla="*/ 1378857 w 6183086"/>
              <a:gd name="connsiteY10-758" fmla="*/ 3991429 h 4325257"/>
              <a:gd name="connsiteX11-759" fmla="*/ 1175657 w 6183086"/>
              <a:gd name="connsiteY11-760" fmla="*/ 3323771 h 4325257"/>
              <a:gd name="connsiteX12-761" fmla="*/ 885371 w 6183086"/>
              <a:gd name="connsiteY12-762" fmla="*/ 2786743 h 4325257"/>
              <a:gd name="connsiteX13-763" fmla="*/ 391886 w 6183086"/>
              <a:gd name="connsiteY13-764" fmla="*/ 2844800 h 4325257"/>
              <a:gd name="connsiteX14-765" fmla="*/ 0 w 6183086"/>
              <a:gd name="connsiteY14-766" fmla="*/ 2873829 h 4325257"/>
              <a:gd name="connsiteX15-767" fmla="*/ 14514 w 6183086"/>
              <a:gd name="connsiteY15-768" fmla="*/ 0 h 4325257"/>
              <a:gd name="connsiteX0-769" fmla="*/ 14514 w 6183086"/>
              <a:gd name="connsiteY0-770" fmla="*/ 0 h 4325257"/>
              <a:gd name="connsiteX1-771" fmla="*/ 6183086 w 6183086"/>
              <a:gd name="connsiteY1-772" fmla="*/ 0 h 4325257"/>
              <a:gd name="connsiteX2-773" fmla="*/ 6161677 w 6183086"/>
              <a:gd name="connsiteY2-774" fmla="*/ 710474 h 4325257"/>
              <a:gd name="connsiteX3-775" fmla="*/ 5863771 w 6183086"/>
              <a:gd name="connsiteY3-776" fmla="*/ 1741714 h 4325257"/>
              <a:gd name="connsiteX4-777" fmla="*/ 5152571 w 6183086"/>
              <a:gd name="connsiteY4-778" fmla="*/ 2612571 h 4325257"/>
              <a:gd name="connsiteX5-779" fmla="*/ 4236720 w 6183086"/>
              <a:gd name="connsiteY5-780" fmla="*/ 2979057 h 4325257"/>
              <a:gd name="connsiteX6-781" fmla="*/ 3520803 w 6183086"/>
              <a:gd name="connsiteY6-782" fmla="*/ 3050177 h 4325257"/>
              <a:gd name="connsiteX7-783" fmla="*/ 3077029 w 6183086"/>
              <a:gd name="connsiteY7-784" fmla="*/ 3614057 h 4325257"/>
              <a:gd name="connsiteX8-785" fmla="*/ 2913017 w 6183086"/>
              <a:gd name="connsiteY8-786" fmla="*/ 4261757 h 4325257"/>
              <a:gd name="connsiteX9-787" fmla="*/ 2002971 w 6183086"/>
              <a:gd name="connsiteY9-788" fmla="*/ 4325257 h 4325257"/>
              <a:gd name="connsiteX10-789" fmla="*/ 1378857 w 6183086"/>
              <a:gd name="connsiteY10-790" fmla="*/ 3991429 h 4325257"/>
              <a:gd name="connsiteX11-791" fmla="*/ 1175657 w 6183086"/>
              <a:gd name="connsiteY11-792" fmla="*/ 3323771 h 4325257"/>
              <a:gd name="connsiteX12-793" fmla="*/ 885371 w 6183086"/>
              <a:gd name="connsiteY12-794" fmla="*/ 2786743 h 4325257"/>
              <a:gd name="connsiteX13-795" fmla="*/ 391886 w 6183086"/>
              <a:gd name="connsiteY13-796" fmla="*/ 2844800 h 4325257"/>
              <a:gd name="connsiteX14-797" fmla="*/ 0 w 6183086"/>
              <a:gd name="connsiteY14-798" fmla="*/ 2873829 h 4325257"/>
              <a:gd name="connsiteX15-799" fmla="*/ 14514 w 6183086"/>
              <a:gd name="connsiteY15-800" fmla="*/ 0 h 4325257"/>
              <a:gd name="connsiteX0-801" fmla="*/ 14514 w 6183086"/>
              <a:gd name="connsiteY0-802" fmla="*/ 0 h 4333901"/>
              <a:gd name="connsiteX1-803" fmla="*/ 6183086 w 6183086"/>
              <a:gd name="connsiteY1-804" fmla="*/ 0 h 4333901"/>
              <a:gd name="connsiteX2-805" fmla="*/ 6161677 w 6183086"/>
              <a:gd name="connsiteY2-806" fmla="*/ 710474 h 4333901"/>
              <a:gd name="connsiteX3-807" fmla="*/ 5863771 w 6183086"/>
              <a:gd name="connsiteY3-808" fmla="*/ 1741714 h 4333901"/>
              <a:gd name="connsiteX4-809" fmla="*/ 5152571 w 6183086"/>
              <a:gd name="connsiteY4-810" fmla="*/ 2612571 h 4333901"/>
              <a:gd name="connsiteX5-811" fmla="*/ 4236720 w 6183086"/>
              <a:gd name="connsiteY5-812" fmla="*/ 2979057 h 4333901"/>
              <a:gd name="connsiteX6-813" fmla="*/ 3520803 w 6183086"/>
              <a:gd name="connsiteY6-814" fmla="*/ 3050177 h 4333901"/>
              <a:gd name="connsiteX7-815" fmla="*/ 3077029 w 6183086"/>
              <a:gd name="connsiteY7-816" fmla="*/ 3614057 h 4333901"/>
              <a:gd name="connsiteX8-817" fmla="*/ 2913017 w 6183086"/>
              <a:gd name="connsiteY8-818" fmla="*/ 4261757 h 4333901"/>
              <a:gd name="connsiteX9-819" fmla="*/ 2002971 w 6183086"/>
              <a:gd name="connsiteY9-820" fmla="*/ 4325257 h 4333901"/>
              <a:gd name="connsiteX10-821" fmla="*/ 1378857 w 6183086"/>
              <a:gd name="connsiteY10-822" fmla="*/ 3991429 h 4333901"/>
              <a:gd name="connsiteX11-823" fmla="*/ 1175657 w 6183086"/>
              <a:gd name="connsiteY11-824" fmla="*/ 3323771 h 4333901"/>
              <a:gd name="connsiteX12-825" fmla="*/ 885371 w 6183086"/>
              <a:gd name="connsiteY12-826" fmla="*/ 2786743 h 4333901"/>
              <a:gd name="connsiteX13-827" fmla="*/ 391886 w 6183086"/>
              <a:gd name="connsiteY13-828" fmla="*/ 2844800 h 4333901"/>
              <a:gd name="connsiteX14-829" fmla="*/ 0 w 6183086"/>
              <a:gd name="connsiteY14-830" fmla="*/ 2873829 h 4333901"/>
              <a:gd name="connsiteX15-831" fmla="*/ 14514 w 6183086"/>
              <a:gd name="connsiteY15-832" fmla="*/ 0 h 4333901"/>
              <a:gd name="connsiteX0-833" fmla="*/ 14514 w 6183086"/>
              <a:gd name="connsiteY0-834" fmla="*/ 0 h 4325257"/>
              <a:gd name="connsiteX1-835" fmla="*/ 6183086 w 6183086"/>
              <a:gd name="connsiteY1-836" fmla="*/ 0 h 4325257"/>
              <a:gd name="connsiteX2-837" fmla="*/ 6161677 w 6183086"/>
              <a:gd name="connsiteY2-838" fmla="*/ 710474 h 4325257"/>
              <a:gd name="connsiteX3-839" fmla="*/ 5863771 w 6183086"/>
              <a:gd name="connsiteY3-840" fmla="*/ 1741714 h 4325257"/>
              <a:gd name="connsiteX4-841" fmla="*/ 5152571 w 6183086"/>
              <a:gd name="connsiteY4-842" fmla="*/ 2612571 h 4325257"/>
              <a:gd name="connsiteX5-843" fmla="*/ 4236720 w 6183086"/>
              <a:gd name="connsiteY5-844" fmla="*/ 2979057 h 4325257"/>
              <a:gd name="connsiteX6-845" fmla="*/ 3520803 w 6183086"/>
              <a:gd name="connsiteY6-846" fmla="*/ 3050177 h 4325257"/>
              <a:gd name="connsiteX7-847" fmla="*/ 3077029 w 6183086"/>
              <a:gd name="connsiteY7-848" fmla="*/ 3614057 h 4325257"/>
              <a:gd name="connsiteX8-849" fmla="*/ 2844437 w 6183086"/>
              <a:gd name="connsiteY8-850" fmla="*/ 4231277 h 4325257"/>
              <a:gd name="connsiteX9-851" fmla="*/ 2002971 w 6183086"/>
              <a:gd name="connsiteY9-852" fmla="*/ 4325257 h 4325257"/>
              <a:gd name="connsiteX10-853" fmla="*/ 1378857 w 6183086"/>
              <a:gd name="connsiteY10-854" fmla="*/ 3991429 h 4325257"/>
              <a:gd name="connsiteX11-855" fmla="*/ 1175657 w 6183086"/>
              <a:gd name="connsiteY11-856" fmla="*/ 3323771 h 4325257"/>
              <a:gd name="connsiteX12-857" fmla="*/ 885371 w 6183086"/>
              <a:gd name="connsiteY12-858" fmla="*/ 2786743 h 4325257"/>
              <a:gd name="connsiteX13-859" fmla="*/ 391886 w 6183086"/>
              <a:gd name="connsiteY13-860" fmla="*/ 2844800 h 4325257"/>
              <a:gd name="connsiteX14-861" fmla="*/ 0 w 6183086"/>
              <a:gd name="connsiteY14-862" fmla="*/ 2873829 h 4325257"/>
              <a:gd name="connsiteX15-863" fmla="*/ 14514 w 6183086"/>
              <a:gd name="connsiteY15-864" fmla="*/ 0 h 4325257"/>
              <a:gd name="connsiteX0-865" fmla="*/ 14514 w 6183086"/>
              <a:gd name="connsiteY0-866" fmla="*/ 0 h 4325257"/>
              <a:gd name="connsiteX1-867" fmla="*/ 6183086 w 6183086"/>
              <a:gd name="connsiteY1-868" fmla="*/ 0 h 4325257"/>
              <a:gd name="connsiteX2-869" fmla="*/ 6161677 w 6183086"/>
              <a:gd name="connsiteY2-870" fmla="*/ 710474 h 4325257"/>
              <a:gd name="connsiteX3-871" fmla="*/ 5863771 w 6183086"/>
              <a:gd name="connsiteY3-872" fmla="*/ 1741714 h 4325257"/>
              <a:gd name="connsiteX4-873" fmla="*/ 5152571 w 6183086"/>
              <a:gd name="connsiteY4-874" fmla="*/ 2612571 h 4325257"/>
              <a:gd name="connsiteX5-875" fmla="*/ 4236720 w 6183086"/>
              <a:gd name="connsiteY5-876" fmla="*/ 2979057 h 4325257"/>
              <a:gd name="connsiteX6-877" fmla="*/ 3520803 w 6183086"/>
              <a:gd name="connsiteY6-878" fmla="*/ 3050177 h 4325257"/>
              <a:gd name="connsiteX7-879" fmla="*/ 3077029 w 6183086"/>
              <a:gd name="connsiteY7-880" fmla="*/ 3614057 h 4325257"/>
              <a:gd name="connsiteX8-881" fmla="*/ 2844437 w 6183086"/>
              <a:gd name="connsiteY8-882" fmla="*/ 4231277 h 4325257"/>
              <a:gd name="connsiteX9-883" fmla="*/ 2002971 w 6183086"/>
              <a:gd name="connsiteY9-884" fmla="*/ 4325257 h 4325257"/>
              <a:gd name="connsiteX10-885" fmla="*/ 1378857 w 6183086"/>
              <a:gd name="connsiteY10-886" fmla="*/ 3991429 h 4325257"/>
              <a:gd name="connsiteX11-887" fmla="*/ 1175657 w 6183086"/>
              <a:gd name="connsiteY11-888" fmla="*/ 3323771 h 4325257"/>
              <a:gd name="connsiteX12-889" fmla="*/ 885371 w 6183086"/>
              <a:gd name="connsiteY12-890" fmla="*/ 2786743 h 4325257"/>
              <a:gd name="connsiteX13-891" fmla="*/ 391886 w 6183086"/>
              <a:gd name="connsiteY13-892" fmla="*/ 2844800 h 4325257"/>
              <a:gd name="connsiteX14-893" fmla="*/ 0 w 6183086"/>
              <a:gd name="connsiteY14-894" fmla="*/ 2873829 h 4325257"/>
              <a:gd name="connsiteX15-895" fmla="*/ 14514 w 6183086"/>
              <a:gd name="connsiteY15-896" fmla="*/ 0 h 4325257"/>
              <a:gd name="connsiteX0-897" fmla="*/ 14514 w 6183086"/>
              <a:gd name="connsiteY0-898" fmla="*/ 0 h 4353767"/>
              <a:gd name="connsiteX1-899" fmla="*/ 6183086 w 6183086"/>
              <a:gd name="connsiteY1-900" fmla="*/ 0 h 4353767"/>
              <a:gd name="connsiteX2-901" fmla="*/ 6161677 w 6183086"/>
              <a:gd name="connsiteY2-902" fmla="*/ 710474 h 4353767"/>
              <a:gd name="connsiteX3-903" fmla="*/ 5863771 w 6183086"/>
              <a:gd name="connsiteY3-904" fmla="*/ 1741714 h 4353767"/>
              <a:gd name="connsiteX4-905" fmla="*/ 5152571 w 6183086"/>
              <a:gd name="connsiteY4-906" fmla="*/ 2612571 h 4353767"/>
              <a:gd name="connsiteX5-907" fmla="*/ 4236720 w 6183086"/>
              <a:gd name="connsiteY5-908" fmla="*/ 2979057 h 4353767"/>
              <a:gd name="connsiteX6-909" fmla="*/ 3520803 w 6183086"/>
              <a:gd name="connsiteY6-910" fmla="*/ 3050177 h 4353767"/>
              <a:gd name="connsiteX7-911" fmla="*/ 3077029 w 6183086"/>
              <a:gd name="connsiteY7-912" fmla="*/ 3614057 h 4353767"/>
              <a:gd name="connsiteX8-913" fmla="*/ 2844437 w 6183086"/>
              <a:gd name="connsiteY8-914" fmla="*/ 4231277 h 4353767"/>
              <a:gd name="connsiteX9-915" fmla="*/ 2002971 w 6183086"/>
              <a:gd name="connsiteY9-916" fmla="*/ 4325257 h 4353767"/>
              <a:gd name="connsiteX10-917" fmla="*/ 1378857 w 6183086"/>
              <a:gd name="connsiteY10-918" fmla="*/ 3991429 h 4353767"/>
              <a:gd name="connsiteX11-919" fmla="*/ 1175657 w 6183086"/>
              <a:gd name="connsiteY11-920" fmla="*/ 3323771 h 4353767"/>
              <a:gd name="connsiteX12-921" fmla="*/ 885371 w 6183086"/>
              <a:gd name="connsiteY12-922" fmla="*/ 2786743 h 4353767"/>
              <a:gd name="connsiteX13-923" fmla="*/ 391886 w 6183086"/>
              <a:gd name="connsiteY13-924" fmla="*/ 2844800 h 4353767"/>
              <a:gd name="connsiteX14-925" fmla="*/ 0 w 6183086"/>
              <a:gd name="connsiteY14-926" fmla="*/ 2873829 h 4353767"/>
              <a:gd name="connsiteX15-927" fmla="*/ 14514 w 6183086"/>
              <a:gd name="connsiteY15-928" fmla="*/ 0 h 4353767"/>
              <a:gd name="connsiteX0-929" fmla="*/ 14514 w 6183086"/>
              <a:gd name="connsiteY0-930" fmla="*/ 0 h 4353767"/>
              <a:gd name="connsiteX1-931" fmla="*/ 6183086 w 6183086"/>
              <a:gd name="connsiteY1-932" fmla="*/ 0 h 4353767"/>
              <a:gd name="connsiteX2-933" fmla="*/ 6161677 w 6183086"/>
              <a:gd name="connsiteY2-934" fmla="*/ 710474 h 4353767"/>
              <a:gd name="connsiteX3-935" fmla="*/ 5863771 w 6183086"/>
              <a:gd name="connsiteY3-936" fmla="*/ 1741714 h 4353767"/>
              <a:gd name="connsiteX4-937" fmla="*/ 5152571 w 6183086"/>
              <a:gd name="connsiteY4-938" fmla="*/ 2612571 h 4353767"/>
              <a:gd name="connsiteX5-939" fmla="*/ 4236720 w 6183086"/>
              <a:gd name="connsiteY5-940" fmla="*/ 2979057 h 4353767"/>
              <a:gd name="connsiteX6-941" fmla="*/ 3520803 w 6183086"/>
              <a:gd name="connsiteY6-942" fmla="*/ 3050177 h 4353767"/>
              <a:gd name="connsiteX7-943" fmla="*/ 3077029 w 6183086"/>
              <a:gd name="connsiteY7-944" fmla="*/ 3614057 h 4353767"/>
              <a:gd name="connsiteX8-945" fmla="*/ 2844437 w 6183086"/>
              <a:gd name="connsiteY8-946" fmla="*/ 4231277 h 4353767"/>
              <a:gd name="connsiteX9-947" fmla="*/ 2002971 w 6183086"/>
              <a:gd name="connsiteY9-948" fmla="*/ 4325257 h 4353767"/>
              <a:gd name="connsiteX10-949" fmla="*/ 1378857 w 6183086"/>
              <a:gd name="connsiteY10-950" fmla="*/ 3991429 h 4353767"/>
              <a:gd name="connsiteX11-951" fmla="*/ 1175657 w 6183086"/>
              <a:gd name="connsiteY11-952" fmla="*/ 3323771 h 4353767"/>
              <a:gd name="connsiteX12-953" fmla="*/ 885371 w 6183086"/>
              <a:gd name="connsiteY12-954" fmla="*/ 2786743 h 4353767"/>
              <a:gd name="connsiteX13-955" fmla="*/ 391886 w 6183086"/>
              <a:gd name="connsiteY13-956" fmla="*/ 2844800 h 4353767"/>
              <a:gd name="connsiteX14-957" fmla="*/ 0 w 6183086"/>
              <a:gd name="connsiteY14-958" fmla="*/ 2873829 h 4353767"/>
              <a:gd name="connsiteX15-959" fmla="*/ 14514 w 6183086"/>
              <a:gd name="connsiteY15-960" fmla="*/ 0 h 4353767"/>
              <a:gd name="connsiteX0-961" fmla="*/ 14514 w 6183086"/>
              <a:gd name="connsiteY0-962" fmla="*/ 0 h 4320213"/>
              <a:gd name="connsiteX1-963" fmla="*/ 6183086 w 6183086"/>
              <a:gd name="connsiteY1-964" fmla="*/ 0 h 4320213"/>
              <a:gd name="connsiteX2-965" fmla="*/ 6161677 w 6183086"/>
              <a:gd name="connsiteY2-966" fmla="*/ 710474 h 4320213"/>
              <a:gd name="connsiteX3-967" fmla="*/ 5863771 w 6183086"/>
              <a:gd name="connsiteY3-968" fmla="*/ 1741714 h 4320213"/>
              <a:gd name="connsiteX4-969" fmla="*/ 5152571 w 6183086"/>
              <a:gd name="connsiteY4-970" fmla="*/ 2612571 h 4320213"/>
              <a:gd name="connsiteX5-971" fmla="*/ 4236720 w 6183086"/>
              <a:gd name="connsiteY5-972" fmla="*/ 2979057 h 4320213"/>
              <a:gd name="connsiteX6-973" fmla="*/ 3520803 w 6183086"/>
              <a:gd name="connsiteY6-974" fmla="*/ 3050177 h 4320213"/>
              <a:gd name="connsiteX7-975" fmla="*/ 3077029 w 6183086"/>
              <a:gd name="connsiteY7-976" fmla="*/ 3614057 h 4320213"/>
              <a:gd name="connsiteX8-977" fmla="*/ 2844437 w 6183086"/>
              <a:gd name="connsiteY8-978" fmla="*/ 4231277 h 4320213"/>
              <a:gd name="connsiteX9-979" fmla="*/ 1964871 w 6183086"/>
              <a:gd name="connsiteY9-980" fmla="*/ 4271917 h 4320213"/>
              <a:gd name="connsiteX10-981" fmla="*/ 1378857 w 6183086"/>
              <a:gd name="connsiteY10-982" fmla="*/ 3991429 h 4320213"/>
              <a:gd name="connsiteX11-983" fmla="*/ 1175657 w 6183086"/>
              <a:gd name="connsiteY11-984" fmla="*/ 3323771 h 4320213"/>
              <a:gd name="connsiteX12-985" fmla="*/ 885371 w 6183086"/>
              <a:gd name="connsiteY12-986" fmla="*/ 2786743 h 4320213"/>
              <a:gd name="connsiteX13-987" fmla="*/ 391886 w 6183086"/>
              <a:gd name="connsiteY13-988" fmla="*/ 2844800 h 4320213"/>
              <a:gd name="connsiteX14-989" fmla="*/ 0 w 6183086"/>
              <a:gd name="connsiteY14-990" fmla="*/ 2873829 h 4320213"/>
              <a:gd name="connsiteX15-991" fmla="*/ 14514 w 6183086"/>
              <a:gd name="connsiteY15-992" fmla="*/ 0 h 4320213"/>
              <a:gd name="connsiteX0-993" fmla="*/ 14514 w 6183086"/>
              <a:gd name="connsiteY0-994" fmla="*/ 0 h 4320213"/>
              <a:gd name="connsiteX1-995" fmla="*/ 6183086 w 6183086"/>
              <a:gd name="connsiteY1-996" fmla="*/ 0 h 4320213"/>
              <a:gd name="connsiteX2-997" fmla="*/ 6161677 w 6183086"/>
              <a:gd name="connsiteY2-998" fmla="*/ 710474 h 4320213"/>
              <a:gd name="connsiteX3-999" fmla="*/ 5863771 w 6183086"/>
              <a:gd name="connsiteY3-1000" fmla="*/ 1741714 h 4320213"/>
              <a:gd name="connsiteX4-1001" fmla="*/ 5152571 w 6183086"/>
              <a:gd name="connsiteY4-1002" fmla="*/ 2612571 h 4320213"/>
              <a:gd name="connsiteX5-1003" fmla="*/ 4236720 w 6183086"/>
              <a:gd name="connsiteY5-1004" fmla="*/ 2979057 h 4320213"/>
              <a:gd name="connsiteX6-1005" fmla="*/ 3520803 w 6183086"/>
              <a:gd name="connsiteY6-1006" fmla="*/ 3050177 h 4320213"/>
              <a:gd name="connsiteX7-1007" fmla="*/ 3077029 w 6183086"/>
              <a:gd name="connsiteY7-1008" fmla="*/ 3614057 h 4320213"/>
              <a:gd name="connsiteX8-1009" fmla="*/ 2844437 w 6183086"/>
              <a:gd name="connsiteY8-1010" fmla="*/ 4231277 h 4320213"/>
              <a:gd name="connsiteX9-1011" fmla="*/ 1964871 w 6183086"/>
              <a:gd name="connsiteY9-1012" fmla="*/ 4271917 h 4320213"/>
              <a:gd name="connsiteX10-1013" fmla="*/ 1378857 w 6183086"/>
              <a:gd name="connsiteY10-1014" fmla="*/ 3938089 h 4320213"/>
              <a:gd name="connsiteX11-1015" fmla="*/ 1175657 w 6183086"/>
              <a:gd name="connsiteY11-1016" fmla="*/ 3323771 h 4320213"/>
              <a:gd name="connsiteX12-1017" fmla="*/ 885371 w 6183086"/>
              <a:gd name="connsiteY12-1018" fmla="*/ 2786743 h 4320213"/>
              <a:gd name="connsiteX13-1019" fmla="*/ 391886 w 6183086"/>
              <a:gd name="connsiteY13-1020" fmla="*/ 2844800 h 4320213"/>
              <a:gd name="connsiteX14-1021" fmla="*/ 0 w 6183086"/>
              <a:gd name="connsiteY14-1022" fmla="*/ 2873829 h 4320213"/>
              <a:gd name="connsiteX15-1023" fmla="*/ 14514 w 6183086"/>
              <a:gd name="connsiteY15-1024" fmla="*/ 0 h 4320213"/>
              <a:gd name="connsiteX0-1025" fmla="*/ 14514 w 6183086"/>
              <a:gd name="connsiteY0-1026" fmla="*/ 0 h 4320213"/>
              <a:gd name="connsiteX1-1027" fmla="*/ 6183086 w 6183086"/>
              <a:gd name="connsiteY1-1028" fmla="*/ 0 h 4320213"/>
              <a:gd name="connsiteX2-1029" fmla="*/ 6161677 w 6183086"/>
              <a:gd name="connsiteY2-1030" fmla="*/ 710474 h 4320213"/>
              <a:gd name="connsiteX3-1031" fmla="*/ 5863771 w 6183086"/>
              <a:gd name="connsiteY3-1032" fmla="*/ 1741714 h 4320213"/>
              <a:gd name="connsiteX4-1033" fmla="*/ 5152571 w 6183086"/>
              <a:gd name="connsiteY4-1034" fmla="*/ 2612571 h 4320213"/>
              <a:gd name="connsiteX5-1035" fmla="*/ 4236720 w 6183086"/>
              <a:gd name="connsiteY5-1036" fmla="*/ 2979057 h 4320213"/>
              <a:gd name="connsiteX6-1037" fmla="*/ 3520803 w 6183086"/>
              <a:gd name="connsiteY6-1038" fmla="*/ 3050177 h 4320213"/>
              <a:gd name="connsiteX7-1039" fmla="*/ 3077029 w 6183086"/>
              <a:gd name="connsiteY7-1040" fmla="*/ 3614057 h 4320213"/>
              <a:gd name="connsiteX8-1041" fmla="*/ 2844437 w 6183086"/>
              <a:gd name="connsiteY8-1042" fmla="*/ 4231277 h 4320213"/>
              <a:gd name="connsiteX9-1043" fmla="*/ 1964871 w 6183086"/>
              <a:gd name="connsiteY9-1044" fmla="*/ 4271917 h 4320213"/>
              <a:gd name="connsiteX10-1045" fmla="*/ 1378857 w 6183086"/>
              <a:gd name="connsiteY10-1046" fmla="*/ 3938089 h 4320213"/>
              <a:gd name="connsiteX11-1047" fmla="*/ 1175657 w 6183086"/>
              <a:gd name="connsiteY11-1048" fmla="*/ 3323771 h 4320213"/>
              <a:gd name="connsiteX12-1049" fmla="*/ 885371 w 6183086"/>
              <a:gd name="connsiteY12-1050" fmla="*/ 2786743 h 4320213"/>
              <a:gd name="connsiteX13-1051" fmla="*/ 391886 w 6183086"/>
              <a:gd name="connsiteY13-1052" fmla="*/ 2844800 h 4320213"/>
              <a:gd name="connsiteX14-1053" fmla="*/ 0 w 6183086"/>
              <a:gd name="connsiteY14-1054" fmla="*/ 2873829 h 4320213"/>
              <a:gd name="connsiteX15-1055" fmla="*/ 14514 w 6183086"/>
              <a:gd name="connsiteY15-1056" fmla="*/ 0 h 4320213"/>
              <a:gd name="connsiteX0-1057" fmla="*/ 14514 w 6183086"/>
              <a:gd name="connsiteY0-1058" fmla="*/ 0 h 4320213"/>
              <a:gd name="connsiteX1-1059" fmla="*/ 6183086 w 6183086"/>
              <a:gd name="connsiteY1-1060" fmla="*/ 0 h 4320213"/>
              <a:gd name="connsiteX2-1061" fmla="*/ 6161677 w 6183086"/>
              <a:gd name="connsiteY2-1062" fmla="*/ 710474 h 4320213"/>
              <a:gd name="connsiteX3-1063" fmla="*/ 5863771 w 6183086"/>
              <a:gd name="connsiteY3-1064" fmla="*/ 1741714 h 4320213"/>
              <a:gd name="connsiteX4-1065" fmla="*/ 5152571 w 6183086"/>
              <a:gd name="connsiteY4-1066" fmla="*/ 2612571 h 4320213"/>
              <a:gd name="connsiteX5-1067" fmla="*/ 4236720 w 6183086"/>
              <a:gd name="connsiteY5-1068" fmla="*/ 2979057 h 4320213"/>
              <a:gd name="connsiteX6-1069" fmla="*/ 3520803 w 6183086"/>
              <a:gd name="connsiteY6-1070" fmla="*/ 3050177 h 4320213"/>
              <a:gd name="connsiteX7-1071" fmla="*/ 3077029 w 6183086"/>
              <a:gd name="connsiteY7-1072" fmla="*/ 3614057 h 4320213"/>
              <a:gd name="connsiteX8-1073" fmla="*/ 2844437 w 6183086"/>
              <a:gd name="connsiteY8-1074" fmla="*/ 4231277 h 4320213"/>
              <a:gd name="connsiteX9-1075" fmla="*/ 1964871 w 6183086"/>
              <a:gd name="connsiteY9-1076" fmla="*/ 4271917 h 4320213"/>
              <a:gd name="connsiteX10-1077" fmla="*/ 1378857 w 6183086"/>
              <a:gd name="connsiteY10-1078" fmla="*/ 3938089 h 4320213"/>
              <a:gd name="connsiteX11-1079" fmla="*/ 1175657 w 6183086"/>
              <a:gd name="connsiteY11-1080" fmla="*/ 3323771 h 4320213"/>
              <a:gd name="connsiteX12-1081" fmla="*/ 885371 w 6183086"/>
              <a:gd name="connsiteY12-1082" fmla="*/ 2786743 h 4320213"/>
              <a:gd name="connsiteX13-1083" fmla="*/ 391886 w 6183086"/>
              <a:gd name="connsiteY13-1084" fmla="*/ 2844800 h 4320213"/>
              <a:gd name="connsiteX14-1085" fmla="*/ 0 w 6183086"/>
              <a:gd name="connsiteY14-1086" fmla="*/ 2873829 h 4320213"/>
              <a:gd name="connsiteX15-1087" fmla="*/ 14514 w 6183086"/>
              <a:gd name="connsiteY15-1088" fmla="*/ 0 h 4320213"/>
              <a:gd name="connsiteX0-1089" fmla="*/ 14514 w 6183086"/>
              <a:gd name="connsiteY0-1090" fmla="*/ 0 h 4320213"/>
              <a:gd name="connsiteX1-1091" fmla="*/ 6183086 w 6183086"/>
              <a:gd name="connsiteY1-1092" fmla="*/ 0 h 4320213"/>
              <a:gd name="connsiteX2-1093" fmla="*/ 6161677 w 6183086"/>
              <a:gd name="connsiteY2-1094" fmla="*/ 710474 h 4320213"/>
              <a:gd name="connsiteX3-1095" fmla="*/ 5863771 w 6183086"/>
              <a:gd name="connsiteY3-1096" fmla="*/ 1741714 h 4320213"/>
              <a:gd name="connsiteX4-1097" fmla="*/ 5152571 w 6183086"/>
              <a:gd name="connsiteY4-1098" fmla="*/ 2612571 h 4320213"/>
              <a:gd name="connsiteX5-1099" fmla="*/ 4236720 w 6183086"/>
              <a:gd name="connsiteY5-1100" fmla="*/ 2979057 h 4320213"/>
              <a:gd name="connsiteX6-1101" fmla="*/ 3520803 w 6183086"/>
              <a:gd name="connsiteY6-1102" fmla="*/ 3050177 h 4320213"/>
              <a:gd name="connsiteX7-1103" fmla="*/ 3077029 w 6183086"/>
              <a:gd name="connsiteY7-1104" fmla="*/ 3614057 h 4320213"/>
              <a:gd name="connsiteX8-1105" fmla="*/ 2844437 w 6183086"/>
              <a:gd name="connsiteY8-1106" fmla="*/ 4231277 h 4320213"/>
              <a:gd name="connsiteX9-1107" fmla="*/ 1964871 w 6183086"/>
              <a:gd name="connsiteY9-1108" fmla="*/ 4271917 h 4320213"/>
              <a:gd name="connsiteX10-1109" fmla="*/ 1378857 w 6183086"/>
              <a:gd name="connsiteY10-1110" fmla="*/ 3938089 h 4320213"/>
              <a:gd name="connsiteX11-1111" fmla="*/ 1175657 w 6183086"/>
              <a:gd name="connsiteY11-1112" fmla="*/ 3323771 h 4320213"/>
              <a:gd name="connsiteX12-1113" fmla="*/ 885371 w 6183086"/>
              <a:gd name="connsiteY12-1114" fmla="*/ 2786743 h 4320213"/>
              <a:gd name="connsiteX13-1115" fmla="*/ 391886 w 6183086"/>
              <a:gd name="connsiteY13-1116" fmla="*/ 2844800 h 4320213"/>
              <a:gd name="connsiteX14-1117" fmla="*/ 0 w 6183086"/>
              <a:gd name="connsiteY14-1118" fmla="*/ 2873829 h 4320213"/>
              <a:gd name="connsiteX15-1119" fmla="*/ 14514 w 6183086"/>
              <a:gd name="connsiteY15-1120" fmla="*/ 0 h 4320213"/>
              <a:gd name="connsiteX0-1121" fmla="*/ 14514 w 6183086"/>
              <a:gd name="connsiteY0-1122" fmla="*/ 0 h 4320213"/>
              <a:gd name="connsiteX1-1123" fmla="*/ 6183086 w 6183086"/>
              <a:gd name="connsiteY1-1124" fmla="*/ 0 h 4320213"/>
              <a:gd name="connsiteX2-1125" fmla="*/ 6161677 w 6183086"/>
              <a:gd name="connsiteY2-1126" fmla="*/ 710474 h 4320213"/>
              <a:gd name="connsiteX3-1127" fmla="*/ 5863771 w 6183086"/>
              <a:gd name="connsiteY3-1128" fmla="*/ 1741714 h 4320213"/>
              <a:gd name="connsiteX4-1129" fmla="*/ 5152571 w 6183086"/>
              <a:gd name="connsiteY4-1130" fmla="*/ 2612571 h 4320213"/>
              <a:gd name="connsiteX5-1131" fmla="*/ 4236720 w 6183086"/>
              <a:gd name="connsiteY5-1132" fmla="*/ 2979057 h 4320213"/>
              <a:gd name="connsiteX6-1133" fmla="*/ 3520803 w 6183086"/>
              <a:gd name="connsiteY6-1134" fmla="*/ 3050177 h 4320213"/>
              <a:gd name="connsiteX7-1135" fmla="*/ 3077029 w 6183086"/>
              <a:gd name="connsiteY7-1136" fmla="*/ 3614057 h 4320213"/>
              <a:gd name="connsiteX8-1137" fmla="*/ 2844437 w 6183086"/>
              <a:gd name="connsiteY8-1138" fmla="*/ 4231277 h 4320213"/>
              <a:gd name="connsiteX9-1139" fmla="*/ 1964871 w 6183086"/>
              <a:gd name="connsiteY9-1140" fmla="*/ 4271917 h 4320213"/>
              <a:gd name="connsiteX10-1141" fmla="*/ 1378857 w 6183086"/>
              <a:gd name="connsiteY10-1142" fmla="*/ 3938089 h 4320213"/>
              <a:gd name="connsiteX11-1143" fmla="*/ 1122317 w 6183086"/>
              <a:gd name="connsiteY11-1144" fmla="*/ 3331391 h 4320213"/>
              <a:gd name="connsiteX12-1145" fmla="*/ 885371 w 6183086"/>
              <a:gd name="connsiteY12-1146" fmla="*/ 2786743 h 4320213"/>
              <a:gd name="connsiteX13-1147" fmla="*/ 391886 w 6183086"/>
              <a:gd name="connsiteY13-1148" fmla="*/ 2844800 h 4320213"/>
              <a:gd name="connsiteX14-1149" fmla="*/ 0 w 6183086"/>
              <a:gd name="connsiteY14-1150" fmla="*/ 2873829 h 4320213"/>
              <a:gd name="connsiteX15-1151" fmla="*/ 14514 w 6183086"/>
              <a:gd name="connsiteY15-1152" fmla="*/ 0 h 4320213"/>
              <a:gd name="connsiteX0-1153" fmla="*/ 14514 w 6183086"/>
              <a:gd name="connsiteY0-1154" fmla="*/ 0 h 4320213"/>
              <a:gd name="connsiteX1-1155" fmla="*/ 6183086 w 6183086"/>
              <a:gd name="connsiteY1-1156" fmla="*/ 0 h 4320213"/>
              <a:gd name="connsiteX2-1157" fmla="*/ 6161677 w 6183086"/>
              <a:gd name="connsiteY2-1158" fmla="*/ 710474 h 4320213"/>
              <a:gd name="connsiteX3-1159" fmla="*/ 5863771 w 6183086"/>
              <a:gd name="connsiteY3-1160" fmla="*/ 1741714 h 4320213"/>
              <a:gd name="connsiteX4-1161" fmla="*/ 5152571 w 6183086"/>
              <a:gd name="connsiteY4-1162" fmla="*/ 2612571 h 4320213"/>
              <a:gd name="connsiteX5-1163" fmla="*/ 4236720 w 6183086"/>
              <a:gd name="connsiteY5-1164" fmla="*/ 2979057 h 4320213"/>
              <a:gd name="connsiteX6-1165" fmla="*/ 3520803 w 6183086"/>
              <a:gd name="connsiteY6-1166" fmla="*/ 3050177 h 4320213"/>
              <a:gd name="connsiteX7-1167" fmla="*/ 3077029 w 6183086"/>
              <a:gd name="connsiteY7-1168" fmla="*/ 3614057 h 4320213"/>
              <a:gd name="connsiteX8-1169" fmla="*/ 2844437 w 6183086"/>
              <a:gd name="connsiteY8-1170" fmla="*/ 4231277 h 4320213"/>
              <a:gd name="connsiteX9-1171" fmla="*/ 1964871 w 6183086"/>
              <a:gd name="connsiteY9-1172" fmla="*/ 4271917 h 4320213"/>
              <a:gd name="connsiteX10-1173" fmla="*/ 1378857 w 6183086"/>
              <a:gd name="connsiteY10-1174" fmla="*/ 3938089 h 4320213"/>
              <a:gd name="connsiteX11-1175" fmla="*/ 1122317 w 6183086"/>
              <a:gd name="connsiteY11-1176" fmla="*/ 3331391 h 4320213"/>
              <a:gd name="connsiteX12-1177" fmla="*/ 885371 w 6183086"/>
              <a:gd name="connsiteY12-1178" fmla="*/ 2786743 h 4320213"/>
              <a:gd name="connsiteX13-1179" fmla="*/ 391886 w 6183086"/>
              <a:gd name="connsiteY13-1180" fmla="*/ 2844800 h 4320213"/>
              <a:gd name="connsiteX14-1181" fmla="*/ 0 w 6183086"/>
              <a:gd name="connsiteY14-1182" fmla="*/ 2873829 h 4320213"/>
              <a:gd name="connsiteX15-1183" fmla="*/ 14514 w 6183086"/>
              <a:gd name="connsiteY15-1184" fmla="*/ 0 h 4320213"/>
              <a:gd name="connsiteX0-1185" fmla="*/ 14514 w 6183086"/>
              <a:gd name="connsiteY0-1186" fmla="*/ 0 h 4320213"/>
              <a:gd name="connsiteX1-1187" fmla="*/ 6183086 w 6183086"/>
              <a:gd name="connsiteY1-1188" fmla="*/ 0 h 4320213"/>
              <a:gd name="connsiteX2-1189" fmla="*/ 6161677 w 6183086"/>
              <a:gd name="connsiteY2-1190" fmla="*/ 710474 h 4320213"/>
              <a:gd name="connsiteX3-1191" fmla="*/ 5863771 w 6183086"/>
              <a:gd name="connsiteY3-1192" fmla="*/ 1741714 h 4320213"/>
              <a:gd name="connsiteX4-1193" fmla="*/ 5152571 w 6183086"/>
              <a:gd name="connsiteY4-1194" fmla="*/ 2612571 h 4320213"/>
              <a:gd name="connsiteX5-1195" fmla="*/ 4236720 w 6183086"/>
              <a:gd name="connsiteY5-1196" fmla="*/ 2979057 h 4320213"/>
              <a:gd name="connsiteX6-1197" fmla="*/ 3520803 w 6183086"/>
              <a:gd name="connsiteY6-1198" fmla="*/ 3050177 h 4320213"/>
              <a:gd name="connsiteX7-1199" fmla="*/ 3077029 w 6183086"/>
              <a:gd name="connsiteY7-1200" fmla="*/ 3614057 h 4320213"/>
              <a:gd name="connsiteX8-1201" fmla="*/ 2844437 w 6183086"/>
              <a:gd name="connsiteY8-1202" fmla="*/ 4231277 h 4320213"/>
              <a:gd name="connsiteX9-1203" fmla="*/ 1964871 w 6183086"/>
              <a:gd name="connsiteY9-1204" fmla="*/ 4271917 h 4320213"/>
              <a:gd name="connsiteX10-1205" fmla="*/ 1378857 w 6183086"/>
              <a:gd name="connsiteY10-1206" fmla="*/ 3938089 h 4320213"/>
              <a:gd name="connsiteX11-1207" fmla="*/ 1122317 w 6183086"/>
              <a:gd name="connsiteY11-1208" fmla="*/ 3331391 h 4320213"/>
              <a:gd name="connsiteX12-1209" fmla="*/ 885371 w 6183086"/>
              <a:gd name="connsiteY12-1210" fmla="*/ 2786743 h 4320213"/>
              <a:gd name="connsiteX13-1211" fmla="*/ 391886 w 6183086"/>
              <a:gd name="connsiteY13-1212" fmla="*/ 2844800 h 4320213"/>
              <a:gd name="connsiteX14-1213" fmla="*/ 0 w 6183086"/>
              <a:gd name="connsiteY14-1214" fmla="*/ 2873829 h 4320213"/>
              <a:gd name="connsiteX15-1215" fmla="*/ 14514 w 6183086"/>
              <a:gd name="connsiteY15-1216" fmla="*/ 0 h 4320213"/>
              <a:gd name="connsiteX0-1217" fmla="*/ 14514 w 6183086"/>
              <a:gd name="connsiteY0-1218" fmla="*/ 0 h 4320213"/>
              <a:gd name="connsiteX1-1219" fmla="*/ 6183086 w 6183086"/>
              <a:gd name="connsiteY1-1220" fmla="*/ 0 h 4320213"/>
              <a:gd name="connsiteX2-1221" fmla="*/ 6161677 w 6183086"/>
              <a:gd name="connsiteY2-1222" fmla="*/ 710474 h 4320213"/>
              <a:gd name="connsiteX3-1223" fmla="*/ 5863771 w 6183086"/>
              <a:gd name="connsiteY3-1224" fmla="*/ 1741714 h 4320213"/>
              <a:gd name="connsiteX4-1225" fmla="*/ 5152571 w 6183086"/>
              <a:gd name="connsiteY4-1226" fmla="*/ 2612571 h 4320213"/>
              <a:gd name="connsiteX5-1227" fmla="*/ 4236720 w 6183086"/>
              <a:gd name="connsiteY5-1228" fmla="*/ 2979057 h 4320213"/>
              <a:gd name="connsiteX6-1229" fmla="*/ 3520803 w 6183086"/>
              <a:gd name="connsiteY6-1230" fmla="*/ 3050177 h 4320213"/>
              <a:gd name="connsiteX7-1231" fmla="*/ 3077029 w 6183086"/>
              <a:gd name="connsiteY7-1232" fmla="*/ 3614057 h 4320213"/>
              <a:gd name="connsiteX8-1233" fmla="*/ 2844437 w 6183086"/>
              <a:gd name="connsiteY8-1234" fmla="*/ 4231277 h 4320213"/>
              <a:gd name="connsiteX9-1235" fmla="*/ 1964871 w 6183086"/>
              <a:gd name="connsiteY9-1236" fmla="*/ 4271917 h 4320213"/>
              <a:gd name="connsiteX10-1237" fmla="*/ 1378857 w 6183086"/>
              <a:gd name="connsiteY10-1238" fmla="*/ 3938089 h 4320213"/>
              <a:gd name="connsiteX11-1239" fmla="*/ 1122317 w 6183086"/>
              <a:gd name="connsiteY11-1240" fmla="*/ 3331391 h 4320213"/>
              <a:gd name="connsiteX12-1241" fmla="*/ 885371 w 6183086"/>
              <a:gd name="connsiteY12-1242" fmla="*/ 2786743 h 4320213"/>
              <a:gd name="connsiteX13-1243" fmla="*/ 391886 w 6183086"/>
              <a:gd name="connsiteY13-1244" fmla="*/ 2844800 h 4320213"/>
              <a:gd name="connsiteX14-1245" fmla="*/ 0 w 6183086"/>
              <a:gd name="connsiteY14-1246" fmla="*/ 2873829 h 4320213"/>
              <a:gd name="connsiteX15-1247" fmla="*/ 14514 w 6183086"/>
              <a:gd name="connsiteY15-1248" fmla="*/ 0 h 4320213"/>
              <a:gd name="connsiteX0-1249" fmla="*/ 14514 w 6183086"/>
              <a:gd name="connsiteY0-1250" fmla="*/ 0 h 4320213"/>
              <a:gd name="connsiteX1-1251" fmla="*/ 6183086 w 6183086"/>
              <a:gd name="connsiteY1-1252" fmla="*/ 0 h 4320213"/>
              <a:gd name="connsiteX2-1253" fmla="*/ 6161677 w 6183086"/>
              <a:gd name="connsiteY2-1254" fmla="*/ 710474 h 4320213"/>
              <a:gd name="connsiteX3-1255" fmla="*/ 5863771 w 6183086"/>
              <a:gd name="connsiteY3-1256" fmla="*/ 1741714 h 4320213"/>
              <a:gd name="connsiteX4-1257" fmla="*/ 5152571 w 6183086"/>
              <a:gd name="connsiteY4-1258" fmla="*/ 2612571 h 4320213"/>
              <a:gd name="connsiteX5-1259" fmla="*/ 4236720 w 6183086"/>
              <a:gd name="connsiteY5-1260" fmla="*/ 2979057 h 4320213"/>
              <a:gd name="connsiteX6-1261" fmla="*/ 3520803 w 6183086"/>
              <a:gd name="connsiteY6-1262" fmla="*/ 3050177 h 4320213"/>
              <a:gd name="connsiteX7-1263" fmla="*/ 3077029 w 6183086"/>
              <a:gd name="connsiteY7-1264" fmla="*/ 3614057 h 4320213"/>
              <a:gd name="connsiteX8-1265" fmla="*/ 2844437 w 6183086"/>
              <a:gd name="connsiteY8-1266" fmla="*/ 4231277 h 4320213"/>
              <a:gd name="connsiteX9-1267" fmla="*/ 1964871 w 6183086"/>
              <a:gd name="connsiteY9-1268" fmla="*/ 4271917 h 4320213"/>
              <a:gd name="connsiteX10-1269" fmla="*/ 1378857 w 6183086"/>
              <a:gd name="connsiteY10-1270" fmla="*/ 3938089 h 4320213"/>
              <a:gd name="connsiteX11-1271" fmla="*/ 1122317 w 6183086"/>
              <a:gd name="connsiteY11-1272" fmla="*/ 3331391 h 4320213"/>
              <a:gd name="connsiteX12-1273" fmla="*/ 885371 w 6183086"/>
              <a:gd name="connsiteY12-1274" fmla="*/ 2786743 h 4320213"/>
              <a:gd name="connsiteX13-1275" fmla="*/ 391886 w 6183086"/>
              <a:gd name="connsiteY13-1276" fmla="*/ 2844800 h 4320213"/>
              <a:gd name="connsiteX14-1277" fmla="*/ 0 w 6183086"/>
              <a:gd name="connsiteY14-1278" fmla="*/ 2873829 h 4320213"/>
              <a:gd name="connsiteX15-1279" fmla="*/ 14514 w 6183086"/>
              <a:gd name="connsiteY15-1280" fmla="*/ 0 h 4320213"/>
              <a:gd name="connsiteX0-1281" fmla="*/ 22134 w 6190706"/>
              <a:gd name="connsiteY0-1282" fmla="*/ 0 h 4320213"/>
              <a:gd name="connsiteX1-1283" fmla="*/ 6190706 w 6190706"/>
              <a:gd name="connsiteY1-1284" fmla="*/ 0 h 4320213"/>
              <a:gd name="connsiteX2-1285" fmla="*/ 6169297 w 6190706"/>
              <a:gd name="connsiteY2-1286" fmla="*/ 710474 h 4320213"/>
              <a:gd name="connsiteX3-1287" fmla="*/ 5871391 w 6190706"/>
              <a:gd name="connsiteY3-1288" fmla="*/ 1741714 h 4320213"/>
              <a:gd name="connsiteX4-1289" fmla="*/ 5160191 w 6190706"/>
              <a:gd name="connsiteY4-1290" fmla="*/ 2612571 h 4320213"/>
              <a:gd name="connsiteX5-1291" fmla="*/ 4244340 w 6190706"/>
              <a:gd name="connsiteY5-1292" fmla="*/ 2979057 h 4320213"/>
              <a:gd name="connsiteX6-1293" fmla="*/ 3528423 w 6190706"/>
              <a:gd name="connsiteY6-1294" fmla="*/ 3050177 h 4320213"/>
              <a:gd name="connsiteX7-1295" fmla="*/ 3084649 w 6190706"/>
              <a:gd name="connsiteY7-1296" fmla="*/ 3614057 h 4320213"/>
              <a:gd name="connsiteX8-1297" fmla="*/ 2852057 w 6190706"/>
              <a:gd name="connsiteY8-1298" fmla="*/ 4231277 h 4320213"/>
              <a:gd name="connsiteX9-1299" fmla="*/ 1972491 w 6190706"/>
              <a:gd name="connsiteY9-1300" fmla="*/ 4271917 h 4320213"/>
              <a:gd name="connsiteX10-1301" fmla="*/ 1386477 w 6190706"/>
              <a:gd name="connsiteY10-1302" fmla="*/ 3938089 h 4320213"/>
              <a:gd name="connsiteX11-1303" fmla="*/ 1129937 w 6190706"/>
              <a:gd name="connsiteY11-1304" fmla="*/ 3331391 h 4320213"/>
              <a:gd name="connsiteX12-1305" fmla="*/ 892991 w 6190706"/>
              <a:gd name="connsiteY12-1306" fmla="*/ 2786743 h 4320213"/>
              <a:gd name="connsiteX13-1307" fmla="*/ 399506 w 6190706"/>
              <a:gd name="connsiteY13-1308" fmla="*/ 2844800 h 4320213"/>
              <a:gd name="connsiteX14-1309" fmla="*/ 0 w 6190706"/>
              <a:gd name="connsiteY14-1310" fmla="*/ 2904309 h 4320213"/>
              <a:gd name="connsiteX15-1311" fmla="*/ 22134 w 6190706"/>
              <a:gd name="connsiteY15-1312" fmla="*/ 0 h 4320213"/>
              <a:gd name="connsiteX0-1313" fmla="*/ 22134 w 6190706"/>
              <a:gd name="connsiteY0-1314" fmla="*/ 0 h 4320213"/>
              <a:gd name="connsiteX1-1315" fmla="*/ 6190706 w 6190706"/>
              <a:gd name="connsiteY1-1316" fmla="*/ 0 h 4320213"/>
              <a:gd name="connsiteX2-1317" fmla="*/ 6169297 w 6190706"/>
              <a:gd name="connsiteY2-1318" fmla="*/ 710474 h 4320213"/>
              <a:gd name="connsiteX3-1319" fmla="*/ 5871391 w 6190706"/>
              <a:gd name="connsiteY3-1320" fmla="*/ 1741714 h 4320213"/>
              <a:gd name="connsiteX4-1321" fmla="*/ 5160191 w 6190706"/>
              <a:gd name="connsiteY4-1322" fmla="*/ 2612571 h 4320213"/>
              <a:gd name="connsiteX5-1323" fmla="*/ 4244340 w 6190706"/>
              <a:gd name="connsiteY5-1324" fmla="*/ 2979057 h 4320213"/>
              <a:gd name="connsiteX6-1325" fmla="*/ 3528423 w 6190706"/>
              <a:gd name="connsiteY6-1326" fmla="*/ 3050177 h 4320213"/>
              <a:gd name="connsiteX7-1327" fmla="*/ 3084649 w 6190706"/>
              <a:gd name="connsiteY7-1328" fmla="*/ 3614057 h 4320213"/>
              <a:gd name="connsiteX8-1329" fmla="*/ 2852057 w 6190706"/>
              <a:gd name="connsiteY8-1330" fmla="*/ 4231277 h 4320213"/>
              <a:gd name="connsiteX9-1331" fmla="*/ 1972491 w 6190706"/>
              <a:gd name="connsiteY9-1332" fmla="*/ 4271917 h 4320213"/>
              <a:gd name="connsiteX10-1333" fmla="*/ 1386477 w 6190706"/>
              <a:gd name="connsiteY10-1334" fmla="*/ 3938089 h 4320213"/>
              <a:gd name="connsiteX11-1335" fmla="*/ 1129937 w 6190706"/>
              <a:gd name="connsiteY11-1336" fmla="*/ 3331391 h 4320213"/>
              <a:gd name="connsiteX12-1337" fmla="*/ 892991 w 6190706"/>
              <a:gd name="connsiteY12-1338" fmla="*/ 2786743 h 4320213"/>
              <a:gd name="connsiteX13-1339" fmla="*/ 399506 w 6190706"/>
              <a:gd name="connsiteY13-1340" fmla="*/ 2844800 h 4320213"/>
              <a:gd name="connsiteX14-1341" fmla="*/ 0 w 6190706"/>
              <a:gd name="connsiteY14-1342" fmla="*/ 2904309 h 4320213"/>
              <a:gd name="connsiteX15-1343" fmla="*/ 22134 w 6190706"/>
              <a:gd name="connsiteY15-1344" fmla="*/ 0 h 4320213"/>
              <a:gd name="connsiteX0-1345" fmla="*/ 22134 w 6190706"/>
              <a:gd name="connsiteY0-1346" fmla="*/ 0 h 4320213"/>
              <a:gd name="connsiteX1-1347" fmla="*/ 6190706 w 6190706"/>
              <a:gd name="connsiteY1-1348" fmla="*/ 0 h 4320213"/>
              <a:gd name="connsiteX2-1349" fmla="*/ 6169297 w 6190706"/>
              <a:gd name="connsiteY2-1350" fmla="*/ 710474 h 4320213"/>
              <a:gd name="connsiteX3-1351" fmla="*/ 5871391 w 6190706"/>
              <a:gd name="connsiteY3-1352" fmla="*/ 1741714 h 4320213"/>
              <a:gd name="connsiteX4-1353" fmla="*/ 5160191 w 6190706"/>
              <a:gd name="connsiteY4-1354" fmla="*/ 2612571 h 4320213"/>
              <a:gd name="connsiteX5-1355" fmla="*/ 4244340 w 6190706"/>
              <a:gd name="connsiteY5-1356" fmla="*/ 2979057 h 4320213"/>
              <a:gd name="connsiteX6-1357" fmla="*/ 3528423 w 6190706"/>
              <a:gd name="connsiteY6-1358" fmla="*/ 3050177 h 4320213"/>
              <a:gd name="connsiteX7-1359" fmla="*/ 3084649 w 6190706"/>
              <a:gd name="connsiteY7-1360" fmla="*/ 3614057 h 4320213"/>
              <a:gd name="connsiteX8-1361" fmla="*/ 2852057 w 6190706"/>
              <a:gd name="connsiteY8-1362" fmla="*/ 4231277 h 4320213"/>
              <a:gd name="connsiteX9-1363" fmla="*/ 1972491 w 6190706"/>
              <a:gd name="connsiteY9-1364" fmla="*/ 4271917 h 4320213"/>
              <a:gd name="connsiteX10-1365" fmla="*/ 1386477 w 6190706"/>
              <a:gd name="connsiteY10-1366" fmla="*/ 3938089 h 4320213"/>
              <a:gd name="connsiteX11-1367" fmla="*/ 1152797 w 6190706"/>
              <a:gd name="connsiteY11-1368" fmla="*/ 3239951 h 4320213"/>
              <a:gd name="connsiteX12-1369" fmla="*/ 892991 w 6190706"/>
              <a:gd name="connsiteY12-1370" fmla="*/ 2786743 h 4320213"/>
              <a:gd name="connsiteX13-1371" fmla="*/ 399506 w 6190706"/>
              <a:gd name="connsiteY13-1372" fmla="*/ 2844800 h 4320213"/>
              <a:gd name="connsiteX14-1373" fmla="*/ 0 w 6190706"/>
              <a:gd name="connsiteY14-1374" fmla="*/ 2904309 h 4320213"/>
              <a:gd name="connsiteX15-1375" fmla="*/ 22134 w 6190706"/>
              <a:gd name="connsiteY15-1376" fmla="*/ 0 h 4320213"/>
              <a:gd name="connsiteX0-1377" fmla="*/ 22134 w 6190706"/>
              <a:gd name="connsiteY0-1378" fmla="*/ 0 h 4320213"/>
              <a:gd name="connsiteX1-1379" fmla="*/ 6190706 w 6190706"/>
              <a:gd name="connsiteY1-1380" fmla="*/ 0 h 4320213"/>
              <a:gd name="connsiteX2-1381" fmla="*/ 6169297 w 6190706"/>
              <a:gd name="connsiteY2-1382" fmla="*/ 710474 h 4320213"/>
              <a:gd name="connsiteX3-1383" fmla="*/ 5871391 w 6190706"/>
              <a:gd name="connsiteY3-1384" fmla="*/ 1741714 h 4320213"/>
              <a:gd name="connsiteX4-1385" fmla="*/ 5160191 w 6190706"/>
              <a:gd name="connsiteY4-1386" fmla="*/ 2612571 h 4320213"/>
              <a:gd name="connsiteX5-1387" fmla="*/ 4244340 w 6190706"/>
              <a:gd name="connsiteY5-1388" fmla="*/ 2979057 h 4320213"/>
              <a:gd name="connsiteX6-1389" fmla="*/ 3528423 w 6190706"/>
              <a:gd name="connsiteY6-1390" fmla="*/ 3050177 h 4320213"/>
              <a:gd name="connsiteX7-1391" fmla="*/ 3084649 w 6190706"/>
              <a:gd name="connsiteY7-1392" fmla="*/ 3614057 h 4320213"/>
              <a:gd name="connsiteX8-1393" fmla="*/ 2852057 w 6190706"/>
              <a:gd name="connsiteY8-1394" fmla="*/ 4231277 h 4320213"/>
              <a:gd name="connsiteX9-1395" fmla="*/ 1972491 w 6190706"/>
              <a:gd name="connsiteY9-1396" fmla="*/ 4271917 h 4320213"/>
              <a:gd name="connsiteX10-1397" fmla="*/ 1386477 w 6190706"/>
              <a:gd name="connsiteY10-1398" fmla="*/ 3938089 h 4320213"/>
              <a:gd name="connsiteX11-1399" fmla="*/ 1152797 w 6190706"/>
              <a:gd name="connsiteY11-1400" fmla="*/ 3239951 h 4320213"/>
              <a:gd name="connsiteX12-1401" fmla="*/ 892991 w 6190706"/>
              <a:gd name="connsiteY12-1402" fmla="*/ 2786743 h 4320213"/>
              <a:gd name="connsiteX13-1403" fmla="*/ 399506 w 6190706"/>
              <a:gd name="connsiteY13-1404" fmla="*/ 2844800 h 4320213"/>
              <a:gd name="connsiteX14-1405" fmla="*/ 0 w 6190706"/>
              <a:gd name="connsiteY14-1406" fmla="*/ 2904309 h 4320213"/>
              <a:gd name="connsiteX15-1407" fmla="*/ 22134 w 6190706"/>
              <a:gd name="connsiteY15-1408" fmla="*/ 0 h 4320213"/>
              <a:gd name="connsiteX0-1409" fmla="*/ 22134 w 6190706"/>
              <a:gd name="connsiteY0-1410" fmla="*/ 0 h 4320213"/>
              <a:gd name="connsiteX1-1411" fmla="*/ 6190706 w 6190706"/>
              <a:gd name="connsiteY1-1412" fmla="*/ 0 h 4320213"/>
              <a:gd name="connsiteX2-1413" fmla="*/ 6169297 w 6190706"/>
              <a:gd name="connsiteY2-1414" fmla="*/ 710474 h 4320213"/>
              <a:gd name="connsiteX3-1415" fmla="*/ 5871391 w 6190706"/>
              <a:gd name="connsiteY3-1416" fmla="*/ 1741714 h 4320213"/>
              <a:gd name="connsiteX4-1417" fmla="*/ 5160191 w 6190706"/>
              <a:gd name="connsiteY4-1418" fmla="*/ 2612571 h 4320213"/>
              <a:gd name="connsiteX5-1419" fmla="*/ 4244340 w 6190706"/>
              <a:gd name="connsiteY5-1420" fmla="*/ 2979057 h 4320213"/>
              <a:gd name="connsiteX6-1421" fmla="*/ 3528423 w 6190706"/>
              <a:gd name="connsiteY6-1422" fmla="*/ 3050177 h 4320213"/>
              <a:gd name="connsiteX7-1423" fmla="*/ 3084649 w 6190706"/>
              <a:gd name="connsiteY7-1424" fmla="*/ 3614057 h 4320213"/>
              <a:gd name="connsiteX8-1425" fmla="*/ 2852057 w 6190706"/>
              <a:gd name="connsiteY8-1426" fmla="*/ 4231277 h 4320213"/>
              <a:gd name="connsiteX9-1427" fmla="*/ 1972491 w 6190706"/>
              <a:gd name="connsiteY9-1428" fmla="*/ 4271917 h 4320213"/>
              <a:gd name="connsiteX10-1429" fmla="*/ 1386477 w 6190706"/>
              <a:gd name="connsiteY10-1430" fmla="*/ 3938089 h 4320213"/>
              <a:gd name="connsiteX11-1431" fmla="*/ 1122317 w 6190706"/>
              <a:gd name="connsiteY11-1432" fmla="*/ 3255191 h 4320213"/>
              <a:gd name="connsiteX12-1433" fmla="*/ 892991 w 6190706"/>
              <a:gd name="connsiteY12-1434" fmla="*/ 2786743 h 4320213"/>
              <a:gd name="connsiteX13-1435" fmla="*/ 399506 w 6190706"/>
              <a:gd name="connsiteY13-1436" fmla="*/ 2844800 h 4320213"/>
              <a:gd name="connsiteX14-1437" fmla="*/ 0 w 6190706"/>
              <a:gd name="connsiteY14-1438" fmla="*/ 2904309 h 4320213"/>
              <a:gd name="connsiteX15-1439" fmla="*/ 22134 w 6190706"/>
              <a:gd name="connsiteY15-1440" fmla="*/ 0 h 4320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190706" h="4320213">
                <a:moveTo>
                  <a:pt x="22134" y="0"/>
                </a:moveTo>
                <a:lnTo>
                  <a:pt x="6190706" y="0"/>
                </a:lnTo>
                <a:cubicBezTo>
                  <a:pt x="6181030" y="241905"/>
                  <a:pt x="6186593" y="468569"/>
                  <a:pt x="6169297" y="710474"/>
                </a:cubicBezTo>
                <a:cubicBezTo>
                  <a:pt x="6186835" y="1087241"/>
                  <a:pt x="6036733" y="1425907"/>
                  <a:pt x="5871391" y="1741714"/>
                </a:cubicBezTo>
                <a:cubicBezTo>
                  <a:pt x="5695284" y="2062480"/>
                  <a:pt x="5496318" y="2375625"/>
                  <a:pt x="5160191" y="2612571"/>
                </a:cubicBezTo>
                <a:cubicBezTo>
                  <a:pt x="4880307" y="2869353"/>
                  <a:pt x="4630904" y="2874675"/>
                  <a:pt x="4244340" y="2979057"/>
                </a:cubicBezTo>
                <a:cubicBezTo>
                  <a:pt x="3942201" y="2997684"/>
                  <a:pt x="3784842" y="2970590"/>
                  <a:pt x="3528423" y="3050177"/>
                </a:cubicBezTo>
                <a:cubicBezTo>
                  <a:pt x="3357638" y="3177177"/>
                  <a:pt x="3179234" y="3357517"/>
                  <a:pt x="3084649" y="3614057"/>
                </a:cubicBezTo>
                <a:cubicBezTo>
                  <a:pt x="3083318" y="3855357"/>
                  <a:pt x="3036268" y="4005217"/>
                  <a:pt x="2852057" y="4231277"/>
                </a:cubicBezTo>
                <a:cubicBezTo>
                  <a:pt x="2525848" y="4359124"/>
                  <a:pt x="2275840" y="4326950"/>
                  <a:pt x="1972491" y="4271917"/>
                </a:cubicBezTo>
                <a:cubicBezTo>
                  <a:pt x="1718733" y="4191121"/>
                  <a:pt x="1556415" y="4102705"/>
                  <a:pt x="1386477" y="3938089"/>
                </a:cubicBezTo>
                <a:cubicBezTo>
                  <a:pt x="1273024" y="3740936"/>
                  <a:pt x="1228150" y="3452344"/>
                  <a:pt x="1122317" y="3255191"/>
                </a:cubicBezTo>
                <a:cubicBezTo>
                  <a:pt x="1020475" y="3027922"/>
                  <a:pt x="1101513" y="2953052"/>
                  <a:pt x="892991" y="2786743"/>
                </a:cubicBezTo>
                <a:cubicBezTo>
                  <a:pt x="728496" y="2699415"/>
                  <a:pt x="564001" y="2787348"/>
                  <a:pt x="399506" y="2844800"/>
                </a:cubicBezTo>
                <a:lnTo>
                  <a:pt x="0" y="2904309"/>
                </a:lnTo>
                <a:lnTo>
                  <a:pt x="2213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-7619" y="-12699"/>
            <a:ext cx="5189518" cy="3849238"/>
          </a:xfrm>
          <a:custGeom>
            <a:avLst/>
            <a:gdLst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-1" fmla="*/ 0 w 5123543"/>
              <a:gd name="connsiteY0-2" fmla="*/ 0 h 3802743"/>
              <a:gd name="connsiteX1-3" fmla="*/ 4122057 w 5123543"/>
              <a:gd name="connsiteY1-4" fmla="*/ 0 h 3802743"/>
              <a:gd name="connsiteX2-5" fmla="*/ 4934857 w 5123543"/>
              <a:gd name="connsiteY2-6" fmla="*/ 537028 h 3802743"/>
              <a:gd name="connsiteX3-7" fmla="*/ 5123543 w 5123543"/>
              <a:gd name="connsiteY3-8" fmla="*/ 1103085 h 3802743"/>
              <a:gd name="connsiteX4-9" fmla="*/ 5050971 w 5123543"/>
              <a:gd name="connsiteY4-10" fmla="*/ 1538514 h 3802743"/>
              <a:gd name="connsiteX5-11" fmla="*/ 4804229 w 5123543"/>
              <a:gd name="connsiteY5-12" fmla="*/ 1727200 h 3802743"/>
              <a:gd name="connsiteX6-13" fmla="*/ 1596571 w 5123543"/>
              <a:gd name="connsiteY6-14" fmla="*/ 3802743 h 3802743"/>
              <a:gd name="connsiteX7-15" fmla="*/ 0 w 5123543"/>
              <a:gd name="connsiteY7-16" fmla="*/ 2685143 h 3802743"/>
              <a:gd name="connsiteX8-17" fmla="*/ 0 w 5123543"/>
              <a:gd name="connsiteY8-18" fmla="*/ 0 h 3802743"/>
              <a:gd name="connsiteX0-19" fmla="*/ 0 w 5123543"/>
              <a:gd name="connsiteY0-20" fmla="*/ 0 h 3802743"/>
              <a:gd name="connsiteX1-21" fmla="*/ 4122057 w 5123543"/>
              <a:gd name="connsiteY1-22" fmla="*/ 0 h 3802743"/>
              <a:gd name="connsiteX2-23" fmla="*/ 4934857 w 5123543"/>
              <a:gd name="connsiteY2-24" fmla="*/ 537028 h 3802743"/>
              <a:gd name="connsiteX3-25" fmla="*/ 5123543 w 5123543"/>
              <a:gd name="connsiteY3-26" fmla="*/ 1103085 h 3802743"/>
              <a:gd name="connsiteX4-27" fmla="*/ 5050971 w 5123543"/>
              <a:gd name="connsiteY4-28" fmla="*/ 1538514 h 3802743"/>
              <a:gd name="connsiteX5-29" fmla="*/ 4804229 w 5123543"/>
              <a:gd name="connsiteY5-30" fmla="*/ 1727200 h 3802743"/>
              <a:gd name="connsiteX6-31" fmla="*/ 1596571 w 5123543"/>
              <a:gd name="connsiteY6-32" fmla="*/ 3802743 h 3802743"/>
              <a:gd name="connsiteX7-33" fmla="*/ 0 w 5123543"/>
              <a:gd name="connsiteY7-34" fmla="*/ 2685143 h 3802743"/>
              <a:gd name="connsiteX8-35" fmla="*/ 0 w 5123543"/>
              <a:gd name="connsiteY8-36" fmla="*/ 0 h 3802743"/>
              <a:gd name="connsiteX0-37" fmla="*/ 0 w 5185456"/>
              <a:gd name="connsiteY0-38" fmla="*/ 0 h 3802743"/>
              <a:gd name="connsiteX1-39" fmla="*/ 4122057 w 5185456"/>
              <a:gd name="connsiteY1-40" fmla="*/ 0 h 3802743"/>
              <a:gd name="connsiteX2-41" fmla="*/ 4934857 w 5185456"/>
              <a:gd name="connsiteY2-42" fmla="*/ 537028 h 3802743"/>
              <a:gd name="connsiteX3-43" fmla="*/ 5185456 w 5185456"/>
              <a:gd name="connsiteY3-44" fmla="*/ 1098322 h 3802743"/>
              <a:gd name="connsiteX4-45" fmla="*/ 5050971 w 5185456"/>
              <a:gd name="connsiteY4-46" fmla="*/ 1538514 h 3802743"/>
              <a:gd name="connsiteX5-47" fmla="*/ 4804229 w 5185456"/>
              <a:gd name="connsiteY5-48" fmla="*/ 1727200 h 3802743"/>
              <a:gd name="connsiteX6-49" fmla="*/ 1596571 w 5185456"/>
              <a:gd name="connsiteY6-50" fmla="*/ 3802743 h 3802743"/>
              <a:gd name="connsiteX7-51" fmla="*/ 0 w 5185456"/>
              <a:gd name="connsiteY7-52" fmla="*/ 2685143 h 3802743"/>
              <a:gd name="connsiteX8-53" fmla="*/ 0 w 5185456"/>
              <a:gd name="connsiteY8-54" fmla="*/ 0 h 3802743"/>
              <a:gd name="connsiteX0-55" fmla="*/ 0 w 5185456"/>
              <a:gd name="connsiteY0-56" fmla="*/ 0 h 3802743"/>
              <a:gd name="connsiteX1-57" fmla="*/ 4122057 w 5185456"/>
              <a:gd name="connsiteY1-58" fmla="*/ 0 h 3802743"/>
              <a:gd name="connsiteX2-59" fmla="*/ 4934857 w 5185456"/>
              <a:gd name="connsiteY2-60" fmla="*/ 537028 h 3802743"/>
              <a:gd name="connsiteX3-61" fmla="*/ 5185456 w 5185456"/>
              <a:gd name="connsiteY3-62" fmla="*/ 1098322 h 3802743"/>
              <a:gd name="connsiteX4-63" fmla="*/ 5050971 w 5185456"/>
              <a:gd name="connsiteY4-64" fmla="*/ 1538514 h 3802743"/>
              <a:gd name="connsiteX5-65" fmla="*/ 4804229 w 5185456"/>
              <a:gd name="connsiteY5-66" fmla="*/ 1727200 h 3802743"/>
              <a:gd name="connsiteX6-67" fmla="*/ 1596571 w 5185456"/>
              <a:gd name="connsiteY6-68" fmla="*/ 3802743 h 3802743"/>
              <a:gd name="connsiteX7-69" fmla="*/ 0 w 5185456"/>
              <a:gd name="connsiteY7-70" fmla="*/ 2685143 h 3802743"/>
              <a:gd name="connsiteX8-71" fmla="*/ 0 w 5185456"/>
              <a:gd name="connsiteY8-72" fmla="*/ 0 h 3802743"/>
              <a:gd name="connsiteX0-73" fmla="*/ 0 w 5187290"/>
              <a:gd name="connsiteY0-74" fmla="*/ 0 h 3802743"/>
              <a:gd name="connsiteX1-75" fmla="*/ 4122057 w 5187290"/>
              <a:gd name="connsiteY1-76" fmla="*/ 0 h 3802743"/>
              <a:gd name="connsiteX2-77" fmla="*/ 4934857 w 5187290"/>
              <a:gd name="connsiteY2-78" fmla="*/ 537028 h 3802743"/>
              <a:gd name="connsiteX3-79" fmla="*/ 5185456 w 5187290"/>
              <a:gd name="connsiteY3-80" fmla="*/ 1098322 h 3802743"/>
              <a:gd name="connsiteX4-81" fmla="*/ 5050971 w 5187290"/>
              <a:gd name="connsiteY4-82" fmla="*/ 1538514 h 3802743"/>
              <a:gd name="connsiteX5-83" fmla="*/ 4804229 w 5187290"/>
              <a:gd name="connsiteY5-84" fmla="*/ 1727200 h 3802743"/>
              <a:gd name="connsiteX6-85" fmla="*/ 1596571 w 5187290"/>
              <a:gd name="connsiteY6-86" fmla="*/ 3802743 h 3802743"/>
              <a:gd name="connsiteX7-87" fmla="*/ 0 w 5187290"/>
              <a:gd name="connsiteY7-88" fmla="*/ 2685143 h 3802743"/>
              <a:gd name="connsiteX8-89" fmla="*/ 0 w 5187290"/>
              <a:gd name="connsiteY8-90" fmla="*/ 0 h 3802743"/>
              <a:gd name="connsiteX0-91" fmla="*/ 0 w 5189518"/>
              <a:gd name="connsiteY0-92" fmla="*/ 0 h 3802743"/>
              <a:gd name="connsiteX1-93" fmla="*/ 4122057 w 5189518"/>
              <a:gd name="connsiteY1-94" fmla="*/ 0 h 3802743"/>
              <a:gd name="connsiteX2-95" fmla="*/ 4934857 w 5189518"/>
              <a:gd name="connsiteY2-96" fmla="*/ 537028 h 3802743"/>
              <a:gd name="connsiteX3-97" fmla="*/ 5185456 w 5189518"/>
              <a:gd name="connsiteY3-98" fmla="*/ 1098322 h 3802743"/>
              <a:gd name="connsiteX4-99" fmla="*/ 5050971 w 5189518"/>
              <a:gd name="connsiteY4-100" fmla="*/ 1538514 h 3802743"/>
              <a:gd name="connsiteX5-101" fmla="*/ 4804229 w 5189518"/>
              <a:gd name="connsiteY5-102" fmla="*/ 1727200 h 3802743"/>
              <a:gd name="connsiteX6-103" fmla="*/ 1596571 w 5189518"/>
              <a:gd name="connsiteY6-104" fmla="*/ 3802743 h 3802743"/>
              <a:gd name="connsiteX7-105" fmla="*/ 0 w 5189518"/>
              <a:gd name="connsiteY7-106" fmla="*/ 2685143 h 3802743"/>
              <a:gd name="connsiteX8-107" fmla="*/ 0 w 5189518"/>
              <a:gd name="connsiteY8-108" fmla="*/ 0 h 3802743"/>
              <a:gd name="connsiteX0-109" fmla="*/ 0 w 5189518"/>
              <a:gd name="connsiteY0-110" fmla="*/ 0 h 3802743"/>
              <a:gd name="connsiteX1-111" fmla="*/ 4122057 w 5189518"/>
              <a:gd name="connsiteY1-112" fmla="*/ 0 h 3802743"/>
              <a:gd name="connsiteX2-113" fmla="*/ 4934857 w 5189518"/>
              <a:gd name="connsiteY2-114" fmla="*/ 537028 h 3802743"/>
              <a:gd name="connsiteX3-115" fmla="*/ 5185456 w 5189518"/>
              <a:gd name="connsiteY3-116" fmla="*/ 1098322 h 3802743"/>
              <a:gd name="connsiteX4-117" fmla="*/ 5050971 w 5189518"/>
              <a:gd name="connsiteY4-118" fmla="*/ 1538514 h 3802743"/>
              <a:gd name="connsiteX5-119" fmla="*/ 4804229 w 5189518"/>
              <a:gd name="connsiteY5-120" fmla="*/ 1727200 h 3802743"/>
              <a:gd name="connsiteX6-121" fmla="*/ 1596571 w 5189518"/>
              <a:gd name="connsiteY6-122" fmla="*/ 3802743 h 3802743"/>
              <a:gd name="connsiteX7-123" fmla="*/ 0 w 5189518"/>
              <a:gd name="connsiteY7-124" fmla="*/ 2685143 h 3802743"/>
              <a:gd name="connsiteX8-125" fmla="*/ 0 w 5189518"/>
              <a:gd name="connsiteY8-126" fmla="*/ 0 h 3802743"/>
              <a:gd name="connsiteX0-127" fmla="*/ 0 w 5189518"/>
              <a:gd name="connsiteY0-128" fmla="*/ 0 h 3802833"/>
              <a:gd name="connsiteX1-129" fmla="*/ 4122057 w 5189518"/>
              <a:gd name="connsiteY1-130" fmla="*/ 0 h 3802833"/>
              <a:gd name="connsiteX2-131" fmla="*/ 4934857 w 5189518"/>
              <a:gd name="connsiteY2-132" fmla="*/ 537028 h 3802833"/>
              <a:gd name="connsiteX3-133" fmla="*/ 5185456 w 5189518"/>
              <a:gd name="connsiteY3-134" fmla="*/ 1098322 h 3802833"/>
              <a:gd name="connsiteX4-135" fmla="*/ 5050971 w 5189518"/>
              <a:gd name="connsiteY4-136" fmla="*/ 1538514 h 3802833"/>
              <a:gd name="connsiteX5-137" fmla="*/ 4804229 w 5189518"/>
              <a:gd name="connsiteY5-138" fmla="*/ 1727200 h 3802833"/>
              <a:gd name="connsiteX6-139" fmla="*/ 1596571 w 5189518"/>
              <a:gd name="connsiteY6-140" fmla="*/ 3802743 h 3802833"/>
              <a:gd name="connsiteX7-141" fmla="*/ 0 w 5189518"/>
              <a:gd name="connsiteY7-142" fmla="*/ 2685143 h 3802833"/>
              <a:gd name="connsiteX8-143" fmla="*/ 0 w 5189518"/>
              <a:gd name="connsiteY8-144" fmla="*/ 0 h 3802833"/>
              <a:gd name="connsiteX0-145" fmla="*/ 0 w 5189518"/>
              <a:gd name="connsiteY0-146" fmla="*/ 0 h 3817955"/>
              <a:gd name="connsiteX1-147" fmla="*/ 4122057 w 5189518"/>
              <a:gd name="connsiteY1-148" fmla="*/ 0 h 3817955"/>
              <a:gd name="connsiteX2-149" fmla="*/ 4934857 w 5189518"/>
              <a:gd name="connsiteY2-150" fmla="*/ 537028 h 3817955"/>
              <a:gd name="connsiteX3-151" fmla="*/ 5185456 w 5189518"/>
              <a:gd name="connsiteY3-152" fmla="*/ 1098322 h 3817955"/>
              <a:gd name="connsiteX4-153" fmla="*/ 5050971 w 5189518"/>
              <a:gd name="connsiteY4-154" fmla="*/ 1538514 h 3817955"/>
              <a:gd name="connsiteX5-155" fmla="*/ 4804229 w 5189518"/>
              <a:gd name="connsiteY5-156" fmla="*/ 1727200 h 3817955"/>
              <a:gd name="connsiteX6-157" fmla="*/ 1596571 w 5189518"/>
              <a:gd name="connsiteY6-158" fmla="*/ 3802743 h 3817955"/>
              <a:gd name="connsiteX7-159" fmla="*/ 0 w 5189518"/>
              <a:gd name="connsiteY7-160" fmla="*/ 2685143 h 3817955"/>
              <a:gd name="connsiteX8-161" fmla="*/ 0 w 5189518"/>
              <a:gd name="connsiteY8-162" fmla="*/ 0 h 3817955"/>
              <a:gd name="connsiteX0-163" fmla="*/ 0 w 5189518"/>
              <a:gd name="connsiteY0-164" fmla="*/ 0 h 3833593"/>
              <a:gd name="connsiteX1-165" fmla="*/ 4122057 w 5189518"/>
              <a:gd name="connsiteY1-166" fmla="*/ 0 h 3833593"/>
              <a:gd name="connsiteX2-167" fmla="*/ 4934857 w 5189518"/>
              <a:gd name="connsiteY2-168" fmla="*/ 537028 h 3833593"/>
              <a:gd name="connsiteX3-169" fmla="*/ 5185456 w 5189518"/>
              <a:gd name="connsiteY3-170" fmla="*/ 1098322 h 3833593"/>
              <a:gd name="connsiteX4-171" fmla="*/ 5050971 w 5189518"/>
              <a:gd name="connsiteY4-172" fmla="*/ 1538514 h 3833593"/>
              <a:gd name="connsiteX5-173" fmla="*/ 4804229 w 5189518"/>
              <a:gd name="connsiteY5-174" fmla="*/ 1727200 h 3833593"/>
              <a:gd name="connsiteX6-175" fmla="*/ 1602921 w 5189518"/>
              <a:gd name="connsiteY6-176" fmla="*/ 3818618 h 3833593"/>
              <a:gd name="connsiteX7-177" fmla="*/ 0 w 5189518"/>
              <a:gd name="connsiteY7-178" fmla="*/ 2685143 h 3833593"/>
              <a:gd name="connsiteX8-179" fmla="*/ 0 w 5189518"/>
              <a:gd name="connsiteY8-180" fmla="*/ 0 h 3833593"/>
              <a:gd name="connsiteX0-181" fmla="*/ 0 w 5189518"/>
              <a:gd name="connsiteY0-182" fmla="*/ 0 h 3833593"/>
              <a:gd name="connsiteX1-183" fmla="*/ 4122057 w 5189518"/>
              <a:gd name="connsiteY1-184" fmla="*/ 0 h 3833593"/>
              <a:gd name="connsiteX2-185" fmla="*/ 4934857 w 5189518"/>
              <a:gd name="connsiteY2-186" fmla="*/ 537028 h 3833593"/>
              <a:gd name="connsiteX3-187" fmla="*/ 5185456 w 5189518"/>
              <a:gd name="connsiteY3-188" fmla="*/ 1098322 h 3833593"/>
              <a:gd name="connsiteX4-189" fmla="*/ 5050971 w 5189518"/>
              <a:gd name="connsiteY4-190" fmla="*/ 1538514 h 3833593"/>
              <a:gd name="connsiteX5-191" fmla="*/ 4804229 w 5189518"/>
              <a:gd name="connsiteY5-192" fmla="*/ 1727200 h 3833593"/>
              <a:gd name="connsiteX6-193" fmla="*/ 1602921 w 5189518"/>
              <a:gd name="connsiteY6-194" fmla="*/ 3818618 h 3833593"/>
              <a:gd name="connsiteX7-195" fmla="*/ 0 w 5189518"/>
              <a:gd name="connsiteY7-196" fmla="*/ 2685143 h 3833593"/>
              <a:gd name="connsiteX8-197" fmla="*/ 0 w 5189518"/>
              <a:gd name="connsiteY8-198" fmla="*/ 0 h 3833593"/>
              <a:gd name="connsiteX0-199" fmla="*/ 0 w 5189518"/>
              <a:gd name="connsiteY0-200" fmla="*/ 0 h 3839850"/>
              <a:gd name="connsiteX1-201" fmla="*/ 4122057 w 5189518"/>
              <a:gd name="connsiteY1-202" fmla="*/ 0 h 3839850"/>
              <a:gd name="connsiteX2-203" fmla="*/ 4934857 w 5189518"/>
              <a:gd name="connsiteY2-204" fmla="*/ 537028 h 3839850"/>
              <a:gd name="connsiteX3-205" fmla="*/ 5185456 w 5189518"/>
              <a:gd name="connsiteY3-206" fmla="*/ 1098322 h 3839850"/>
              <a:gd name="connsiteX4-207" fmla="*/ 5050971 w 5189518"/>
              <a:gd name="connsiteY4-208" fmla="*/ 1538514 h 3839850"/>
              <a:gd name="connsiteX5-209" fmla="*/ 4804229 w 5189518"/>
              <a:gd name="connsiteY5-210" fmla="*/ 1727200 h 3839850"/>
              <a:gd name="connsiteX6-211" fmla="*/ 1637846 w 5189518"/>
              <a:gd name="connsiteY6-212" fmla="*/ 3824968 h 3839850"/>
              <a:gd name="connsiteX7-213" fmla="*/ 0 w 5189518"/>
              <a:gd name="connsiteY7-214" fmla="*/ 2685143 h 3839850"/>
              <a:gd name="connsiteX8-215" fmla="*/ 0 w 5189518"/>
              <a:gd name="connsiteY8-216" fmla="*/ 0 h 3839850"/>
              <a:gd name="connsiteX0-217" fmla="*/ 0 w 5189518"/>
              <a:gd name="connsiteY0-218" fmla="*/ 0 h 3839850"/>
              <a:gd name="connsiteX1-219" fmla="*/ 4122057 w 5189518"/>
              <a:gd name="connsiteY1-220" fmla="*/ 0 h 3839850"/>
              <a:gd name="connsiteX2-221" fmla="*/ 4934857 w 5189518"/>
              <a:gd name="connsiteY2-222" fmla="*/ 537028 h 3839850"/>
              <a:gd name="connsiteX3-223" fmla="*/ 5185456 w 5189518"/>
              <a:gd name="connsiteY3-224" fmla="*/ 1098322 h 3839850"/>
              <a:gd name="connsiteX4-225" fmla="*/ 5050971 w 5189518"/>
              <a:gd name="connsiteY4-226" fmla="*/ 1538514 h 3839850"/>
              <a:gd name="connsiteX5-227" fmla="*/ 4804229 w 5189518"/>
              <a:gd name="connsiteY5-228" fmla="*/ 1727200 h 3839850"/>
              <a:gd name="connsiteX6-229" fmla="*/ 1637846 w 5189518"/>
              <a:gd name="connsiteY6-230" fmla="*/ 3824968 h 3839850"/>
              <a:gd name="connsiteX7-231" fmla="*/ 0 w 5189518"/>
              <a:gd name="connsiteY7-232" fmla="*/ 2685143 h 3839850"/>
              <a:gd name="connsiteX8-233" fmla="*/ 0 w 5189518"/>
              <a:gd name="connsiteY8-234" fmla="*/ 0 h 3839850"/>
              <a:gd name="connsiteX0-235" fmla="*/ 0 w 5189518"/>
              <a:gd name="connsiteY0-236" fmla="*/ 0 h 3849238"/>
              <a:gd name="connsiteX1-237" fmla="*/ 4122057 w 5189518"/>
              <a:gd name="connsiteY1-238" fmla="*/ 0 h 3849238"/>
              <a:gd name="connsiteX2-239" fmla="*/ 4934857 w 5189518"/>
              <a:gd name="connsiteY2-240" fmla="*/ 537028 h 3849238"/>
              <a:gd name="connsiteX3-241" fmla="*/ 5185456 w 5189518"/>
              <a:gd name="connsiteY3-242" fmla="*/ 1098322 h 3849238"/>
              <a:gd name="connsiteX4-243" fmla="*/ 5050971 w 5189518"/>
              <a:gd name="connsiteY4-244" fmla="*/ 1538514 h 3849238"/>
              <a:gd name="connsiteX5-245" fmla="*/ 4804229 w 5189518"/>
              <a:gd name="connsiteY5-246" fmla="*/ 1727200 h 3849238"/>
              <a:gd name="connsiteX6-247" fmla="*/ 1644196 w 5189518"/>
              <a:gd name="connsiteY6-248" fmla="*/ 3834493 h 3849238"/>
              <a:gd name="connsiteX7-249" fmla="*/ 0 w 5189518"/>
              <a:gd name="connsiteY7-250" fmla="*/ 2685143 h 3849238"/>
              <a:gd name="connsiteX8-251" fmla="*/ 0 w 5189518"/>
              <a:gd name="connsiteY8-252" fmla="*/ 0 h 38492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189518" h="3849238">
                <a:moveTo>
                  <a:pt x="0" y="0"/>
                </a:moveTo>
                <a:lnTo>
                  <a:pt x="4122057" y="0"/>
                </a:lnTo>
                <a:cubicBezTo>
                  <a:pt x="4392990" y="179009"/>
                  <a:pt x="4730599" y="305631"/>
                  <a:pt x="4934857" y="537028"/>
                </a:cubicBezTo>
                <a:cubicBezTo>
                  <a:pt x="5159677" y="778101"/>
                  <a:pt x="5174948" y="890586"/>
                  <a:pt x="5185456" y="1098322"/>
                </a:cubicBezTo>
                <a:cubicBezTo>
                  <a:pt x="5202541" y="1292678"/>
                  <a:pt x="5167237" y="1401308"/>
                  <a:pt x="5050971" y="1538514"/>
                </a:cubicBezTo>
                <a:cubicBezTo>
                  <a:pt x="4973487" y="1620459"/>
                  <a:pt x="5372025" y="1344537"/>
                  <a:pt x="4804229" y="1727200"/>
                </a:cubicBezTo>
                <a:cubicBezTo>
                  <a:pt x="4236433" y="2109863"/>
                  <a:pt x="1754565" y="3793520"/>
                  <a:pt x="1644196" y="3834493"/>
                </a:cubicBezTo>
                <a:cubicBezTo>
                  <a:pt x="1581906" y="3976310"/>
                  <a:pt x="532190" y="3057676"/>
                  <a:pt x="0" y="268514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>
          <a:xfrm rot="10800000">
            <a:off x="9127011" y="4623611"/>
            <a:ext cx="3064988" cy="2291103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-1" fmla="*/ 0 w 2762250"/>
              <a:gd name="connsiteY0-2" fmla="*/ 0 h 1547812"/>
              <a:gd name="connsiteX1-3" fmla="*/ 0 w 2762250"/>
              <a:gd name="connsiteY1-4" fmla="*/ 1547812 h 1547812"/>
              <a:gd name="connsiteX2-5" fmla="*/ 342900 w 2762250"/>
              <a:gd name="connsiteY2-6" fmla="*/ 985837 h 1547812"/>
              <a:gd name="connsiteX3-7" fmla="*/ 609600 w 2762250"/>
              <a:gd name="connsiteY3-8" fmla="*/ 642937 h 1547812"/>
              <a:gd name="connsiteX4-9" fmla="*/ 1133475 w 2762250"/>
              <a:gd name="connsiteY4-10" fmla="*/ 509587 h 1547812"/>
              <a:gd name="connsiteX5-11" fmla="*/ 1819275 w 2762250"/>
              <a:gd name="connsiteY5-12" fmla="*/ 500062 h 1547812"/>
              <a:gd name="connsiteX6-13" fmla="*/ 2438400 w 2762250"/>
              <a:gd name="connsiteY6-14" fmla="*/ 280987 h 1547812"/>
              <a:gd name="connsiteX7-15" fmla="*/ 2762250 w 2762250"/>
              <a:gd name="connsiteY7-16" fmla="*/ 4762 h 1547812"/>
              <a:gd name="connsiteX8-17" fmla="*/ 0 w 2762250"/>
              <a:gd name="connsiteY8-18" fmla="*/ 0 h 1547812"/>
              <a:gd name="connsiteX0-19" fmla="*/ 0 w 2762250"/>
              <a:gd name="connsiteY0-20" fmla="*/ 0 h 1547812"/>
              <a:gd name="connsiteX1-21" fmla="*/ 0 w 2762250"/>
              <a:gd name="connsiteY1-22" fmla="*/ 1547812 h 1547812"/>
              <a:gd name="connsiteX2-23" fmla="*/ 316706 w 2762250"/>
              <a:gd name="connsiteY2-24" fmla="*/ 919162 h 1547812"/>
              <a:gd name="connsiteX3-25" fmla="*/ 609600 w 2762250"/>
              <a:gd name="connsiteY3-26" fmla="*/ 642937 h 1547812"/>
              <a:gd name="connsiteX4-27" fmla="*/ 1133475 w 2762250"/>
              <a:gd name="connsiteY4-28" fmla="*/ 509587 h 1547812"/>
              <a:gd name="connsiteX5-29" fmla="*/ 1819275 w 2762250"/>
              <a:gd name="connsiteY5-30" fmla="*/ 500062 h 1547812"/>
              <a:gd name="connsiteX6-31" fmla="*/ 2438400 w 2762250"/>
              <a:gd name="connsiteY6-32" fmla="*/ 280987 h 1547812"/>
              <a:gd name="connsiteX7-33" fmla="*/ 2762250 w 2762250"/>
              <a:gd name="connsiteY7-34" fmla="*/ 4762 h 1547812"/>
              <a:gd name="connsiteX8-35" fmla="*/ 0 w 2762250"/>
              <a:gd name="connsiteY8-36" fmla="*/ 0 h 1547812"/>
              <a:gd name="connsiteX0-37" fmla="*/ 0 w 2762250"/>
              <a:gd name="connsiteY0-38" fmla="*/ 0 h 1547812"/>
              <a:gd name="connsiteX1-39" fmla="*/ 0 w 2762250"/>
              <a:gd name="connsiteY1-40" fmla="*/ 1547812 h 1547812"/>
              <a:gd name="connsiteX2-41" fmla="*/ 290512 w 2762250"/>
              <a:gd name="connsiteY2-42" fmla="*/ 862012 h 1547812"/>
              <a:gd name="connsiteX3-43" fmla="*/ 609600 w 2762250"/>
              <a:gd name="connsiteY3-44" fmla="*/ 642937 h 1547812"/>
              <a:gd name="connsiteX4-45" fmla="*/ 1133475 w 2762250"/>
              <a:gd name="connsiteY4-46" fmla="*/ 509587 h 1547812"/>
              <a:gd name="connsiteX5-47" fmla="*/ 1819275 w 2762250"/>
              <a:gd name="connsiteY5-48" fmla="*/ 500062 h 1547812"/>
              <a:gd name="connsiteX6-49" fmla="*/ 2438400 w 2762250"/>
              <a:gd name="connsiteY6-50" fmla="*/ 280987 h 1547812"/>
              <a:gd name="connsiteX7-51" fmla="*/ 2762250 w 2762250"/>
              <a:gd name="connsiteY7-52" fmla="*/ 4762 h 1547812"/>
              <a:gd name="connsiteX8-53" fmla="*/ 0 w 2762250"/>
              <a:gd name="connsiteY8-54" fmla="*/ 0 h 1547812"/>
              <a:gd name="connsiteX0-55" fmla="*/ 0 w 2762250"/>
              <a:gd name="connsiteY0-56" fmla="*/ 0 h 1547812"/>
              <a:gd name="connsiteX1-57" fmla="*/ 0 w 2762250"/>
              <a:gd name="connsiteY1-58" fmla="*/ 1547812 h 1547812"/>
              <a:gd name="connsiteX2-59" fmla="*/ 333375 w 2762250"/>
              <a:gd name="connsiteY2-60" fmla="*/ 902493 h 1547812"/>
              <a:gd name="connsiteX3-61" fmla="*/ 609600 w 2762250"/>
              <a:gd name="connsiteY3-62" fmla="*/ 642937 h 1547812"/>
              <a:gd name="connsiteX4-63" fmla="*/ 1133475 w 2762250"/>
              <a:gd name="connsiteY4-64" fmla="*/ 509587 h 1547812"/>
              <a:gd name="connsiteX5-65" fmla="*/ 1819275 w 2762250"/>
              <a:gd name="connsiteY5-66" fmla="*/ 500062 h 1547812"/>
              <a:gd name="connsiteX6-67" fmla="*/ 2438400 w 2762250"/>
              <a:gd name="connsiteY6-68" fmla="*/ 280987 h 1547812"/>
              <a:gd name="connsiteX7-69" fmla="*/ 2762250 w 2762250"/>
              <a:gd name="connsiteY7-70" fmla="*/ 4762 h 1547812"/>
              <a:gd name="connsiteX8-71" fmla="*/ 0 w 2762250"/>
              <a:gd name="connsiteY8-72" fmla="*/ 0 h 1547812"/>
              <a:gd name="connsiteX0-73" fmla="*/ 0 w 2762250"/>
              <a:gd name="connsiteY0-74" fmla="*/ 0 h 1547812"/>
              <a:gd name="connsiteX1-75" fmla="*/ 0 w 2762250"/>
              <a:gd name="connsiteY1-76" fmla="*/ 1547812 h 1547812"/>
              <a:gd name="connsiteX2-77" fmla="*/ 333375 w 2762250"/>
              <a:gd name="connsiteY2-78" fmla="*/ 902493 h 1547812"/>
              <a:gd name="connsiteX3-79" fmla="*/ 609600 w 2762250"/>
              <a:gd name="connsiteY3-80" fmla="*/ 642937 h 1547812"/>
              <a:gd name="connsiteX4-81" fmla="*/ 1133475 w 2762250"/>
              <a:gd name="connsiteY4-82" fmla="*/ 509587 h 1547812"/>
              <a:gd name="connsiteX5-83" fmla="*/ 1819275 w 2762250"/>
              <a:gd name="connsiteY5-84" fmla="*/ 500062 h 1547812"/>
              <a:gd name="connsiteX6-85" fmla="*/ 2438400 w 2762250"/>
              <a:gd name="connsiteY6-86" fmla="*/ 280987 h 1547812"/>
              <a:gd name="connsiteX7-87" fmla="*/ 2762250 w 2762250"/>
              <a:gd name="connsiteY7-88" fmla="*/ 4762 h 1547812"/>
              <a:gd name="connsiteX8-89" fmla="*/ 0 w 2762250"/>
              <a:gd name="connsiteY8-90" fmla="*/ 0 h 1547812"/>
              <a:gd name="connsiteX0-91" fmla="*/ 0 w 2762250"/>
              <a:gd name="connsiteY0-92" fmla="*/ 0 h 1547812"/>
              <a:gd name="connsiteX1-93" fmla="*/ 0 w 2762250"/>
              <a:gd name="connsiteY1-94" fmla="*/ 1547812 h 1547812"/>
              <a:gd name="connsiteX2-95" fmla="*/ 333375 w 2762250"/>
              <a:gd name="connsiteY2-96" fmla="*/ 902493 h 1547812"/>
              <a:gd name="connsiteX3-97" fmla="*/ 609600 w 2762250"/>
              <a:gd name="connsiteY3-98" fmla="*/ 642937 h 1547812"/>
              <a:gd name="connsiteX4-99" fmla="*/ 1133475 w 2762250"/>
              <a:gd name="connsiteY4-100" fmla="*/ 509587 h 1547812"/>
              <a:gd name="connsiteX5-101" fmla="*/ 1819275 w 2762250"/>
              <a:gd name="connsiteY5-102" fmla="*/ 500062 h 1547812"/>
              <a:gd name="connsiteX6-103" fmla="*/ 2438400 w 2762250"/>
              <a:gd name="connsiteY6-104" fmla="*/ 280987 h 1547812"/>
              <a:gd name="connsiteX7-105" fmla="*/ 2762250 w 2762250"/>
              <a:gd name="connsiteY7-106" fmla="*/ 4762 h 1547812"/>
              <a:gd name="connsiteX8-107" fmla="*/ 0 w 2762250"/>
              <a:gd name="connsiteY8-108" fmla="*/ 0 h 1547812"/>
              <a:gd name="connsiteX0-109" fmla="*/ 0 w 2762250"/>
              <a:gd name="connsiteY0-110" fmla="*/ 0 h 1547812"/>
              <a:gd name="connsiteX1-111" fmla="*/ 0 w 2762250"/>
              <a:gd name="connsiteY1-112" fmla="*/ 1547812 h 1547812"/>
              <a:gd name="connsiteX2-113" fmla="*/ 333375 w 2762250"/>
              <a:gd name="connsiteY2-114" fmla="*/ 902493 h 1547812"/>
              <a:gd name="connsiteX3-115" fmla="*/ 609600 w 2762250"/>
              <a:gd name="connsiteY3-116" fmla="*/ 642937 h 1547812"/>
              <a:gd name="connsiteX4-117" fmla="*/ 1133475 w 2762250"/>
              <a:gd name="connsiteY4-118" fmla="*/ 509587 h 1547812"/>
              <a:gd name="connsiteX5-119" fmla="*/ 1819275 w 2762250"/>
              <a:gd name="connsiteY5-120" fmla="*/ 500062 h 1547812"/>
              <a:gd name="connsiteX6-121" fmla="*/ 2438400 w 2762250"/>
              <a:gd name="connsiteY6-122" fmla="*/ 280987 h 1547812"/>
              <a:gd name="connsiteX7-123" fmla="*/ 2762250 w 2762250"/>
              <a:gd name="connsiteY7-124" fmla="*/ 4762 h 1547812"/>
              <a:gd name="connsiteX8-125" fmla="*/ 0 w 2762250"/>
              <a:gd name="connsiteY8-126" fmla="*/ 0 h 1547812"/>
              <a:gd name="connsiteX0-127" fmla="*/ 0 w 2762250"/>
              <a:gd name="connsiteY0-128" fmla="*/ 0 h 1547812"/>
              <a:gd name="connsiteX1-129" fmla="*/ 0 w 2762250"/>
              <a:gd name="connsiteY1-130" fmla="*/ 1547812 h 1547812"/>
              <a:gd name="connsiteX2-131" fmla="*/ 333375 w 2762250"/>
              <a:gd name="connsiteY2-132" fmla="*/ 902493 h 1547812"/>
              <a:gd name="connsiteX3-133" fmla="*/ 614362 w 2762250"/>
              <a:gd name="connsiteY3-134" fmla="*/ 588168 h 1547812"/>
              <a:gd name="connsiteX4-135" fmla="*/ 1133475 w 2762250"/>
              <a:gd name="connsiteY4-136" fmla="*/ 509587 h 1547812"/>
              <a:gd name="connsiteX5-137" fmla="*/ 1819275 w 2762250"/>
              <a:gd name="connsiteY5-138" fmla="*/ 500062 h 1547812"/>
              <a:gd name="connsiteX6-139" fmla="*/ 2438400 w 2762250"/>
              <a:gd name="connsiteY6-140" fmla="*/ 280987 h 1547812"/>
              <a:gd name="connsiteX7-141" fmla="*/ 2762250 w 2762250"/>
              <a:gd name="connsiteY7-142" fmla="*/ 4762 h 1547812"/>
              <a:gd name="connsiteX8-143" fmla="*/ 0 w 2762250"/>
              <a:gd name="connsiteY8-144" fmla="*/ 0 h 1547812"/>
              <a:gd name="connsiteX0-145" fmla="*/ 0 w 2762250"/>
              <a:gd name="connsiteY0-146" fmla="*/ 0 h 1547812"/>
              <a:gd name="connsiteX1-147" fmla="*/ 0 w 2762250"/>
              <a:gd name="connsiteY1-148" fmla="*/ 1547812 h 1547812"/>
              <a:gd name="connsiteX2-149" fmla="*/ 333375 w 2762250"/>
              <a:gd name="connsiteY2-150" fmla="*/ 902493 h 1547812"/>
              <a:gd name="connsiteX3-151" fmla="*/ 642937 w 2762250"/>
              <a:gd name="connsiteY3-152" fmla="*/ 597693 h 1547812"/>
              <a:gd name="connsiteX4-153" fmla="*/ 1133475 w 2762250"/>
              <a:gd name="connsiteY4-154" fmla="*/ 509587 h 1547812"/>
              <a:gd name="connsiteX5-155" fmla="*/ 1819275 w 2762250"/>
              <a:gd name="connsiteY5-156" fmla="*/ 500062 h 1547812"/>
              <a:gd name="connsiteX6-157" fmla="*/ 2438400 w 2762250"/>
              <a:gd name="connsiteY6-158" fmla="*/ 280987 h 1547812"/>
              <a:gd name="connsiteX7-159" fmla="*/ 2762250 w 2762250"/>
              <a:gd name="connsiteY7-160" fmla="*/ 4762 h 1547812"/>
              <a:gd name="connsiteX8-161" fmla="*/ 0 w 2762250"/>
              <a:gd name="connsiteY8-162" fmla="*/ 0 h 1547812"/>
              <a:gd name="connsiteX0-163" fmla="*/ 0 w 2762250"/>
              <a:gd name="connsiteY0-164" fmla="*/ 0 h 1547812"/>
              <a:gd name="connsiteX1-165" fmla="*/ 0 w 2762250"/>
              <a:gd name="connsiteY1-166" fmla="*/ 1547812 h 1547812"/>
              <a:gd name="connsiteX2-167" fmla="*/ 347663 w 2762250"/>
              <a:gd name="connsiteY2-168" fmla="*/ 902493 h 1547812"/>
              <a:gd name="connsiteX3-169" fmla="*/ 642937 w 2762250"/>
              <a:gd name="connsiteY3-170" fmla="*/ 597693 h 1547812"/>
              <a:gd name="connsiteX4-171" fmla="*/ 1133475 w 2762250"/>
              <a:gd name="connsiteY4-172" fmla="*/ 509587 h 1547812"/>
              <a:gd name="connsiteX5-173" fmla="*/ 1819275 w 2762250"/>
              <a:gd name="connsiteY5-174" fmla="*/ 500062 h 1547812"/>
              <a:gd name="connsiteX6-175" fmla="*/ 2438400 w 2762250"/>
              <a:gd name="connsiteY6-176" fmla="*/ 280987 h 1547812"/>
              <a:gd name="connsiteX7-177" fmla="*/ 2762250 w 2762250"/>
              <a:gd name="connsiteY7-178" fmla="*/ 4762 h 1547812"/>
              <a:gd name="connsiteX8-179" fmla="*/ 0 w 2762250"/>
              <a:gd name="connsiteY8-180" fmla="*/ 0 h 1547812"/>
              <a:gd name="connsiteX0-181" fmla="*/ 0 w 2762250"/>
              <a:gd name="connsiteY0-182" fmla="*/ 0 h 1547812"/>
              <a:gd name="connsiteX1-183" fmla="*/ 0 w 2762250"/>
              <a:gd name="connsiteY1-184" fmla="*/ 1547812 h 1547812"/>
              <a:gd name="connsiteX2-185" fmla="*/ 347663 w 2762250"/>
              <a:gd name="connsiteY2-186" fmla="*/ 902493 h 1547812"/>
              <a:gd name="connsiteX3-187" fmla="*/ 659606 w 2762250"/>
              <a:gd name="connsiteY3-188" fmla="*/ 609599 h 1547812"/>
              <a:gd name="connsiteX4-189" fmla="*/ 1133475 w 2762250"/>
              <a:gd name="connsiteY4-190" fmla="*/ 509587 h 1547812"/>
              <a:gd name="connsiteX5-191" fmla="*/ 1819275 w 2762250"/>
              <a:gd name="connsiteY5-192" fmla="*/ 500062 h 1547812"/>
              <a:gd name="connsiteX6-193" fmla="*/ 2438400 w 2762250"/>
              <a:gd name="connsiteY6-194" fmla="*/ 280987 h 1547812"/>
              <a:gd name="connsiteX7-195" fmla="*/ 2762250 w 2762250"/>
              <a:gd name="connsiteY7-196" fmla="*/ 4762 h 1547812"/>
              <a:gd name="connsiteX8-197" fmla="*/ 0 w 2762250"/>
              <a:gd name="connsiteY8-198" fmla="*/ 0 h 1547812"/>
              <a:gd name="connsiteX0-199" fmla="*/ 0 w 2762250"/>
              <a:gd name="connsiteY0-200" fmla="*/ 0 h 1547812"/>
              <a:gd name="connsiteX1-201" fmla="*/ 0 w 2762250"/>
              <a:gd name="connsiteY1-202" fmla="*/ 1547812 h 1547812"/>
              <a:gd name="connsiteX2-203" fmla="*/ 347663 w 2762250"/>
              <a:gd name="connsiteY2-204" fmla="*/ 902493 h 1547812"/>
              <a:gd name="connsiteX3-205" fmla="*/ 659606 w 2762250"/>
              <a:gd name="connsiteY3-206" fmla="*/ 609599 h 1547812"/>
              <a:gd name="connsiteX4-207" fmla="*/ 1133475 w 2762250"/>
              <a:gd name="connsiteY4-208" fmla="*/ 459580 h 1547812"/>
              <a:gd name="connsiteX5-209" fmla="*/ 1819275 w 2762250"/>
              <a:gd name="connsiteY5-210" fmla="*/ 500062 h 1547812"/>
              <a:gd name="connsiteX6-211" fmla="*/ 2438400 w 2762250"/>
              <a:gd name="connsiteY6-212" fmla="*/ 280987 h 1547812"/>
              <a:gd name="connsiteX7-213" fmla="*/ 2762250 w 2762250"/>
              <a:gd name="connsiteY7-214" fmla="*/ 4762 h 1547812"/>
              <a:gd name="connsiteX8-215" fmla="*/ 0 w 2762250"/>
              <a:gd name="connsiteY8-216" fmla="*/ 0 h 1547812"/>
              <a:gd name="connsiteX0-217" fmla="*/ 0 w 2762250"/>
              <a:gd name="connsiteY0-218" fmla="*/ 0 h 1547812"/>
              <a:gd name="connsiteX1-219" fmla="*/ 0 w 2762250"/>
              <a:gd name="connsiteY1-220" fmla="*/ 1547812 h 1547812"/>
              <a:gd name="connsiteX2-221" fmla="*/ 347663 w 2762250"/>
              <a:gd name="connsiteY2-222" fmla="*/ 902493 h 1547812"/>
              <a:gd name="connsiteX3-223" fmla="*/ 659606 w 2762250"/>
              <a:gd name="connsiteY3-224" fmla="*/ 609599 h 1547812"/>
              <a:gd name="connsiteX4-225" fmla="*/ 1133475 w 2762250"/>
              <a:gd name="connsiteY4-226" fmla="*/ 500062 h 1547812"/>
              <a:gd name="connsiteX5-227" fmla="*/ 1819275 w 2762250"/>
              <a:gd name="connsiteY5-228" fmla="*/ 500062 h 1547812"/>
              <a:gd name="connsiteX6-229" fmla="*/ 2438400 w 2762250"/>
              <a:gd name="connsiteY6-230" fmla="*/ 280987 h 1547812"/>
              <a:gd name="connsiteX7-231" fmla="*/ 2762250 w 2762250"/>
              <a:gd name="connsiteY7-232" fmla="*/ 4762 h 1547812"/>
              <a:gd name="connsiteX8-233" fmla="*/ 0 w 2762250"/>
              <a:gd name="connsiteY8-234" fmla="*/ 0 h 1547812"/>
              <a:gd name="connsiteX0-235" fmla="*/ 0 w 2762250"/>
              <a:gd name="connsiteY0-236" fmla="*/ 0 h 1547812"/>
              <a:gd name="connsiteX1-237" fmla="*/ 0 w 2762250"/>
              <a:gd name="connsiteY1-238" fmla="*/ 1547812 h 1547812"/>
              <a:gd name="connsiteX2-239" fmla="*/ 347663 w 2762250"/>
              <a:gd name="connsiteY2-240" fmla="*/ 902493 h 1547812"/>
              <a:gd name="connsiteX3-241" fmla="*/ 659606 w 2762250"/>
              <a:gd name="connsiteY3-242" fmla="*/ 609599 h 1547812"/>
              <a:gd name="connsiteX4-243" fmla="*/ 1133475 w 2762250"/>
              <a:gd name="connsiteY4-244" fmla="*/ 500062 h 1547812"/>
              <a:gd name="connsiteX5-245" fmla="*/ 1819275 w 2762250"/>
              <a:gd name="connsiteY5-246" fmla="*/ 500062 h 1547812"/>
              <a:gd name="connsiteX6-247" fmla="*/ 2438400 w 2762250"/>
              <a:gd name="connsiteY6-248" fmla="*/ 280987 h 1547812"/>
              <a:gd name="connsiteX7-249" fmla="*/ 2762250 w 2762250"/>
              <a:gd name="connsiteY7-250" fmla="*/ 4762 h 1547812"/>
              <a:gd name="connsiteX8-251" fmla="*/ 0 w 2762250"/>
              <a:gd name="connsiteY8-252" fmla="*/ 0 h 1547812"/>
              <a:gd name="connsiteX0-253" fmla="*/ 0 w 2762250"/>
              <a:gd name="connsiteY0-254" fmla="*/ 0 h 1547812"/>
              <a:gd name="connsiteX1-255" fmla="*/ 0 w 2762250"/>
              <a:gd name="connsiteY1-256" fmla="*/ 1547812 h 1547812"/>
              <a:gd name="connsiteX2-257" fmla="*/ 347663 w 2762250"/>
              <a:gd name="connsiteY2-258" fmla="*/ 902493 h 1547812"/>
              <a:gd name="connsiteX3-259" fmla="*/ 659606 w 2762250"/>
              <a:gd name="connsiteY3-260" fmla="*/ 609599 h 1547812"/>
              <a:gd name="connsiteX4-261" fmla="*/ 1133475 w 2762250"/>
              <a:gd name="connsiteY4-262" fmla="*/ 500062 h 1547812"/>
              <a:gd name="connsiteX5-263" fmla="*/ 1819275 w 2762250"/>
              <a:gd name="connsiteY5-264" fmla="*/ 500062 h 1547812"/>
              <a:gd name="connsiteX6-265" fmla="*/ 2438400 w 2762250"/>
              <a:gd name="connsiteY6-266" fmla="*/ 280987 h 1547812"/>
              <a:gd name="connsiteX7-267" fmla="*/ 2762250 w 2762250"/>
              <a:gd name="connsiteY7-268" fmla="*/ 4762 h 1547812"/>
              <a:gd name="connsiteX8-269" fmla="*/ 0 w 2762250"/>
              <a:gd name="connsiteY8-270" fmla="*/ 0 h 1547812"/>
              <a:gd name="connsiteX0-271" fmla="*/ 0 w 2762250"/>
              <a:gd name="connsiteY0-272" fmla="*/ 0 h 1547812"/>
              <a:gd name="connsiteX1-273" fmla="*/ 0 w 2762250"/>
              <a:gd name="connsiteY1-274" fmla="*/ 1547812 h 1547812"/>
              <a:gd name="connsiteX2-275" fmla="*/ 347663 w 2762250"/>
              <a:gd name="connsiteY2-276" fmla="*/ 902493 h 1547812"/>
              <a:gd name="connsiteX3-277" fmla="*/ 659606 w 2762250"/>
              <a:gd name="connsiteY3-278" fmla="*/ 609599 h 1547812"/>
              <a:gd name="connsiteX4-279" fmla="*/ 1138237 w 2762250"/>
              <a:gd name="connsiteY4-280" fmla="*/ 471487 h 1547812"/>
              <a:gd name="connsiteX5-281" fmla="*/ 1819275 w 2762250"/>
              <a:gd name="connsiteY5-282" fmla="*/ 500062 h 1547812"/>
              <a:gd name="connsiteX6-283" fmla="*/ 2438400 w 2762250"/>
              <a:gd name="connsiteY6-284" fmla="*/ 280987 h 1547812"/>
              <a:gd name="connsiteX7-285" fmla="*/ 2762250 w 2762250"/>
              <a:gd name="connsiteY7-286" fmla="*/ 4762 h 1547812"/>
              <a:gd name="connsiteX8-287" fmla="*/ 0 w 2762250"/>
              <a:gd name="connsiteY8-288" fmla="*/ 0 h 1547812"/>
              <a:gd name="connsiteX0-289" fmla="*/ 0 w 2762250"/>
              <a:gd name="connsiteY0-290" fmla="*/ 0 h 1547812"/>
              <a:gd name="connsiteX1-291" fmla="*/ 0 w 2762250"/>
              <a:gd name="connsiteY1-292" fmla="*/ 1547812 h 1547812"/>
              <a:gd name="connsiteX2-293" fmla="*/ 347663 w 2762250"/>
              <a:gd name="connsiteY2-294" fmla="*/ 902493 h 1547812"/>
              <a:gd name="connsiteX3-295" fmla="*/ 659606 w 2762250"/>
              <a:gd name="connsiteY3-296" fmla="*/ 609599 h 1547812"/>
              <a:gd name="connsiteX4-297" fmla="*/ 1135856 w 2762250"/>
              <a:gd name="connsiteY4-298" fmla="*/ 511968 h 1547812"/>
              <a:gd name="connsiteX5-299" fmla="*/ 1819275 w 2762250"/>
              <a:gd name="connsiteY5-300" fmla="*/ 500062 h 1547812"/>
              <a:gd name="connsiteX6-301" fmla="*/ 2438400 w 2762250"/>
              <a:gd name="connsiteY6-302" fmla="*/ 280987 h 1547812"/>
              <a:gd name="connsiteX7-303" fmla="*/ 2762250 w 2762250"/>
              <a:gd name="connsiteY7-304" fmla="*/ 4762 h 1547812"/>
              <a:gd name="connsiteX8-305" fmla="*/ 0 w 2762250"/>
              <a:gd name="connsiteY8-306" fmla="*/ 0 h 1547812"/>
              <a:gd name="connsiteX0-307" fmla="*/ 0 w 2762250"/>
              <a:gd name="connsiteY0-308" fmla="*/ 0 h 1547812"/>
              <a:gd name="connsiteX1-309" fmla="*/ 0 w 2762250"/>
              <a:gd name="connsiteY1-310" fmla="*/ 1547812 h 1547812"/>
              <a:gd name="connsiteX2-311" fmla="*/ 347663 w 2762250"/>
              <a:gd name="connsiteY2-312" fmla="*/ 902493 h 1547812"/>
              <a:gd name="connsiteX3-313" fmla="*/ 659606 w 2762250"/>
              <a:gd name="connsiteY3-314" fmla="*/ 609599 h 1547812"/>
              <a:gd name="connsiteX4-315" fmla="*/ 1135856 w 2762250"/>
              <a:gd name="connsiteY4-316" fmla="*/ 511968 h 1547812"/>
              <a:gd name="connsiteX5-317" fmla="*/ 1819275 w 2762250"/>
              <a:gd name="connsiteY5-318" fmla="*/ 500062 h 1547812"/>
              <a:gd name="connsiteX6-319" fmla="*/ 2438400 w 2762250"/>
              <a:gd name="connsiteY6-320" fmla="*/ 280987 h 1547812"/>
              <a:gd name="connsiteX7-321" fmla="*/ 2762250 w 2762250"/>
              <a:gd name="connsiteY7-322" fmla="*/ 4762 h 1547812"/>
              <a:gd name="connsiteX8-323" fmla="*/ 0 w 2762250"/>
              <a:gd name="connsiteY8-324" fmla="*/ 0 h 1547812"/>
              <a:gd name="connsiteX0-325" fmla="*/ 0 w 2762250"/>
              <a:gd name="connsiteY0-326" fmla="*/ 0 h 1547812"/>
              <a:gd name="connsiteX1-327" fmla="*/ 0 w 2762250"/>
              <a:gd name="connsiteY1-328" fmla="*/ 1547812 h 1547812"/>
              <a:gd name="connsiteX2-329" fmla="*/ 347663 w 2762250"/>
              <a:gd name="connsiteY2-330" fmla="*/ 902493 h 1547812"/>
              <a:gd name="connsiteX3-331" fmla="*/ 659606 w 2762250"/>
              <a:gd name="connsiteY3-332" fmla="*/ 609599 h 1547812"/>
              <a:gd name="connsiteX4-333" fmla="*/ 1135856 w 2762250"/>
              <a:gd name="connsiteY4-334" fmla="*/ 497681 h 1547812"/>
              <a:gd name="connsiteX5-335" fmla="*/ 1819275 w 2762250"/>
              <a:gd name="connsiteY5-336" fmla="*/ 500062 h 1547812"/>
              <a:gd name="connsiteX6-337" fmla="*/ 2438400 w 2762250"/>
              <a:gd name="connsiteY6-338" fmla="*/ 280987 h 1547812"/>
              <a:gd name="connsiteX7-339" fmla="*/ 2762250 w 2762250"/>
              <a:gd name="connsiteY7-340" fmla="*/ 4762 h 1547812"/>
              <a:gd name="connsiteX8-341" fmla="*/ 0 w 2762250"/>
              <a:gd name="connsiteY8-342" fmla="*/ 0 h 1547812"/>
              <a:gd name="connsiteX0-343" fmla="*/ 0 w 2762250"/>
              <a:gd name="connsiteY0-344" fmla="*/ 0 h 1547812"/>
              <a:gd name="connsiteX1-345" fmla="*/ 0 w 2762250"/>
              <a:gd name="connsiteY1-346" fmla="*/ 1547812 h 1547812"/>
              <a:gd name="connsiteX2-347" fmla="*/ 347663 w 2762250"/>
              <a:gd name="connsiteY2-348" fmla="*/ 902493 h 1547812"/>
              <a:gd name="connsiteX3-349" fmla="*/ 659606 w 2762250"/>
              <a:gd name="connsiteY3-350" fmla="*/ 609599 h 1547812"/>
              <a:gd name="connsiteX4-351" fmla="*/ 1135856 w 2762250"/>
              <a:gd name="connsiteY4-352" fmla="*/ 497681 h 1547812"/>
              <a:gd name="connsiteX5-353" fmla="*/ 1819275 w 2762250"/>
              <a:gd name="connsiteY5-354" fmla="*/ 500062 h 1547812"/>
              <a:gd name="connsiteX6-355" fmla="*/ 2438400 w 2762250"/>
              <a:gd name="connsiteY6-356" fmla="*/ 280987 h 1547812"/>
              <a:gd name="connsiteX7-357" fmla="*/ 2762250 w 2762250"/>
              <a:gd name="connsiteY7-358" fmla="*/ 4762 h 1547812"/>
              <a:gd name="connsiteX8-359" fmla="*/ 0 w 2762250"/>
              <a:gd name="connsiteY8-360" fmla="*/ 0 h 1547812"/>
              <a:gd name="connsiteX0-361" fmla="*/ 0 w 2762250"/>
              <a:gd name="connsiteY0-362" fmla="*/ 0 h 1547812"/>
              <a:gd name="connsiteX1-363" fmla="*/ 0 w 2762250"/>
              <a:gd name="connsiteY1-364" fmla="*/ 1547812 h 1547812"/>
              <a:gd name="connsiteX2-365" fmla="*/ 347663 w 2762250"/>
              <a:gd name="connsiteY2-366" fmla="*/ 902493 h 1547812"/>
              <a:gd name="connsiteX3-367" fmla="*/ 659606 w 2762250"/>
              <a:gd name="connsiteY3-368" fmla="*/ 609599 h 1547812"/>
              <a:gd name="connsiteX4-369" fmla="*/ 1135856 w 2762250"/>
              <a:gd name="connsiteY4-370" fmla="*/ 497681 h 1547812"/>
              <a:gd name="connsiteX5-371" fmla="*/ 1819275 w 2762250"/>
              <a:gd name="connsiteY5-372" fmla="*/ 419099 h 1547812"/>
              <a:gd name="connsiteX6-373" fmla="*/ 2438400 w 2762250"/>
              <a:gd name="connsiteY6-374" fmla="*/ 280987 h 1547812"/>
              <a:gd name="connsiteX7-375" fmla="*/ 2762250 w 2762250"/>
              <a:gd name="connsiteY7-376" fmla="*/ 4762 h 1547812"/>
              <a:gd name="connsiteX8-377" fmla="*/ 0 w 2762250"/>
              <a:gd name="connsiteY8-378" fmla="*/ 0 h 1547812"/>
              <a:gd name="connsiteX0-379" fmla="*/ 0 w 2762250"/>
              <a:gd name="connsiteY0-380" fmla="*/ 0 h 1547812"/>
              <a:gd name="connsiteX1-381" fmla="*/ 0 w 2762250"/>
              <a:gd name="connsiteY1-382" fmla="*/ 1547812 h 1547812"/>
              <a:gd name="connsiteX2-383" fmla="*/ 347663 w 2762250"/>
              <a:gd name="connsiteY2-384" fmla="*/ 902493 h 1547812"/>
              <a:gd name="connsiteX3-385" fmla="*/ 659606 w 2762250"/>
              <a:gd name="connsiteY3-386" fmla="*/ 609599 h 1547812"/>
              <a:gd name="connsiteX4-387" fmla="*/ 1135856 w 2762250"/>
              <a:gd name="connsiteY4-388" fmla="*/ 497681 h 1547812"/>
              <a:gd name="connsiteX5-389" fmla="*/ 1833562 w 2762250"/>
              <a:gd name="connsiteY5-390" fmla="*/ 459581 h 1547812"/>
              <a:gd name="connsiteX6-391" fmla="*/ 2438400 w 2762250"/>
              <a:gd name="connsiteY6-392" fmla="*/ 280987 h 1547812"/>
              <a:gd name="connsiteX7-393" fmla="*/ 2762250 w 2762250"/>
              <a:gd name="connsiteY7-394" fmla="*/ 4762 h 1547812"/>
              <a:gd name="connsiteX8-395" fmla="*/ 0 w 2762250"/>
              <a:gd name="connsiteY8-396" fmla="*/ 0 h 1547812"/>
              <a:gd name="connsiteX0-397" fmla="*/ 0 w 2762250"/>
              <a:gd name="connsiteY0-398" fmla="*/ 0 h 1547812"/>
              <a:gd name="connsiteX1-399" fmla="*/ 0 w 2762250"/>
              <a:gd name="connsiteY1-400" fmla="*/ 1547812 h 1547812"/>
              <a:gd name="connsiteX2-401" fmla="*/ 347663 w 2762250"/>
              <a:gd name="connsiteY2-402" fmla="*/ 902493 h 1547812"/>
              <a:gd name="connsiteX3-403" fmla="*/ 659606 w 2762250"/>
              <a:gd name="connsiteY3-404" fmla="*/ 609599 h 1547812"/>
              <a:gd name="connsiteX4-405" fmla="*/ 1135856 w 2762250"/>
              <a:gd name="connsiteY4-406" fmla="*/ 497681 h 1547812"/>
              <a:gd name="connsiteX5-407" fmla="*/ 1833562 w 2762250"/>
              <a:gd name="connsiteY5-408" fmla="*/ 459581 h 1547812"/>
              <a:gd name="connsiteX6-409" fmla="*/ 2438400 w 2762250"/>
              <a:gd name="connsiteY6-410" fmla="*/ 280987 h 1547812"/>
              <a:gd name="connsiteX7-411" fmla="*/ 2762250 w 2762250"/>
              <a:gd name="connsiteY7-412" fmla="*/ 4762 h 1547812"/>
              <a:gd name="connsiteX8-413" fmla="*/ 0 w 2762250"/>
              <a:gd name="connsiteY8-414" fmla="*/ 0 h 1547812"/>
              <a:gd name="connsiteX0-415" fmla="*/ 0 w 2762250"/>
              <a:gd name="connsiteY0-416" fmla="*/ 0 h 1547812"/>
              <a:gd name="connsiteX1-417" fmla="*/ 0 w 2762250"/>
              <a:gd name="connsiteY1-418" fmla="*/ 1547812 h 1547812"/>
              <a:gd name="connsiteX2-419" fmla="*/ 347663 w 2762250"/>
              <a:gd name="connsiteY2-420" fmla="*/ 902493 h 1547812"/>
              <a:gd name="connsiteX3-421" fmla="*/ 659606 w 2762250"/>
              <a:gd name="connsiteY3-422" fmla="*/ 609599 h 1547812"/>
              <a:gd name="connsiteX4-423" fmla="*/ 1135856 w 2762250"/>
              <a:gd name="connsiteY4-424" fmla="*/ 497681 h 1547812"/>
              <a:gd name="connsiteX5-425" fmla="*/ 1833562 w 2762250"/>
              <a:gd name="connsiteY5-426" fmla="*/ 459581 h 1547812"/>
              <a:gd name="connsiteX6-427" fmla="*/ 2438400 w 2762250"/>
              <a:gd name="connsiteY6-428" fmla="*/ 280987 h 1547812"/>
              <a:gd name="connsiteX7-429" fmla="*/ 2762250 w 2762250"/>
              <a:gd name="connsiteY7-430" fmla="*/ 4762 h 1547812"/>
              <a:gd name="connsiteX8-431" fmla="*/ 0 w 2762250"/>
              <a:gd name="connsiteY8-432" fmla="*/ 0 h 1547812"/>
              <a:gd name="connsiteX0-433" fmla="*/ 0 w 2762250"/>
              <a:gd name="connsiteY0-434" fmla="*/ 0 h 1547812"/>
              <a:gd name="connsiteX1-435" fmla="*/ 0 w 2762250"/>
              <a:gd name="connsiteY1-436" fmla="*/ 1547812 h 1547812"/>
              <a:gd name="connsiteX2-437" fmla="*/ 347663 w 2762250"/>
              <a:gd name="connsiteY2-438" fmla="*/ 902493 h 1547812"/>
              <a:gd name="connsiteX3-439" fmla="*/ 659606 w 2762250"/>
              <a:gd name="connsiteY3-440" fmla="*/ 609599 h 1547812"/>
              <a:gd name="connsiteX4-441" fmla="*/ 1135856 w 2762250"/>
              <a:gd name="connsiteY4-442" fmla="*/ 497681 h 1547812"/>
              <a:gd name="connsiteX5-443" fmla="*/ 1797844 w 2762250"/>
              <a:gd name="connsiteY5-444" fmla="*/ 433387 h 1547812"/>
              <a:gd name="connsiteX6-445" fmla="*/ 2438400 w 2762250"/>
              <a:gd name="connsiteY6-446" fmla="*/ 280987 h 1547812"/>
              <a:gd name="connsiteX7-447" fmla="*/ 2762250 w 2762250"/>
              <a:gd name="connsiteY7-448" fmla="*/ 4762 h 1547812"/>
              <a:gd name="connsiteX8-449" fmla="*/ 0 w 2762250"/>
              <a:gd name="connsiteY8-450" fmla="*/ 0 h 1547812"/>
              <a:gd name="connsiteX0-451" fmla="*/ 0 w 2762250"/>
              <a:gd name="connsiteY0-452" fmla="*/ 0 h 1547812"/>
              <a:gd name="connsiteX1-453" fmla="*/ 0 w 2762250"/>
              <a:gd name="connsiteY1-454" fmla="*/ 1547812 h 1547812"/>
              <a:gd name="connsiteX2-455" fmla="*/ 347663 w 2762250"/>
              <a:gd name="connsiteY2-456" fmla="*/ 902493 h 1547812"/>
              <a:gd name="connsiteX3-457" fmla="*/ 659606 w 2762250"/>
              <a:gd name="connsiteY3-458" fmla="*/ 609599 h 1547812"/>
              <a:gd name="connsiteX4-459" fmla="*/ 1135856 w 2762250"/>
              <a:gd name="connsiteY4-460" fmla="*/ 497681 h 1547812"/>
              <a:gd name="connsiteX5-461" fmla="*/ 1816894 w 2762250"/>
              <a:gd name="connsiteY5-462" fmla="*/ 461962 h 1547812"/>
              <a:gd name="connsiteX6-463" fmla="*/ 2438400 w 2762250"/>
              <a:gd name="connsiteY6-464" fmla="*/ 280987 h 1547812"/>
              <a:gd name="connsiteX7-465" fmla="*/ 2762250 w 2762250"/>
              <a:gd name="connsiteY7-466" fmla="*/ 4762 h 1547812"/>
              <a:gd name="connsiteX8-467" fmla="*/ 0 w 2762250"/>
              <a:gd name="connsiteY8-468" fmla="*/ 0 h 1547812"/>
              <a:gd name="connsiteX0-469" fmla="*/ 0 w 2762250"/>
              <a:gd name="connsiteY0-470" fmla="*/ 0 h 1547812"/>
              <a:gd name="connsiteX1-471" fmla="*/ 0 w 2762250"/>
              <a:gd name="connsiteY1-472" fmla="*/ 1547812 h 1547812"/>
              <a:gd name="connsiteX2-473" fmla="*/ 347663 w 2762250"/>
              <a:gd name="connsiteY2-474" fmla="*/ 902493 h 1547812"/>
              <a:gd name="connsiteX3-475" fmla="*/ 659606 w 2762250"/>
              <a:gd name="connsiteY3-476" fmla="*/ 609599 h 1547812"/>
              <a:gd name="connsiteX4-477" fmla="*/ 1135856 w 2762250"/>
              <a:gd name="connsiteY4-478" fmla="*/ 497681 h 1547812"/>
              <a:gd name="connsiteX5-479" fmla="*/ 1816894 w 2762250"/>
              <a:gd name="connsiteY5-480" fmla="*/ 461962 h 1547812"/>
              <a:gd name="connsiteX6-481" fmla="*/ 2407443 w 2762250"/>
              <a:gd name="connsiteY6-482" fmla="*/ 257175 h 1547812"/>
              <a:gd name="connsiteX7-483" fmla="*/ 2762250 w 2762250"/>
              <a:gd name="connsiteY7-484" fmla="*/ 4762 h 1547812"/>
              <a:gd name="connsiteX8-485" fmla="*/ 0 w 2762250"/>
              <a:gd name="connsiteY8-486" fmla="*/ 0 h 1547812"/>
              <a:gd name="connsiteX0-487" fmla="*/ 0 w 2762250"/>
              <a:gd name="connsiteY0-488" fmla="*/ 0 h 1547812"/>
              <a:gd name="connsiteX1-489" fmla="*/ 0 w 2762250"/>
              <a:gd name="connsiteY1-490" fmla="*/ 1547812 h 1547812"/>
              <a:gd name="connsiteX2-491" fmla="*/ 347663 w 2762250"/>
              <a:gd name="connsiteY2-492" fmla="*/ 902493 h 1547812"/>
              <a:gd name="connsiteX3-493" fmla="*/ 659606 w 2762250"/>
              <a:gd name="connsiteY3-494" fmla="*/ 609599 h 1547812"/>
              <a:gd name="connsiteX4-495" fmla="*/ 1135856 w 2762250"/>
              <a:gd name="connsiteY4-496" fmla="*/ 497681 h 1547812"/>
              <a:gd name="connsiteX5-497" fmla="*/ 1816894 w 2762250"/>
              <a:gd name="connsiteY5-498" fmla="*/ 461962 h 1547812"/>
              <a:gd name="connsiteX6-499" fmla="*/ 2383631 w 2762250"/>
              <a:gd name="connsiteY6-500" fmla="*/ 228600 h 1547812"/>
              <a:gd name="connsiteX7-501" fmla="*/ 2762250 w 2762250"/>
              <a:gd name="connsiteY7-502" fmla="*/ 4762 h 1547812"/>
              <a:gd name="connsiteX8-503" fmla="*/ 0 w 2762250"/>
              <a:gd name="connsiteY8-504" fmla="*/ 0 h 1547812"/>
              <a:gd name="connsiteX0-505" fmla="*/ 0 w 2762250"/>
              <a:gd name="connsiteY0-506" fmla="*/ 0 h 1547812"/>
              <a:gd name="connsiteX1-507" fmla="*/ 0 w 2762250"/>
              <a:gd name="connsiteY1-508" fmla="*/ 1547812 h 1547812"/>
              <a:gd name="connsiteX2-509" fmla="*/ 347663 w 2762250"/>
              <a:gd name="connsiteY2-510" fmla="*/ 902493 h 1547812"/>
              <a:gd name="connsiteX3-511" fmla="*/ 659606 w 2762250"/>
              <a:gd name="connsiteY3-512" fmla="*/ 609599 h 1547812"/>
              <a:gd name="connsiteX4-513" fmla="*/ 1135856 w 2762250"/>
              <a:gd name="connsiteY4-514" fmla="*/ 497681 h 1547812"/>
              <a:gd name="connsiteX5-515" fmla="*/ 1816894 w 2762250"/>
              <a:gd name="connsiteY5-516" fmla="*/ 461962 h 1547812"/>
              <a:gd name="connsiteX6-517" fmla="*/ 2393156 w 2762250"/>
              <a:gd name="connsiteY6-518" fmla="*/ 261937 h 1547812"/>
              <a:gd name="connsiteX7-519" fmla="*/ 2762250 w 2762250"/>
              <a:gd name="connsiteY7-520" fmla="*/ 4762 h 1547812"/>
              <a:gd name="connsiteX8-521" fmla="*/ 0 w 2762250"/>
              <a:gd name="connsiteY8-522" fmla="*/ 0 h 1547812"/>
              <a:gd name="connsiteX0-523" fmla="*/ 0 w 2762250"/>
              <a:gd name="connsiteY0-524" fmla="*/ 0 h 1547812"/>
              <a:gd name="connsiteX1-525" fmla="*/ 0 w 2762250"/>
              <a:gd name="connsiteY1-526" fmla="*/ 1547812 h 1547812"/>
              <a:gd name="connsiteX2-527" fmla="*/ 347663 w 2762250"/>
              <a:gd name="connsiteY2-528" fmla="*/ 902493 h 1547812"/>
              <a:gd name="connsiteX3-529" fmla="*/ 659606 w 2762250"/>
              <a:gd name="connsiteY3-530" fmla="*/ 609599 h 1547812"/>
              <a:gd name="connsiteX4-531" fmla="*/ 1135856 w 2762250"/>
              <a:gd name="connsiteY4-532" fmla="*/ 497681 h 1547812"/>
              <a:gd name="connsiteX5-533" fmla="*/ 1816894 w 2762250"/>
              <a:gd name="connsiteY5-534" fmla="*/ 461962 h 1547812"/>
              <a:gd name="connsiteX6-535" fmla="*/ 2393156 w 2762250"/>
              <a:gd name="connsiteY6-536" fmla="*/ 261937 h 1547812"/>
              <a:gd name="connsiteX7-537" fmla="*/ 2762250 w 2762250"/>
              <a:gd name="connsiteY7-538" fmla="*/ 4762 h 1547812"/>
              <a:gd name="connsiteX8-539" fmla="*/ 0 w 2762250"/>
              <a:gd name="connsiteY8-540" fmla="*/ 0 h 1547812"/>
              <a:gd name="connsiteX0-541" fmla="*/ 0 w 2762250"/>
              <a:gd name="connsiteY0-542" fmla="*/ 0 h 1547812"/>
              <a:gd name="connsiteX1-543" fmla="*/ 0 w 2762250"/>
              <a:gd name="connsiteY1-544" fmla="*/ 1547812 h 1547812"/>
              <a:gd name="connsiteX2-545" fmla="*/ 347663 w 2762250"/>
              <a:gd name="connsiteY2-546" fmla="*/ 902493 h 1547812"/>
              <a:gd name="connsiteX3-547" fmla="*/ 659606 w 2762250"/>
              <a:gd name="connsiteY3-548" fmla="*/ 609599 h 1547812"/>
              <a:gd name="connsiteX4-549" fmla="*/ 1135856 w 2762250"/>
              <a:gd name="connsiteY4-550" fmla="*/ 497681 h 1547812"/>
              <a:gd name="connsiteX5-551" fmla="*/ 1816894 w 2762250"/>
              <a:gd name="connsiteY5-552" fmla="*/ 461962 h 1547812"/>
              <a:gd name="connsiteX6-553" fmla="*/ 2393156 w 2762250"/>
              <a:gd name="connsiteY6-554" fmla="*/ 261937 h 1547812"/>
              <a:gd name="connsiteX7-555" fmla="*/ 2762250 w 2762250"/>
              <a:gd name="connsiteY7-556" fmla="*/ 4762 h 1547812"/>
              <a:gd name="connsiteX8-557" fmla="*/ 0 w 2762250"/>
              <a:gd name="connsiteY8-558" fmla="*/ 0 h 1547812"/>
              <a:gd name="connsiteX0-559" fmla="*/ 0 w 2688432"/>
              <a:gd name="connsiteY0-560" fmla="*/ 0 h 1547812"/>
              <a:gd name="connsiteX1-561" fmla="*/ 0 w 2688432"/>
              <a:gd name="connsiteY1-562" fmla="*/ 1547812 h 1547812"/>
              <a:gd name="connsiteX2-563" fmla="*/ 347663 w 2688432"/>
              <a:gd name="connsiteY2-564" fmla="*/ 902493 h 1547812"/>
              <a:gd name="connsiteX3-565" fmla="*/ 659606 w 2688432"/>
              <a:gd name="connsiteY3-566" fmla="*/ 609599 h 1547812"/>
              <a:gd name="connsiteX4-567" fmla="*/ 1135856 w 2688432"/>
              <a:gd name="connsiteY4-568" fmla="*/ 497681 h 1547812"/>
              <a:gd name="connsiteX5-569" fmla="*/ 1816894 w 2688432"/>
              <a:gd name="connsiteY5-570" fmla="*/ 461962 h 1547812"/>
              <a:gd name="connsiteX6-571" fmla="*/ 2393156 w 2688432"/>
              <a:gd name="connsiteY6-572" fmla="*/ 261937 h 1547812"/>
              <a:gd name="connsiteX7-573" fmla="*/ 2688432 w 2688432"/>
              <a:gd name="connsiteY7-574" fmla="*/ 0 h 1547812"/>
              <a:gd name="connsiteX8-575" fmla="*/ 0 w 2688432"/>
              <a:gd name="connsiteY8-576" fmla="*/ 0 h 1547812"/>
              <a:gd name="connsiteX0-577" fmla="*/ 0 w 2755107"/>
              <a:gd name="connsiteY0-578" fmla="*/ 0 h 1547812"/>
              <a:gd name="connsiteX1-579" fmla="*/ 0 w 2755107"/>
              <a:gd name="connsiteY1-580" fmla="*/ 1547812 h 1547812"/>
              <a:gd name="connsiteX2-581" fmla="*/ 347663 w 2755107"/>
              <a:gd name="connsiteY2-582" fmla="*/ 902493 h 1547812"/>
              <a:gd name="connsiteX3-583" fmla="*/ 659606 w 2755107"/>
              <a:gd name="connsiteY3-584" fmla="*/ 609599 h 1547812"/>
              <a:gd name="connsiteX4-585" fmla="*/ 1135856 w 2755107"/>
              <a:gd name="connsiteY4-586" fmla="*/ 497681 h 1547812"/>
              <a:gd name="connsiteX5-587" fmla="*/ 1816894 w 2755107"/>
              <a:gd name="connsiteY5-588" fmla="*/ 461962 h 1547812"/>
              <a:gd name="connsiteX6-589" fmla="*/ 2393156 w 2755107"/>
              <a:gd name="connsiteY6-590" fmla="*/ 261937 h 1547812"/>
              <a:gd name="connsiteX7-591" fmla="*/ 2755107 w 2755107"/>
              <a:gd name="connsiteY7-592" fmla="*/ 4762 h 1547812"/>
              <a:gd name="connsiteX8-593" fmla="*/ 0 w 2755107"/>
              <a:gd name="connsiteY8-594" fmla="*/ 0 h 1547812"/>
              <a:gd name="connsiteX0-595" fmla="*/ 0 w 2755107"/>
              <a:gd name="connsiteY0-596" fmla="*/ 0 h 1547812"/>
              <a:gd name="connsiteX1-597" fmla="*/ 0 w 2755107"/>
              <a:gd name="connsiteY1-598" fmla="*/ 1547812 h 1547812"/>
              <a:gd name="connsiteX2-599" fmla="*/ 347663 w 2755107"/>
              <a:gd name="connsiteY2-600" fmla="*/ 902493 h 1547812"/>
              <a:gd name="connsiteX3-601" fmla="*/ 659606 w 2755107"/>
              <a:gd name="connsiteY3-602" fmla="*/ 609599 h 1547812"/>
              <a:gd name="connsiteX4-603" fmla="*/ 1135856 w 2755107"/>
              <a:gd name="connsiteY4-604" fmla="*/ 497681 h 1547812"/>
              <a:gd name="connsiteX5-605" fmla="*/ 1816894 w 2755107"/>
              <a:gd name="connsiteY5-606" fmla="*/ 461962 h 1547812"/>
              <a:gd name="connsiteX6-607" fmla="*/ 2393156 w 2755107"/>
              <a:gd name="connsiteY6-608" fmla="*/ 261937 h 1547812"/>
              <a:gd name="connsiteX7-609" fmla="*/ 2755107 w 2755107"/>
              <a:gd name="connsiteY7-610" fmla="*/ 4762 h 1547812"/>
              <a:gd name="connsiteX8-611" fmla="*/ 0 w 2755107"/>
              <a:gd name="connsiteY8-612" fmla="*/ 0 h 1547812"/>
              <a:gd name="connsiteX0-613" fmla="*/ 0 w 2755107"/>
              <a:gd name="connsiteY0-614" fmla="*/ 0 h 1547812"/>
              <a:gd name="connsiteX1-615" fmla="*/ 0 w 2755107"/>
              <a:gd name="connsiteY1-616" fmla="*/ 1547812 h 1547812"/>
              <a:gd name="connsiteX2-617" fmla="*/ 347663 w 2755107"/>
              <a:gd name="connsiteY2-618" fmla="*/ 902493 h 1547812"/>
              <a:gd name="connsiteX3-619" fmla="*/ 659606 w 2755107"/>
              <a:gd name="connsiteY3-620" fmla="*/ 609599 h 1547812"/>
              <a:gd name="connsiteX4-621" fmla="*/ 1135856 w 2755107"/>
              <a:gd name="connsiteY4-622" fmla="*/ 497681 h 1547812"/>
              <a:gd name="connsiteX5-623" fmla="*/ 1816894 w 2755107"/>
              <a:gd name="connsiteY5-624" fmla="*/ 461962 h 1547812"/>
              <a:gd name="connsiteX6-625" fmla="*/ 2393156 w 2755107"/>
              <a:gd name="connsiteY6-626" fmla="*/ 261937 h 1547812"/>
              <a:gd name="connsiteX7-627" fmla="*/ 2755107 w 2755107"/>
              <a:gd name="connsiteY7-628" fmla="*/ 4762 h 1547812"/>
              <a:gd name="connsiteX8-629" fmla="*/ 0 w 2755107"/>
              <a:gd name="connsiteY8-630" fmla="*/ 0 h 1547812"/>
              <a:gd name="connsiteX0-631" fmla="*/ 0 w 2755107"/>
              <a:gd name="connsiteY0-632" fmla="*/ 0 h 1272309"/>
              <a:gd name="connsiteX1-633" fmla="*/ 0 w 2755107"/>
              <a:gd name="connsiteY1-634" fmla="*/ 1272309 h 1272309"/>
              <a:gd name="connsiteX2-635" fmla="*/ 347663 w 2755107"/>
              <a:gd name="connsiteY2-636" fmla="*/ 902493 h 1272309"/>
              <a:gd name="connsiteX3-637" fmla="*/ 659606 w 2755107"/>
              <a:gd name="connsiteY3-638" fmla="*/ 609599 h 1272309"/>
              <a:gd name="connsiteX4-639" fmla="*/ 1135856 w 2755107"/>
              <a:gd name="connsiteY4-640" fmla="*/ 497681 h 1272309"/>
              <a:gd name="connsiteX5-641" fmla="*/ 1816894 w 2755107"/>
              <a:gd name="connsiteY5-642" fmla="*/ 461962 h 1272309"/>
              <a:gd name="connsiteX6-643" fmla="*/ 2393156 w 2755107"/>
              <a:gd name="connsiteY6-644" fmla="*/ 261937 h 1272309"/>
              <a:gd name="connsiteX7-645" fmla="*/ 2755107 w 2755107"/>
              <a:gd name="connsiteY7-646" fmla="*/ 4762 h 1272309"/>
              <a:gd name="connsiteX8-647" fmla="*/ 0 w 2755107"/>
              <a:gd name="connsiteY8-648" fmla="*/ 0 h 1272309"/>
              <a:gd name="connsiteX0-649" fmla="*/ 0 w 2755107"/>
              <a:gd name="connsiteY0-650" fmla="*/ 0 h 1272309"/>
              <a:gd name="connsiteX1-651" fmla="*/ 0 w 2755107"/>
              <a:gd name="connsiteY1-652" fmla="*/ 1272309 h 1272309"/>
              <a:gd name="connsiteX2-653" fmla="*/ 347663 w 2755107"/>
              <a:gd name="connsiteY2-654" fmla="*/ 902493 h 1272309"/>
              <a:gd name="connsiteX3-655" fmla="*/ 659606 w 2755107"/>
              <a:gd name="connsiteY3-656" fmla="*/ 609599 h 1272309"/>
              <a:gd name="connsiteX4-657" fmla="*/ 1135856 w 2755107"/>
              <a:gd name="connsiteY4-658" fmla="*/ 497681 h 1272309"/>
              <a:gd name="connsiteX5-659" fmla="*/ 1816894 w 2755107"/>
              <a:gd name="connsiteY5-660" fmla="*/ 483570 h 1272309"/>
              <a:gd name="connsiteX6-661" fmla="*/ 2393156 w 2755107"/>
              <a:gd name="connsiteY6-662" fmla="*/ 261937 h 1272309"/>
              <a:gd name="connsiteX7-663" fmla="*/ 2755107 w 2755107"/>
              <a:gd name="connsiteY7-664" fmla="*/ 4762 h 1272309"/>
              <a:gd name="connsiteX8-665" fmla="*/ 0 w 2755107"/>
              <a:gd name="connsiteY8-666" fmla="*/ 0 h 1272309"/>
              <a:gd name="connsiteX0-667" fmla="*/ 0 w 2755107"/>
              <a:gd name="connsiteY0-668" fmla="*/ 0 h 1272309"/>
              <a:gd name="connsiteX1-669" fmla="*/ 0 w 2755107"/>
              <a:gd name="connsiteY1-670" fmla="*/ 1272309 h 1272309"/>
              <a:gd name="connsiteX2-671" fmla="*/ 347663 w 2755107"/>
              <a:gd name="connsiteY2-672" fmla="*/ 902493 h 1272309"/>
              <a:gd name="connsiteX3-673" fmla="*/ 659606 w 2755107"/>
              <a:gd name="connsiteY3-674" fmla="*/ 609599 h 1272309"/>
              <a:gd name="connsiteX4-675" fmla="*/ 1153345 w 2755107"/>
              <a:gd name="connsiteY4-676" fmla="*/ 594917 h 1272309"/>
              <a:gd name="connsiteX5-677" fmla="*/ 1816894 w 2755107"/>
              <a:gd name="connsiteY5-678" fmla="*/ 483570 h 1272309"/>
              <a:gd name="connsiteX6-679" fmla="*/ 2393156 w 2755107"/>
              <a:gd name="connsiteY6-680" fmla="*/ 261937 h 1272309"/>
              <a:gd name="connsiteX7-681" fmla="*/ 2755107 w 2755107"/>
              <a:gd name="connsiteY7-682" fmla="*/ 4762 h 1272309"/>
              <a:gd name="connsiteX8-683" fmla="*/ 0 w 2755107"/>
              <a:gd name="connsiteY8-684" fmla="*/ 0 h 1272309"/>
              <a:gd name="connsiteX0-685" fmla="*/ 0 w 2755107"/>
              <a:gd name="connsiteY0-686" fmla="*/ 0 h 1272309"/>
              <a:gd name="connsiteX1-687" fmla="*/ 0 w 2755107"/>
              <a:gd name="connsiteY1-688" fmla="*/ 1272309 h 1272309"/>
              <a:gd name="connsiteX2-689" fmla="*/ 347663 w 2755107"/>
              <a:gd name="connsiteY2-690" fmla="*/ 902493 h 1272309"/>
              <a:gd name="connsiteX3-691" fmla="*/ 589653 w 2755107"/>
              <a:gd name="connsiteY3-692" fmla="*/ 609599 h 1272309"/>
              <a:gd name="connsiteX4-693" fmla="*/ 1153345 w 2755107"/>
              <a:gd name="connsiteY4-694" fmla="*/ 594917 h 1272309"/>
              <a:gd name="connsiteX5-695" fmla="*/ 1816894 w 2755107"/>
              <a:gd name="connsiteY5-696" fmla="*/ 483570 h 1272309"/>
              <a:gd name="connsiteX6-697" fmla="*/ 2393156 w 2755107"/>
              <a:gd name="connsiteY6-698" fmla="*/ 261937 h 1272309"/>
              <a:gd name="connsiteX7-699" fmla="*/ 2755107 w 2755107"/>
              <a:gd name="connsiteY7-700" fmla="*/ 4762 h 1272309"/>
              <a:gd name="connsiteX8-701" fmla="*/ 0 w 2755107"/>
              <a:gd name="connsiteY8-702" fmla="*/ 0 h 1272309"/>
              <a:gd name="connsiteX0-703" fmla="*/ 0 w 2755107"/>
              <a:gd name="connsiteY0-704" fmla="*/ 0 h 1272309"/>
              <a:gd name="connsiteX1-705" fmla="*/ 0 w 2755107"/>
              <a:gd name="connsiteY1-706" fmla="*/ 1272309 h 1272309"/>
              <a:gd name="connsiteX2-707" fmla="*/ 347663 w 2755107"/>
              <a:gd name="connsiteY2-708" fmla="*/ 902493 h 1272309"/>
              <a:gd name="connsiteX3-709" fmla="*/ 589653 w 2755107"/>
              <a:gd name="connsiteY3-710" fmla="*/ 609599 h 1272309"/>
              <a:gd name="connsiteX4-711" fmla="*/ 1290337 w 2755107"/>
              <a:gd name="connsiteY4-712" fmla="*/ 594917 h 1272309"/>
              <a:gd name="connsiteX5-713" fmla="*/ 1816894 w 2755107"/>
              <a:gd name="connsiteY5-714" fmla="*/ 483570 h 1272309"/>
              <a:gd name="connsiteX6-715" fmla="*/ 2393156 w 2755107"/>
              <a:gd name="connsiteY6-716" fmla="*/ 261937 h 1272309"/>
              <a:gd name="connsiteX7-717" fmla="*/ 2755107 w 2755107"/>
              <a:gd name="connsiteY7-718" fmla="*/ 4762 h 1272309"/>
              <a:gd name="connsiteX8-719" fmla="*/ 0 w 2755107"/>
              <a:gd name="connsiteY8-720" fmla="*/ 0 h 1272309"/>
              <a:gd name="connsiteX0-721" fmla="*/ 0 w 2755107"/>
              <a:gd name="connsiteY0-722" fmla="*/ 0 h 1272309"/>
              <a:gd name="connsiteX1-723" fmla="*/ 0 w 2755107"/>
              <a:gd name="connsiteY1-724" fmla="*/ 1272309 h 1272309"/>
              <a:gd name="connsiteX2-725" fmla="*/ 347663 w 2755107"/>
              <a:gd name="connsiteY2-726" fmla="*/ 902493 h 1272309"/>
              <a:gd name="connsiteX3-727" fmla="*/ 589653 w 2755107"/>
              <a:gd name="connsiteY3-728" fmla="*/ 609599 h 1272309"/>
              <a:gd name="connsiteX4-729" fmla="*/ 1290337 w 2755107"/>
              <a:gd name="connsiteY4-730" fmla="*/ 594917 h 1272309"/>
              <a:gd name="connsiteX5-731" fmla="*/ 1816894 w 2755107"/>
              <a:gd name="connsiteY5-732" fmla="*/ 483570 h 1272309"/>
              <a:gd name="connsiteX6-733" fmla="*/ 2393156 w 2755107"/>
              <a:gd name="connsiteY6-734" fmla="*/ 261937 h 1272309"/>
              <a:gd name="connsiteX7-735" fmla="*/ 2755107 w 2755107"/>
              <a:gd name="connsiteY7-736" fmla="*/ 4762 h 1272309"/>
              <a:gd name="connsiteX8-737" fmla="*/ 0 w 2755107"/>
              <a:gd name="connsiteY8-738" fmla="*/ 0 h 1272309"/>
              <a:gd name="connsiteX0-739" fmla="*/ 0 w 2755107"/>
              <a:gd name="connsiteY0-740" fmla="*/ 0 h 1272309"/>
              <a:gd name="connsiteX1-741" fmla="*/ 0 w 2755107"/>
              <a:gd name="connsiteY1-742" fmla="*/ 1272309 h 1272309"/>
              <a:gd name="connsiteX2-743" fmla="*/ 347663 w 2755107"/>
              <a:gd name="connsiteY2-744" fmla="*/ 902493 h 1272309"/>
              <a:gd name="connsiteX3-745" fmla="*/ 678697 w 2755107"/>
              <a:gd name="connsiteY3-746" fmla="*/ 601136 h 1272309"/>
              <a:gd name="connsiteX4-747" fmla="*/ 1290337 w 2755107"/>
              <a:gd name="connsiteY4-748" fmla="*/ 594917 h 1272309"/>
              <a:gd name="connsiteX5-749" fmla="*/ 1816894 w 2755107"/>
              <a:gd name="connsiteY5-750" fmla="*/ 483570 h 1272309"/>
              <a:gd name="connsiteX6-751" fmla="*/ 2393156 w 2755107"/>
              <a:gd name="connsiteY6-752" fmla="*/ 261937 h 1272309"/>
              <a:gd name="connsiteX7-753" fmla="*/ 2755107 w 2755107"/>
              <a:gd name="connsiteY7-754" fmla="*/ 4762 h 1272309"/>
              <a:gd name="connsiteX8-755" fmla="*/ 0 w 2755107"/>
              <a:gd name="connsiteY8-756" fmla="*/ 0 h 1272309"/>
              <a:gd name="connsiteX0-757" fmla="*/ 0 w 2755107"/>
              <a:gd name="connsiteY0-758" fmla="*/ 0 h 1272309"/>
              <a:gd name="connsiteX1-759" fmla="*/ 0 w 2755107"/>
              <a:gd name="connsiteY1-760" fmla="*/ 1272309 h 1272309"/>
              <a:gd name="connsiteX2-761" fmla="*/ 347663 w 2755107"/>
              <a:gd name="connsiteY2-762" fmla="*/ 902493 h 1272309"/>
              <a:gd name="connsiteX3-763" fmla="*/ 678697 w 2755107"/>
              <a:gd name="connsiteY3-764" fmla="*/ 601136 h 1272309"/>
              <a:gd name="connsiteX4-765" fmla="*/ 1290337 w 2755107"/>
              <a:gd name="connsiteY4-766" fmla="*/ 594917 h 1272309"/>
              <a:gd name="connsiteX5-767" fmla="*/ 1816894 w 2755107"/>
              <a:gd name="connsiteY5-768" fmla="*/ 483570 h 1272309"/>
              <a:gd name="connsiteX6-769" fmla="*/ 2393156 w 2755107"/>
              <a:gd name="connsiteY6-770" fmla="*/ 261937 h 1272309"/>
              <a:gd name="connsiteX7-771" fmla="*/ 2755107 w 2755107"/>
              <a:gd name="connsiteY7-772" fmla="*/ 4762 h 1272309"/>
              <a:gd name="connsiteX8-773" fmla="*/ 0 w 2755107"/>
              <a:gd name="connsiteY8-774" fmla="*/ 0 h 1272309"/>
              <a:gd name="connsiteX0-775" fmla="*/ 0 w 2755107"/>
              <a:gd name="connsiteY0-776" fmla="*/ 0 h 1272309"/>
              <a:gd name="connsiteX1-777" fmla="*/ 0 w 2755107"/>
              <a:gd name="connsiteY1-778" fmla="*/ 1272309 h 1272309"/>
              <a:gd name="connsiteX2-779" fmla="*/ 347663 w 2755107"/>
              <a:gd name="connsiteY2-780" fmla="*/ 902493 h 1272309"/>
              <a:gd name="connsiteX3-781" fmla="*/ 678697 w 2755107"/>
              <a:gd name="connsiteY3-782" fmla="*/ 601136 h 1272309"/>
              <a:gd name="connsiteX4-783" fmla="*/ 1290337 w 2755107"/>
              <a:gd name="connsiteY4-784" fmla="*/ 594917 h 1272309"/>
              <a:gd name="connsiteX5-785" fmla="*/ 1837442 w 2755107"/>
              <a:gd name="connsiteY5-786" fmla="*/ 542812 h 1272309"/>
              <a:gd name="connsiteX6-787" fmla="*/ 2393156 w 2755107"/>
              <a:gd name="connsiteY6-788" fmla="*/ 261937 h 1272309"/>
              <a:gd name="connsiteX7-789" fmla="*/ 2755107 w 2755107"/>
              <a:gd name="connsiteY7-790" fmla="*/ 4762 h 1272309"/>
              <a:gd name="connsiteX8-791" fmla="*/ 0 w 2755107"/>
              <a:gd name="connsiteY8-792" fmla="*/ 0 h 1272309"/>
              <a:gd name="connsiteX0-793" fmla="*/ 0 w 2755107"/>
              <a:gd name="connsiteY0-794" fmla="*/ 0 h 1272309"/>
              <a:gd name="connsiteX1-795" fmla="*/ 0 w 2755107"/>
              <a:gd name="connsiteY1-796" fmla="*/ 1272309 h 1272309"/>
              <a:gd name="connsiteX2-797" fmla="*/ 347663 w 2755107"/>
              <a:gd name="connsiteY2-798" fmla="*/ 902493 h 1272309"/>
              <a:gd name="connsiteX3-799" fmla="*/ 678697 w 2755107"/>
              <a:gd name="connsiteY3-800" fmla="*/ 601136 h 1272309"/>
              <a:gd name="connsiteX4-801" fmla="*/ 1290337 w 2755107"/>
              <a:gd name="connsiteY4-802" fmla="*/ 594917 h 1272309"/>
              <a:gd name="connsiteX5-803" fmla="*/ 1837442 w 2755107"/>
              <a:gd name="connsiteY5-804" fmla="*/ 542812 h 1272309"/>
              <a:gd name="connsiteX6-805" fmla="*/ 2393156 w 2755107"/>
              <a:gd name="connsiteY6-806" fmla="*/ 261937 h 1272309"/>
              <a:gd name="connsiteX7-807" fmla="*/ 2755107 w 2755107"/>
              <a:gd name="connsiteY7-808" fmla="*/ 4762 h 1272309"/>
              <a:gd name="connsiteX8-809" fmla="*/ 0 w 2755107"/>
              <a:gd name="connsiteY8-810" fmla="*/ 0 h 1272309"/>
              <a:gd name="connsiteX0-811" fmla="*/ 0 w 2755107"/>
              <a:gd name="connsiteY0-812" fmla="*/ 0 h 1272309"/>
              <a:gd name="connsiteX1-813" fmla="*/ 0 w 2755107"/>
              <a:gd name="connsiteY1-814" fmla="*/ 1272309 h 1272309"/>
              <a:gd name="connsiteX2-815" fmla="*/ 347663 w 2755107"/>
              <a:gd name="connsiteY2-816" fmla="*/ 902493 h 1272309"/>
              <a:gd name="connsiteX3-817" fmla="*/ 678697 w 2755107"/>
              <a:gd name="connsiteY3-818" fmla="*/ 601136 h 1272309"/>
              <a:gd name="connsiteX4-819" fmla="*/ 1290337 w 2755107"/>
              <a:gd name="connsiteY4-820" fmla="*/ 594917 h 1272309"/>
              <a:gd name="connsiteX5-821" fmla="*/ 1837442 w 2755107"/>
              <a:gd name="connsiteY5-822" fmla="*/ 542812 h 1272309"/>
              <a:gd name="connsiteX6-823" fmla="*/ 2393156 w 2755107"/>
              <a:gd name="connsiteY6-824" fmla="*/ 261937 h 1272309"/>
              <a:gd name="connsiteX7-825" fmla="*/ 2755107 w 2755107"/>
              <a:gd name="connsiteY7-826" fmla="*/ 4762 h 1272309"/>
              <a:gd name="connsiteX8-827" fmla="*/ 0 w 2755107"/>
              <a:gd name="connsiteY8-828" fmla="*/ 0 h 1272309"/>
              <a:gd name="connsiteX0-829" fmla="*/ 0 w 2755107"/>
              <a:gd name="connsiteY0-830" fmla="*/ 0 h 1272309"/>
              <a:gd name="connsiteX1-831" fmla="*/ 0 w 2755107"/>
              <a:gd name="connsiteY1-832" fmla="*/ 1272309 h 1272309"/>
              <a:gd name="connsiteX2-833" fmla="*/ 347663 w 2755107"/>
              <a:gd name="connsiteY2-834" fmla="*/ 902493 h 1272309"/>
              <a:gd name="connsiteX3-835" fmla="*/ 678697 w 2755107"/>
              <a:gd name="connsiteY3-836" fmla="*/ 601136 h 1272309"/>
              <a:gd name="connsiteX4-837" fmla="*/ 1290337 w 2755107"/>
              <a:gd name="connsiteY4-838" fmla="*/ 594917 h 1272309"/>
              <a:gd name="connsiteX5-839" fmla="*/ 1844292 w 2755107"/>
              <a:gd name="connsiteY5-840" fmla="*/ 517423 h 1272309"/>
              <a:gd name="connsiteX6-841" fmla="*/ 2393156 w 2755107"/>
              <a:gd name="connsiteY6-842" fmla="*/ 261937 h 1272309"/>
              <a:gd name="connsiteX7-843" fmla="*/ 2755107 w 2755107"/>
              <a:gd name="connsiteY7-844" fmla="*/ 4762 h 1272309"/>
              <a:gd name="connsiteX8-845" fmla="*/ 0 w 2755107"/>
              <a:gd name="connsiteY8-846" fmla="*/ 0 h 12723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755107" h="1272309">
                <a:moveTo>
                  <a:pt x="0" y="0"/>
                </a:moveTo>
                <a:lnTo>
                  <a:pt x="0" y="1272309"/>
                </a:lnTo>
                <a:lnTo>
                  <a:pt x="347663" y="902493"/>
                </a:lnTo>
                <a:cubicBezTo>
                  <a:pt x="439738" y="773112"/>
                  <a:pt x="574716" y="642411"/>
                  <a:pt x="678697" y="601136"/>
                </a:cubicBezTo>
                <a:cubicBezTo>
                  <a:pt x="848559" y="535255"/>
                  <a:pt x="1051979" y="592546"/>
                  <a:pt x="1290337" y="594917"/>
                </a:cubicBezTo>
                <a:cubicBezTo>
                  <a:pt x="1523700" y="578248"/>
                  <a:pt x="1586206" y="570599"/>
                  <a:pt x="1844292" y="517423"/>
                </a:cubicBezTo>
                <a:cubicBezTo>
                  <a:pt x="2057811" y="44494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10756901" y="6100873"/>
            <a:ext cx="1442718" cy="81384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19360" y="1593420"/>
            <a:ext cx="3863356" cy="615902"/>
            <a:chOff x="6619360" y="1593420"/>
            <a:chExt cx="3863356" cy="615902"/>
          </a:xfrm>
        </p:grpSpPr>
        <p:sp>
          <p:nvSpPr>
            <p:cNvPr id="12" name="矩形: 圆角 11"/>
            <p:cNvSpPr/>
            <p:nvPr/>
          </p:nvSpPr>
          <p:spPr>
            <a:xfrm>
              <a:off x="6619360" y="1593420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87506" y="1600142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金融理财投资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19360" y="2774209"/>
            <a:ext cx="3863356" cy="615902"/>
            <a:chOff x="6619360" y="2774209"/>
            <a:chExt cx="3863356" cy="615902"/>
          </a:xfrm>
        </p:grpSpPr>
        <p:sp>
          <p:nvSpPr>
            <p:cNvPr id="19" name="矩形: 圆角 18"/>
            <p:cNvSpPr/>
            <p:nvPr/>
          </p:nvSpPr>
          <p:spPr>
            <a:xfrm>
              <a:off x="6619360" y="2774209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287506" y="2780931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金融理财介绍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19360" y="3890261"/>
            <a:ext cx="3863356" cy="615902"/>
            <a:chOff x="6619360" y="3890261"/>
            <a:chExt cx="3863356" cy="615902"/>
          </a:xfrm>
        </p:grpSpPr>
        <p:sp>
          <p:nvSpPr>
            <p:cNvPr id="22" name="矩形: 圆角 21"/>
            <p:cNvSpPr/>
            <p:nvPr/>
          </p:nvSpPr>
          <p:spPr>
            <a:xfrm>
              <a:off x="6619360" y="3890261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287506" y="3896983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金融理财学习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19360" y="5071050"/>
            <a:ext cx="3863356" cy="615902"/>
            <a:chOff x="6619360" y="5071050"/>
            <a:chExt cx="3863356" cy="615902"/>
          </a:xfrm>
        </p:grpSpPr>
        <p:sp>
          <p:nvSpPr>
            <p:cNvPr id="25" name="矩形: 圆角 24"/>
            <p:cNvSpPr/>
            <p:nvPr/>
          </p:nvSpPr>
          <p:spPr>
            <a:xfrm>
              <a:off x="6619360" y="5071050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287506" y="5077772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金融理财总结</a:t>
              </a:r>
            </a:p>
          </p:txBody>
        </p:sp>
      </p:grpSp>
      <p:sp>
        <p:nvSpPr>
          <p:cNvPr id="28" name="椭圆 27"/>
          <p:cNvSpPr/>
          <p:nvPr/>
        </p:nvSpPr>
        <p:spPr>
          <a:xfrm>
            <a:off x="5072140" y="1704914"/>
            <a:ext cx="814310" cy="81431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4183" y="5487365"/>
            <a:ext cx="814310" cy="81431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1775" y="500365"/>
            <a:ext cx="45194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225693" y="1501897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225693" y="2682686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225693" y="3798738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225693" y="4979527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55" y="1901371"/>
            <a:ext cx="3836850" cy="4131992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3522296" y="4457844"/>
            <a:ext cx="497867" cy="49786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28" grpId="0" animBg="1"/>
      <p:bldP spid="29" grpId="0" animBg="1"/>
      <p:bldP spid="31" grpId="0"/>
      <p:bldP spid="16" grpId="0" animBg="1"/>
      <p:bldP spid="20" grpId="0" animBg="1"/>
      <p:bldP spid="23" grpId="0" animBg="1"/>
      <p:bldP spid="26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51"/>
          <p:cNvSpPr/>
          <p:nvPr/>
        </p:nvSpPr>
        <p:spPr bwMode="auto">
          <a:xfrm rot="10800000" flipH="1">
            <a:off x="7348467" y="-12702"/>
            <a:ext cx="4856233" cy="442718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27" y="2465903"/>
            <a:ext cx="5143500" cy="3228975"/>
          </a:xfrm>
          <a:prstGeom prst="rect">
            <a:avLst/>
          </a:prstGeom>
        </p:spPr>
      </p:pic>
      <p:sp>
        <p:nvSpPr>
          <p:cNvPr id="22" name="Rectangle 27"/>
          <p:cNvSpPr txBox="1"/>
          <p:nvPr/>
        </p:nvSpPr>
        <p:spPr>
          <a:xfrm>
            <a:off x="2437854" y="1989175"/>
            <a:ext cx="1155701" cy="590931"/>
          </a:xfrm>
          <a:prstGeom prst="rect">
            <a:avLst/>
          </a:prstGeom>
          <a:ln w="12700">
            <a:miter lim="400000"/>
          </a:ln>
        </p:spPr>
        <p:txBody>
          <a:bodyPr lIns="22860" rIns="22860">
            <a:spAutoFit/>
          </a:bodyPr>
          <a:lstStyle>
            <a:lvl1pPr algn="l">
              <a:lnSpc>
                <a:spcPct val="90000"/>
              </a:lnSpc>
              <a:defRPr sz="7200">
                <a:solidFill>
                  <a:srgbClr val="222222"/>
                </a:solidFill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57%</a:t>
            </a:r>
          </a:p>
        </p:txBody>
      </p:sp>
      <p:sp>
        <p:nvSpPr>
          <p:cNvPr id="37" name="Rectangle 27"/>
          <p:cNvSpPr txBox="1"/>
          <p:nvPr/>
        </p:nvSpPr>
        <p:spPr>
          <a:xfrm>
            <a:off x="2408438" y="2526320"/>
            <a:ext cx="2830053" cy="11930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27"/>
          <p:cNvSpPr txBox="1"/>
          <p:nvPr/>
        </p:nvSpPr>
        <p:spPr>
          <a:xfrm>
            <a:off x="2454570" y="4138320"/>
            <a:ext cx="1155701" cy="590931"/>
          </a:xfrm>
          <a:prstGeom prst="rect">
            <a:avLst/>
          </a:prstGeom>
          <a:ln w="12700">
            <a:miter lim="400000"/>
          </a:ln>
        </p:spPr>
        <p:txBody>
          <a:bodyPr lIns="22860" rIns="22860">
            <a:spAutoFit/>
          </a:bodyPr>
          <a:lstStyle>
            <a:lvl1pPr algn="l">
              <a:lnSpc>
                <a:spcPct val="90000"/>
              </a:lnSpc>
              <a:defRPr sz="7200">
                <a:solidFill>
                  <a:srgbClr val="222222"/>
                </a:solidFill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43%</a:t>
            </a:r>
          </a:p>
        </p:txBody>
      </p:sp>
      <p:sp>
        <p:nvSpPr>
          <p:cNvPr id="39" name="Rectangle 27"/>
          <p:cNvSpPr txBox="1"/>
          <p:nvPr/>
        </p:nvSpPr>
        <p:spPr>
          <a:xfrm>
            <a:off x="2437854" y="4596180"/>
            <a:ext cx="2813337" cy="11930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03723" y="1866900"/>
            <a:ext cx="548123" cy="70038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64625" y="4028871"/>
            <a:ext cx="487221" cy="70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7" grpId="0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任意多边形: 形状 22"/>
          <p:cNvSpPr/>
          <p:nvPr>
            <p:custDataLst>
              <p:tags r:id="rId1"/>
            </p:custDataLst>
          </p:nvPr>
        </p:nvSpPr>
        <p:spPr>
          <a:xfrm rot="16200000">
            <a:off x="5103770" y="-241485"/>
            <a:ext cx="1993694" cy="12201236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PA-组合 9"/>
          <p:cNvGrpSpPr/>
          <p:nvPr>
            <p:custDataLst>
              <p:tags r:id="rId2"/>
            </p:custDataLst>
          </p:nvPr>
        </p:nvGrpSpPr>
        <p:grpSpPr>
          <a:xfrm>
            <a:off x="3086563" y="2337307"/>
            <a:ext cx="6018873" cy="3833991"/>
            <a:chOff x="3086563" y="2337307"/>
            <a:chExt cx="6018873" cy="3833991"/>
          </a:xfrm>
        </p:grpSpPr>
        <p:pic>
          <p:nvPicPr>
            <p:cNvPr id="11" name="PA-图片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3086563" y="2337307"/>
              <a:ext cx="6018873" cy="3833991"/>
            </a:xfrm>
            <a:prstGeom prst="rect">
              <a:avLst/>
            </a:prstGeom>
          </p:spPr>
        </p:pic>
        <p:sp>
          <p:nvSpPr>
            <p:cNvPr id="12" name="PA-矩形 3"/>
            <p:cNvSpPr/>
            <p:nvPr>
              <p:custDataLst>
                <p:tags r:id="rId5"/>
              </p:custDataLst>
            </p:nvPr>
          </p:nvSpPr>
          <p:spPr>
            <a:xfrm>
              <a:off x="3915508" y="2677524"/>
              <a:ext cx="4407877" cy="2766672"/>
            </a:xfrm>
            <a:prstGeom prst="rect">
              <a:avLst/>
            </a:prstGeom>
            <a:blipFill>
              <a:blip r:embed="rId8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647700" dist="571500" dir="5400000" sx="83000" sy="83000" algn="t" rotWithShape="0">
                <a:srgbClr val="00C5FF">
                  <a:alpha val="5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Rectangle 27"/>
          <p:cNvSpPr txBox="1"/>
          <p:nvPr/>
        </p:nvSpPr>
        <p:spPr>
          <a:xfrm>
            <a:off x="9146262" y="3114716"/>
            <a:ext cx="2323738" cy="11930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38598" y="1357596"/>
            <a:ext cx="4071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Financial management</a:t>
            </a:r>
          </a:p>
        </p:txBody>
      </p:sp>
      <p:sp>
        <p:nvSpPr>
          <p:cNvPr id="19" name="Rectangle 27"/>
          <p:cNvSpPr txBox="1"/>
          <p:nvPr/>
        </p:nvSpPr>
        <p:spPr>
          <a:xfrm>
            <a:off x="681174" y="3114716"/>
            <a:ext cx="2323738" cy="11930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文本框 6"/>
          <p:cNvSpPr txBox="1"/>
          <p:nvPr>
            <p:custDataLst>
              <p:tags r:id="rId3"/>
            </p:custDataLst>
          </p:nvPr>
        </p:nvSpPr>
        <p:spPr>
          <a:xfrm>
            <a:off x="5105636" y="887728"/>
            <a:ext cx="1980029" cy="55207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ts val="35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金融理财</a:t>
            </a:r>
            <a:endParaRPr 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任意多边形 5"/>
          <p:cNvSpPr/>
          <p:nvPr>
            <p:custDataLst>
              <p:tags r:id="rId1"/>
            </p:custDataLst>
          </p:nvPr>
        </p:nvSpPr>
        <p:spPr bwMode="auto">
          <a:xfrm rot="4052704">
            <a:off x="6679487" y="1996989"/>
            <a:ext cx="5386572" cy="4471351"/>
          </a:xfrm>
          <a:custGeom>
            <a:avLst/>
            <a:gdLst>
              <a:gd name="T0" fmla="*/ 252 w 1712"/>
              <a:gd name="T1" fmla="*/ 203 h 1411"/>
              <a:gd name="T2" fmla="*/ 1444 w 1712"/>
              <a:gd name="T3" fmla="*/ 415 h 1411"/>
              <a:gd name="T4" fmla="*/ 208 w 1712"/>
              <a:gd name="T5" fmla="*/ 1355 h 1411"/>
              <a:gd name="T6" fmla="*/ 252 w 1712"/>
              <a:gd name="T7" fmla="*/ 203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2" h="1411">
                <a:moveTo>
                  <a:pt x="252" y="203"/>
                </a:moveTo>
                <a:cubicBezTo>
                  <a:pt x="499" y="0"/>
                  <a:pt x="1176" y="35"/>
                  <a:pt x="1444" y="415"/>
                </a:cubicBezTo>
                <a:cubicBezTo>
                  <a:pt x="1712" y="795"/>
                  <a:pt x="412" y="1411"/>
                  <a:pt x="208" y="1355"/>
                </a:cubicBezTo>
                <a:cubicBezTo>
                  <a:pt x="4" y="1299"/>
                  <a:pt x="0" y="411"/>
                  <a:pt x="252" y="203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8958" y="308447"/>
            <a:ext cx="8028899" cy="6664726"/>
            <a:chOff x="174501" y="308447"/>
            <a:chExt cx="8028899" cy="6664726"/>
          </a:xfrm>
        </p:grpSpPr>
        <p:sp>
          <p:nvSpPr>
            <p:cNvPr id="5" name="PA-任意多边形 5"/>
            <p:cNvSpPr/>
            <p:nvPr>
              <p:custDataLst>
                <p:tags r:id="rId2"/>
              </p:custDataLst>
            </p:nvPr>
          </p:nvSpPr>
          <p:spPr bwMode="auto">
            <a:xfrm rot="455945">
              <a:off x="174501" y="308447"/>
              <a:ext cx="8028899" cy="6664726"/>
            </a:xfrm>
            <a:custGeom>
              <a:avLst/>
              <a:gdLst>
                <a:gd name="T0" fmla="*/ 252 w 1712"/>
                <a:gd name="T1" fmla="*/ 203 h 1411"/>
                <a:gd name="T2" fmla="*/ 1444 w 1712"/>
                <a:gd name="T3" fmla="*/ 415 h 1411"/>
                <a:gd name="T4" fmla="*/ 208 w 1712"/>
                <a:gd name="T5" fmla="*/ 1355 h 1411"/>
                <a:gd name="T6" fmla="*/ 252 w 1712"/>
                <a:gd name="T7" fmla="*/ 203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2" h="1411">
                  <a:moveTo>
                    <a:pt x="252" y="203"/>
                  </a:moveTo>
                  <a:cubicBezTo>
                    <a:pt x="499" y="0"/>
                    <a:pt x="1176" y="35"/>
                    <a:pt x="1444" y="415"/>
                  </a:cubicBezTo>
                  <a:cubicBezTo>
                    <a:pt x="1712" y="795"/>
                    <a:pt x="412" y="1411"/>
                    <a:pt x="208" y="1355"/>
                  </a:cubicBezTo>
                  <a:cubicBezTo>
                    <a:pt x="4" y="1299"/>
                    <a:pt x="0" y="411"/>
                    <a:pt x="252" y="20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PA-组合 27"/>
            <p:cNvGrpSpPr/>
            <p:nvPr>
              <p:custDataLst>
                <p:tags r:id="rId3"/>
              </p:custDataLst>
            </p:nvPr>
          </p:nvGrpSpPr>
          <p:grpSpPr>
            <a:xfrm>
              <a:off x="1367910" y="2970802"/>
              <a:ext cx="3629153" cy="1908013"/>
              <a:chOff x="5935066" y="4486172"/>
              <a:chExt cx="3629153" cy="1908013"/>
            </a:xfrm>
          </p:grpSpPr>
          <p:sp>
            <p:nvSpPr>
              <p:cNvPr id="14" name="PA-文本框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949287" y="4486172"/>
                <a:ext cx="2846100" cy="951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>
                  <a:defRPr sz="2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algn="l">
                  <a:lnSpc>
                    <a:spcPts val="3500"/>
                  </a:lnSpc>
                </a:pPr>
                <a:r>
                  <a:rPr lang="zh-CN" altLang="en-US" sz="3200" dirty="0">
                    <a:latin typeface="+mn-lt"/>
                    <a:ea typeface="+mn-ea"/>
                    <a:cs typeface="+mn-ea"/>
                    <a:sym typeface="+mn-lt"/>
                  </a:rPr>
                  <a:t>金融理财</a:t>
                </a:r>
                <a:endParaRPr lang="en-US" sz="320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l">
                  <a:lnSpc>
                    <a:spcPts val="3500"/>
                  </a:lnSpc>
                </a:pP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MANAGEMENT</a:t>
                </a:r>
                <a:endParaRPr 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PA-文本框 4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935066" y="5483295"/>
                <a:ext cx="3629153" cy="91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200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Source Han Sans CN Normal" panose="020B0400000000000000" pitchFamily="34" charset="-128"/>
                    <a:ea typeface="Source Han Sans CN Normal" panose="020B0400000000000000" pitchFamily="34" charset="-128"/>
                  </a:defRPr>
                </a:lvl1pPr>
              </a:lstStyle>
              <a:p>
                <a:pPr>
                  <a:lnSpc>
                    <a:spcPts val="2200"/>
                  </a:lnSpc>
                </a:pPr>
                <a:r>
                  <a:rPr lang="en-US" altLang="zh-CN" dirty="0">
                    <a:solidFill>
                      <a:srgbClr val="333333"/>
                    </a:solidFill>
                    <a:latin typeface="+mn-lt"/>
                    <a:ea typeface="+mn-ea"/>
                    <a:cs typeface="+mn-ea"/>
                    <a:sym typeface="+mn-lt"/>
                  </a:rPr>
                  <a:t>Gentle to have, but not compromise, I want to be in quiet, not strong. The life most of the time.</a:t>
                </a: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8" cstate="screen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639505" y="2243515"/>
              <a:ext cx="560392" cy="56039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-1" y="-12700"/>
            <a:ext cx="8153497" cy="6879504"/>
          </a:xfrm>
          <a:custGeom>
            <a:avLst/>
            <a:gdLst>
              <a:gd name="T0" fmla="*/ 497 w 548"/>
              <a:gd name="T1" fmla="*/ 408 h 461"/>
              <a:gd name="T2" fmla="*/ 415 w 548"/>
              <a:gd name="T3" fmla="*/ 310 h 461"/>
              <a:gd name="T4" fmla="*/ 350 w 548"/>
              <a:gd name="T5" fmla="*/ 236 h 461"/>
              <a:gd name="T6" fmla="*/ 393 w 548"/>
              <a:gd name="T7" fmla="*/ 156 h 461"/>
              <a:gd name="T8" fmla="*/ 520 w 548"/>
              <a:gd name="T9" fmla="*/ 34 h 461"/>
              <a:gd name="T10" fmla="*/ 529 w 548"/>
              <a:gd name="T11" fmla="*/ 0 h 461"/>
              <a:gd name="T12" fmla="*/ 0 w 548"/>
              <a:gd name="T13" fmla="*/ 0 h 461"/>
              <a:gd name="T14" fmla="*/ 0 w 548"/>
              <a:gd name="T15" fmla="*/ 461 h 461"/>
              <a:gd name="T16" fmla="*/ 548 w 548"/>
              <a:gd name="T17" fmla="*/ 461 h 461"/>
              <a:gd name="T18" fmla="*/ 497 w 548"/>
              <a:gd name="T19" fmla="*/ 40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461">
                <a:moveTo>
                  <a:pt x="497" y="408"/>
                </a:moveTo>
                <a:cubicBezTo>
                  <a:pt x="476" y="367"/>
                  <a:pt x="457" y="332"/>
                  <a:pt x="415" y="310"/>
                </a:cubicBezTo>
                <a:cubicBezTo>
                  <a:pt x="385" y="295"/>
                  <a:pt x="354" y="275"/>
                  <a:pt x="350" y="236"/>
                </a:cubicBezTo>
                <a:cubicBezTo>
                  <a:pt x="347" y="204"/>
                  <a:pt x="366" y="172"/>
                  <a:pt x="393" y="156"/>
                </a:cubicBezTo>
                <a:cubicBezTo>
                  <a:pt x="444" y="125"/>
                  <a:pt x="498" y="96"/>
                  <a:pt x="520" y="34"/>
                </a:cubicBezTo>
                <a:cubicBezTo>
                  <a:pt x="523" y="26"/>
                  <a:pt x="528" y="12"/>
                  <a:pt x="5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461"/>
                  <a:pt x="0" y="461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25" y="446"/>
                  <a:pt x="510" y="434"/>
                  <a:pt x="497" y="40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198064" y="3407248"/>
            <a:ext cx="82800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50905" y="2605055"/>
            <a:ext cx="206311" cy="938212"/>
            <a:chOff x="1745505" y="2220491"/>
            <a:chExt cx="154781" cy="703659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4"/>
          <p:cNvGrpSpPr/>
          <p:nvPr/>
        </p:nvGrpSpPr>
        <p:grpSpPr>
          <a:xfrm>
            <a:off x="5414325" y="3335306"/>
            <a:ext cx="206311" cy="938213"/>
            <a:chOff x="2993454" y="2768178"/>
            <a:chExt cx="154781" cy="70366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6"/>
          <p:cNvGrpSpPr/>
          <p:nvPr/>
        </p:nvGrpSpPr>
        <p:grpSpPr>
          <a:xfrm>
            <a:off x="6842397" y="2605055"/>
            <a:ext cx="207899" cy="938212"/>
            <a:chOff x="4064842" y="2220491"/>
            <a:chExt cx="155972" cy="703659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grpSp>
        <p:nvGrpSpPr>
          <p:cNvPr id="30" name="组合 8"/>
          <p:cNvGrpSpPr/>
          <p:nvPr/>
        </p:nvGrpSpPr>
        <p:grpSpPr>
          <a:xfrm>
            <a:off x="8345197" y="3335306"/>
            <a:ext cx="207899" cy="938213"/>
            <a:chOff x="5192289" y="2768178"/>
            <a:chExt cx="155972" cy="703660"/>
          </a:xfrm>
        </p:grpSpPr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"/>
          <p:cNvGrpSpPr/>
          <p:nvPr/>
        </p:nvGrpSpPr>
        <p:grpSpPr>
          <a:xfrm>
            <a:off x="9781375" y="2605055"/>
            <a:ext cx="207899" cy="938212"/>
            <a:chOff x="6269755" y="2220491"/>
            <a:chExt cx="155972" cy="703659"/>
          </a:xfrm>
        </p:grpSpPr>
        <p:sp>
          <p:nvSpPr>
            <p:cNvPr id="34" name="Rectangle 267"/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268"/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"/>
          <p:cNvGrpSpPr/>
          <p:nvPr/>
        </p:nvGrpSpPr>
        <p:grpSpPr>
          <a:xfrm>
            <a:off x="3543008" y="2292317"/>
            <a:ext cx="622108" cy="625475"/>
            <a:chOff x="1589533" y="1985937"/>
            <a:chExt cx="466725" cy="469106"/>
          </a:xfrm>
        </p:grpSpPr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1589533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1700044" y="2045644"/>
              <a:ext cx="262370" cy="346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1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7"/>
          <p:cNvGrpSpPr/>
          <p:nvPr/>
        </p:nvGrpSpPr>
        <p:grpSpPr>
          <a:xfrm>
            <a:off x="6636089" y="2292316"/>
            <a:ext cx="622108" cy="625474"/>
            <a:chOff x="3910061" y="1985937"/>
            <a:chExt cx="466725" cy="469106"/>
          </a:xfrm>
        </p:grpSpPr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4018355" y="2037761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3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11"/>
          <p:cNvGrpSpPr/>
          <p:nvPr/>
        </p:nvGrpSpPr>
        <p:grpSpPr>
          <a:xfrm>
            <a:off x="9575066" y="2292317"/>
            <a:ext cx="622108" cy="625475"/>
            <a:chOff x="6114974" y="1985937"/>
            <a:chExt cx="466725" cy="469106"/>
          </a:xfrm>
        </p:grpSpPr>
        <p:sp>
          <p:nvSpPr>
            <p:cNvPr id="46" name="Oval 269"/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6224293" y="2037760"/>
              <a:ext cx="262370" cy="354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5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5"/>
          <p:cNvGrpSpPr/>
          <p:nvPr/>
        </p:nvGrpSpPr>
        <p:grpSpPr>
          <a:xfrm>
            <a:off x="5206427" y="3960781"/>
            <a:ext cx="622108" cy="625474"/>
            <a:chOff x="2837483" y="3237285"/>
            <a:chExt cx="466725" cy="469106"/>
          </a:xfrm>
        </p:grpSpPr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2933079" y="3291243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2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9"/>
          <p:cNvGrpSpPr/>
          <p:nvPr/>
        </p:nvGrpSpPr>
        <p:grpSpPr>
          <a:xfrm>
            <a:off x="8138889" y="3960782"/>
            <a:ext cx="622108" cy="625474"/>
            <a:chOff x="5037508" y="3237285"/>
            <a:chExt cx="466725" cy="469106"/>
          </a:xfrm>
        </p:grpSpPr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5141750" y="3280275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4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106488" y="113525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347683" y="1474209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0140" y="4133784"/>
            <a:ext cx="3861717" cy="2232803"/>
          </a:xfrm>
          <a:prstGeom prst="rect">
            <a:avLst/>
          </a:prstGeom>
        </p:spPr>
      </p:pic>
      <p:sp>
        <p:nvSpPr>
          <p:cNvPr id="74" name="文本框 73"/>
          <p:cNvSpPr txBox="1"/>
          <p:nvPr/>
        </p:nvSpPr>
        <p:spPr>
          <a:xfrm>
            <a:off x="4836092" y="465506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077287" y="4994022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177897" y="115616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419092" y="1495124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674630" y="464908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915825" y="4988046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04002" y="116002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345197" y="1498987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70" grpId="0"/>
      <p:bldP spid="71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00770" y="665271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cs typeface="+mn-ea"/>
                <a:sym typeface="+mn-lt"/>
              </a:rPr>
              <a:t>行业</a:t>
            </a:r>
            <a:r>
              <a:rPr lang="en-US" altLang="zh-CN" sz="100" smtClean="0">
                <a:solidFill>
                  <a:prstClr val="black"/>
                </a:solidFill>
                <a:cs typeface="+mn-ea"/>
                <a:sym typeface="+mn-lt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cs typeface="+mn-ea"/>
                <a:sym typeface="+mn-lt"/>
              </a:rPr>
              <a:t>模板</a:t>
            </a:r>
            <a:r>
              <a:rPr lang="en-US" altLang="zh-CN" sz="100" smtClean="0">
                <a:solidFill>
                  <a:prstClr val="black"/>
                </a:solidFill>
                <a:cs typeface="+mn-ea"/>
                <a:sym typeface="+mn-lt"/>
              </a:rPr>
              <a:t>http:// www.PPT818.com/hangye/</a:t>
            </a:r>
            <a:endParaRPr lang="en-US" altLang="zh-CN" sz="100" dirty="0" smtClea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波形 1"/>
          <p:cNvSpPr/>
          <p:nvPr/>
        </p:nvSpPr>
        <p:spPr>
          <a:xfrm>
            <a:off x="0" y="3086225"/>
            <a:ext cx="12284219" cy="4942500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-1" fmla="*/ 0 w 9986438"/>
              <a:gd name="connsiteY0-2" fmla="*/ 1849870 h 10479744"/>
              <a:gd name="connsiteX1-3" fmla="*/ 9986438 w 9986438"/>
              <a:gd name="connsiteY1-4" fmla="*/ 1491989 h 10479744"/>
              <a:gd name="connsiteX2-5" fmla="*/ 9986438 w 9986438"/>
              <a:gd name="connsiteY2-6" fmla="*/ 8672077 h 10479744"/>
              <a:gd name="connsiteX3-7" fmla="*/ 24330 w 9986438"/>
              <a:gd name="connsiteY3-8" fmla="*/ 8672077 h 10479744"/>
              <a:gd name="connsiteX4-9" fmla="*/ 0 w 9986438"/>
              <a:gd name="connsiteY4-10" fmla="*/ 1849870 h 10479744"/>
              <a:gd name="connsiteX0-11" fmla="*/ 0 w 9986438"/>
              <a:gd name="connsiteY0-12" fmla="*/ 1106527 h 9736401"/>
              <a:gd name="connsiteX1-13" fmla="*/ 9986438 w 9986438"/>
              <a:gd name="connsiteY1-14" fmla="*/ 748646 h 9736401"/>
              <a:gd name="connsiteX2-15" fmla="*/ 9986438 w 9986438"/>
              <a:gd name="connsiteY2-16" fmla="*/ 7928734 h 9736401"/>
              <a:gd name="connsiteX3-17" fmla="*/ 24330 w 9986438"/>
              <a:gd name="connsiteY3-18" fmla="*/ 7928734 h 9736401"/>
              <a:gd name="connsiteX4-19" fmla="*/ 0 w 9986438"/>
              <a:gd name="connsiteY4-20" fmla="*/ 1106527 h 9736401"/>
              <a:gd name="connsiteX0-21" fmla="*/ 0 w 9986438"/>
              <a:gd name="connsiteY0-22" fmla="*/ 1079058 h 9708932"/>
              <a:gd name="connsiteX1-23" fmla="*/ 9986438 w 9986438"/>
              <a:gd name="connsiteY1-24" fmla="*/ 721177 h 9708932"/>
              <a:gd name="connsiteX2-25" fmla="*/ 9986438 w 9986438"/>
              <a:gd name="connsiteY2-26" fmla="*/ 7901265 h 9708932"/>
              <a:gd name="connsiteX3-27" fmla="*/ 24330 w 9986438"/>
              <a:gd name="connsiteY3-28" fmla="*/ 7901265 h 9708932"/>
              <a:gd name="connsiteX4-29" fmla="*/ 0 w 9986438"/>
              <a:gd name="connsiteY4-30" fmla="*/ 1079058 h 9708932"/>
              <a:gd name="connsiteX0-31" fmla="*/ 0 w 9986438"/>
              <a:gd name="connsiteY0-32" fmla="*/ 1079058 h 7901265"/>
              <a:gd name="connsiteX1-33" fmla="*/ 9986438 w 9986438"/>
              <a:gd name="connsiteY1-34" fmla="*/ 721177 h 7901265"/>
              <a:gd name="connsiteX2-35" fmla="*/ 9970951 w 9986438"/>
              <a:gd name="connsiteY2-36" fmla="*/ 5424765 h 7901265"/>
              <a:gd name="connsiteX3-37" fmla="*/ 24330 w 9986438"/>
              <a:gd name="connsiteY3-38" fmla="*/ 7901265 h 7901265"/>
              <a:gd name="connsiteX4-39" fmla="*/ 0 w 9986438"/>
              <a:gd name="connsiteY4-40" fmla="*/ 1079058 h 7901265"/>
              <a:gd name="connsiteX0-41" fmla="*/ 0 w 9986438"/>
              <a:gd name="connsiteY0-42" fmla="*/ 1079058 h 7300827"/>
              <a:gd name="connsiteX1-43" fmla="*/ 9986438 w 9986438"/>
              <a:gd name="connsiteY1-44" fmla="*/ 721177 h 7300827"/>
              <a:gd name="connsiteX2-45" fmla="*/ 9970951 w 9986438"/>
              <a:gd name="connsiteY2-46" fmla="*/ 5424765 h 7300827"/>
              <a:gd name="connsiteX3-47" fmla="*/ 8843 w 9986438"/>
              <a:gd name="connsiteY3-48" fmla="*/ 5996265 h 7300827"/>
              <a:gd name="connsiteX4-49" fmla="*/ 0 w 9986438"/>
              <a:gd name="connsiteY4-50" fmla="*/ 1079058 h 7300827"/>
              <a:gd name="connsiteX0-51" fmla="*/ 0 w 9986438"/>
              <a:gd name="connsiteY0-52" fmla="*/ 1079058 h 6721130"/>
              <a:gd name="connsiteX1-53" fmla="*/ 9986438 w 9986438"/>
              <a:gd name="connsiteY1-54" fmla="*/ 721177 h 6721130"/>
              <a:gd name="connsiteX2-55" fmla="*/ 9986438 w 9986438"/>
              <a:gd name="connsiteY2-56" fmla="*/ 4758015 h 6721130"/>
              <a:gd name="connsiteX3-57" fmla="*/ 8843 w 9986438"/>
              <a:gd name="connsiteY3-58" fmla="*/ 5996265 h 6721130"/>
              <a:gd name="connsiteX4-59" fmla="*/ 0 w 9986438"/>
              <a:gd name="connsiteY4-60" fmla="*/ 1079058 h 6721130"/>
              <a:gd name="connsiteX0-61" fmla="*/ 0 w 9986438"/>
              <a:gd name="connsiteY0-62" fmla="*/ 1079058 h 5996265"/>
              <a:gd name="connsiteX1-63" fmla="*/ 9986438 w 9986438"/>
              <a:gd name="connsiteY1-64" fmla="*/ 721177 h 5996265"/>
              <a:gd name="connsiteX2-65" fmla="*/ 9986438 w 9986438"/>
              <a:gd name="connsiteY2-66" fmla="*/ 4758015 h 5996265"/>
              <a:gd name="connsiteX3-67" fmla="*/ 8843 w 9986438"/>
              <a:gd name="connsiteY3-68" fmla="*/ 5996265 h 5996265"/>
              <a:gd name="connsiteX4-69" fmla="*/ 0 w 9986438"/>
              <a:gd name="connsiteY4-70" fmla="*/ 1079058 h 5996265"/>
              <a:gd name="connsiteX0-71" fmla="*/ 0 w 9986438"/>
              <a:gd name="connsiteY0-72" fmla="*/ 1079058 h 5996265"/>
              <a:gd name="connsiteX1-73" fmla="*/ 9986438 w 9986438"/>
              <a:gd name="connsiteY1-74" fmla="*/ 721177 h 5996265"/>
              <a:gd name="connsiteX2-75" fmla="*/ 9986438 w 9986438"/>
              <a:gd name="connsiteY2-76" fmla="*/ 4758015 h 5996265"/>
              <a:gd name="connsiteX3-77" fmla="*/ 8843 w 9986438"/>
              <a:gd name="connsiteY3-78" fmla="*/ 5996265 h 5996265"/>
              <a:gd name="connsiteX4-79" fmla="*/ 0 w 9986438"/>
              <a:gd name="connsiteY4-80" fmla="*/ 1079058 h 5996265"/>
              <a:gd name="connsiteX0-81" fmla="*/ 0 w 9986438"/>
              <a:gd name="connsiteY0-82" fmla="*/ 1079058 h 6192972"/>
              <a:gd name="connsiteX1-83" fmla="*/ 9986438 w 9986438"/>
              <a:gd name="connsiteY1-84" fmla="*/ 721177 h 6192972"/>
              <a:gd name="connsiteX2-85" fmla="*/ 9986438 w 9986438"/>
              <a:gd name="connsiteY2-86" fmla="*/ 4758015 h 6192972"/>
              <a:gd name="connsiteX3-87" fmla="*/ 8843 w 9986438"/>
              <a:gd name="connsiteY3-88" fmla="*/ 5996265 h 6192972"/>
              <a:gd name="connsiteX4-89" fmla="*/ 0 w 9986438"/>
              <a:gd name="connsiteY4-90" fmla="*/ 1079058 h 6192972"/>
              <a:gd name="connsiteX0-91" fmla="*/ 0 w 9986438"/>
              <a:gd name="connsiteY0-92" fmla="*/ 1079058 h 5556666"/>
              <a:gd name="connsiteX1-93" fmla="*/ 9986438 w 9986438"/>
              <a:gd name="connsiteY1-94" fmla="*/ 721177 h 5556666"/>
              <a:gd name="connsiteX2-95" fmla="*/ 9986438 w 9986438"/>
              <a:gd name="connsiteY2-96" fmla="*/ 4758015 h 5556666"/>
              <a:gd name="connsiteX3-97" fmla="*/ 24330 w 9986438"/>
              <a:gd name="connsiteY3-98" fmla="*/ 4681815 h 5556666"/>
              <a:gd name="connsiteX4-99" fmla="*/ 0 w 9986438"/>
              <a:gd name="connsiteY4-100" fmla="*/ 1079058 h 5556666"/>
              <a:gd name="connsiteX0-101" fmla="*/ 0 w 9986438"/>
              <a:gd name="connsiteY0-102" fmla="*/ 1079058 h 4942500"/>
              <a:gd name="connsiteX1-103" fmla="*/ 9986438 w 9986438"/>
              <a:gd name="connsiteY1-104" fmla="*/ 721177 h 4942500"/>
              <a:gd name="connsiteX2-105" fmla="*/ 9986438 w 9986438"/>
              <a:gd name="connsiteY2-106" fmla="*/ 4758015 h 4942500"/>
              <a:gd name="connsiteX3-107" fmla="*/ 24330 w 9986438"/>
              <a:gd name="connsiteY3-108" fmla="*/ 4681815 h 4942500"/>
              <a:gd name="connsiteX4-109" fmla="*/ 0 w 9986438"/>
              <a:gd name="connsiteY4-110" fmla="*/ 1079058 h 4942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86438" h="4942500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4758015"/>
                </a:lnTo>
                <a:cubicBezTo>
                  <a:pt x="6278569" y="5019208"/>
                  <a:pt x="4630427" y="5011173"/>
                  <a:pt x="24330" y="4681815"/>
                </a:cubicBezTo>
                <a:cubicBezTo>
                  <a:pt x="24330" y="2288452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82606" y="2782864"/>
            <a:ext cx="5278612" cy="398828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06" y="855940"/>
            <a:ext cx="11538776" cy="4103514"/>
            <a:chOff x="-3506" y="855940"/>
            <a:chExt cx="11538776" cy="4103514"/>
          </a:xfrm>
        </p:grpSpPr>
        <p:cxnSp>
          <p:nvCxnSpPr>
            <p:cNvPr id="41" name="连接符: 肘形 40"/>
            <p:cNvCxnSpPr/>
            <p:nvPr/>
          </p:nvCxnSpPr>
          <p:spPr>
            <a:xfrm rot="5400000">
              <a:off x="4204088" y="2081155"/>
              <a:ext cx="2054883" cy="1223926"/>
            </a:xfrm>
            <a:prstGeom prst="bentConnector3">
              <a:avLst/>
            </a:prstGeom>
            <a:ln w="28575">
              <a:solidFill>
                <a:srgbClr val="5C9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şlîḑê"/>
            <p:cNvSpPr/>
            <p:nvPr/>
          </p:nvSpPr>
          <p:spPr bwMode="auto">
            <a:xfrm>
              <a:off x="4047768" y="1981274"/>
              <a:ext cx="1283781" cy="1282447"/>
            </a:xfrm>
            <a:custGeom>
              <a:avLst/>
              <a:gdLst>
                <a:gd name="T0" fmla="*/ 523 w 523"/>
                <a:gd name="T1" fmla="*/ 253 h 522"/>
                <a:gd name="T2" fmla="*/ 523 w 523"/>
                <a:gd name="T3" fmla="*/ 253 h 522"/>
                <a:gd name="T4" fmla="*/ 489 w 523"/>
                <a:gd name="T5" fmla="*/ 132 h 522"/>
                <a:gd name="T6" fmla="*/ 489 w 523"/>
                <a:gd name="T7" fmla="*/ 132 h 522"/>
                <a:gd name="T8" fmla="*/ 262 w 523"/>
                <a:gd name="T9" fmla="*/ 0 h 522"/>
                <a:gd name="T10" fmla="*/ 0 w 523"/>
                <a:gd name="T11" fmla="*/ 261 h 522"/>
                <a:gd name="T12" fmla="*/ 0 w 523"/>
                <a:gd name="T13" fmla="*/ 264 h 522"/>
                <a:gd name="T14" fmla="*/ 133 w 523"/>
                <a:gd name="T15" fmla="*/ 488 h 522"/>
                <a:gd name="T16" fmla="*/ 256 w 523"/>
                <a:gd name="T17" fmla="*/ 522 h 522"/>
                <a:gd name="T18" fmla="*/ 262 w 523"/>
                <a:gd name="T19" fmla="*/ 522 h 522"/>
                <a:gd name="T20" fmla="*/ 262 w 523"/>
                <a:gd name="T21" fmla="*/ 522 h 522"/>
                <a:gd name="T22" fmla="*/ 267 w 523"/>
                <a:gd name="T23" fmla="*/ 522 h 522"/>
                <a:gd name="T24" fmla="*/ 391 w 523"/>
                <a:gd name="T25" fmla="*/ 488 h 522"/>
                <a:gd name="T26" fmla="*/ 267 w 523"/>
                <a:gd name="T27" fmla="*/ 455 h 522"/>
                <a:gd name="T28" fmla="*/ 262 w 523"/>
                <a:gd name="T29" fmla="*/ 455 h 522"/>
                <a:gd name="T30" fmla="*/ 262 w 523"/>
                <a:gd name="T31" fmla="*/ 455 h 522"/>
                <a:gd name="T32" fmla="*/ 256 w 523"/>
                <a:gd name="T33" fmla="*/ 455 h 522"/>
                <a:gd name="T34" fmla="*/ 68 w 523"/>
                <a:gd name="T35" fmla="*/ 264 h 522"/>
                <a:gd name="T36" fmla="*/ 68 w 523"/>
                <a:gd name="T37" fmla="*/ 261 h 522"/>
                <a:gd name="T38" fmla="*/ 262 w 523"/>
                <a:gd name="T39" fmla="*/ 67 h 522"/>
                <a:gd name="T40" fmla="*/ 455 w 523"/>
                <a:gd name="T41" fmla="*/ 253 h 522"/>
                <a:gd name="T42" fmla="*/ 455 w 523"/>
                <a:gd name="T43" fmla="*/ 253 h 522"/>
                <a:gd name="T44" fmla="*/ 455 w 523"/>
                <a:gd name="T45" fmla="*/ 261 h 522"/>
                <a:gd name="T46" fmla="*/ 455 w 523"/>
                <a:gd name="T47" fmla="*/ 264 h 522"/>
                <a:gd name="T48" fmla="*/ 523 w 523"/>
                <a:gd name="T49" fmla="*/ 264 h 522"/>
                <a:gd name="T50" fmla="*/ 523 w 523"/>
                <a:gd name="T51" fmla="*/ 261 h 522"/>
                <a:gd name="T52" fmla="*/ 523 w 523"/>
                <a:gd name="T53" fmla="*/ 25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3" h="522">
                  <a:moveTo>
                    <a:pt x="523" y="253"/>
                  </a:moveTo>
                  <a:cubicBezTo>
                    <a:pt x="523" y="253"/>
                    <a:pt x="523" y="253"/>
                    <a:pt x="523" y="253"/>
                  </a:cubicBezTo>
                  <a:cubicBezTo>
                    <a:pt x="522" y="209"/>
                    <a:pt x="510" y="168"/>
                    <a:pt x="489" y="132"/>
                  </a:cubicBezTo>
                  <a:cubicBezTo>
                    <a:pt x="489" y="132"/>
                    <a:pt x="489" y="132"/>
                    <a:pt x="489" y="132"/>
                  </a:cubicBezTo>
                  <a:cubicBezTo>
                    <a:pt x="444" y="53"/>
                    <a:pt x="359" y="0"/>
                    <a:pt x="262" y="0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262"/>
                    <a:pt x="0" y="263"/>
                    <a:pt x="0" y="264"/>
                  </a:cubicBezTo>
                  <a:cubicBezTo>
                    <a:pt x="1" y="360"/>
                    <a:pt x="55" y="444"/>
                    <a:pt x="133" y="488"/>
                  </a:cubicBezTo>
                  <a:cubicBezTo>
                    <a:pt x="169" y="509"/>
                    <a:pt x="211" y="521"/>
                    <a:pt x="256" y="522"/>
                  </a:cubicBezTo>
                  <a:cubicBezTo>
                    <a:pt x="258" y="522"/>
                    <a:pt x="260" y="522"/>
                    <a:pt x="262" y="522"/>
                  </a:cubicBezTo>
                  <a:cubicBezTo>
                    <a:pt x="262" y="522"/>
                    <a:pt x="262" y="522"/>
                    <a:pt x="262" y="522"/>
                  </a:cubicBezTo>
                  <a:cubicBezTo>
                    <a:pt x="264" y="522"/>
                    <a:pt x="265" y="522"/>
                    <a:pt x="267" y="522"/>
                  </a:cubicBezTo>
                  <a:cubicBezTo>
                    <a:pt x="312" y="521"/>
                    <a:pt x="354" y="509"/>
                    <a:pt x="391" y="488"/>
                  </a:cubicBezTo>
                  <a:cubicBezTo>
                    <a:pt x="354" y="468"/>
                    <a:pt x="312" y="455"/>
                    <a:pt x="267" y="455"/>
                  </a:cubicBezTo>
                  <a:cubicBezTo>
                    <a:pt x="265" y="455"/>
                    <a:pt x="264" y="455"/>
                    <a:pt x="262" y="455"/>
                  </a:cubicBezTo>
                  <a:cubicBezTo>
                    <a:pt x="262" y="455"/>
                    <a:pt x="262" y="455"/>
                    <a:pt x="262" y="455"/>
                  </a:cubicBezTo>
                  <a:cubicBezTo>
                    <a:pt x="260" y="455"/>
                    <a:pt x="258" y="455"/>
                    <a:pt x="256" y="455"/>
                  </a:cubicBezTo>
                  <a:cubicBezTo>
                    <a:pt x="153" y="452"/>
                    <a:pt x="70" y="368"/>
                    <a:pt x="68" y="264"/>
                  </a:cubicBezTo>
                  <a:cubicBezTo>
                    <a:pt x="68" y="263"/>
                    <a:pt x="68" y="262"/>
                    <a:pt x="68" y="261"/>
                  </a:cubicBezTo>
                  <a:cubicBezTo>
                    <a:pt x="68" y="154"/>
                    <a:pt x="155" y="67"/>
                    <a:pt x="262" y="67"/>
                  </a:cubicBezTo>
                  <a:cubicBezTo>
                    <a:pt x="366" y="67"/>
                    <a:pt x="451" y="150"/>
                    <a:pt x="455" y="253"/>
                  </a:cubicBezTo>
                  <a:cubicBezTo>
                    <a:pt x="455" y="253"/>
                    <a:pt x="455" y="253"/>
                    <a:pt x="455" y="253"/>
                  </a:cubicBezTo>
                  <a:cubicBezTo>
                    <a:pt x="455" y="256"/>
                    <a:pt x="455" y="258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258"/>
                    <a:pt x="523" y="256"/>
                    <a:pt x="523" y="2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iṥlídê"/>
            <p:cNvSpPr/>
            <p:nvPr/>
          </p:nvSpPr>
          <p:spPr>
            <a:xfrm>
              <a:off x="4296822" y="2225325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íṥļïḓé"/>
            <p:cNvSpPr/>
            <p:nvPr/>
          </p:nvSpPr>
          <p:spPr bwMode="auto">
            <a:xfrm>
              <a:off x="4500835" y="2443080"/>
              <a:ext cx="367268" cy="33978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îṥḷíḋê"/>
            <p:cNvSpPr/>
            <p:nvPr/>
          </p:nvSpPr>
          <p:spPr bwMode="auto">
            <a:xfrm>
              <a:off x="2794649" y="3086225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íṡ1iḍé"/>
            <p:cNvSpPr/>
            <p:nvPr/>
          </p:nvSpPr>
          <p:spPr>
            <a:xfrm rot="16200000" flipH="1">
              <a:off x="2362965" y="3292940"/>
              <a:ext cx="469570" cy="40480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ïṩlîḍé"/>
            <p:cNvSpPr/>
            <p:nvPr/>
          </p:nvSpPr>
          <p:spPr>
            <a:xfrm>
              <a:off x="4296822" y="3337156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iṧļiḓé"/>
            <p:cNvSpPr/>
            <p:nvPr/>
          </p:nvSpPr>
          <p:spPr bwMode="auto">
            <a:xfrm>
              <a:off x="4487039" y="3513694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iṩḻïḍè"/>
            <p:cNvSpPr/>
            <p:nvPr/>
          </p:nvSpPr>
          <p:spPr bwMode="auto">
            <a:xfrm>
              <a:off x="5174437" y="855940"/>
              <a:ext cx="639891" cy="1281114"/>
            </a:xfrm>
            <a:custGeom>
              <a:avLst/>
              <a:gdLst>
                <a:gd name="T0" fmla="*/ 0 w 261"/>
                <a:gd name="T1" fmla="*/ 261 h 522"/>
                <a:gd name="T2" fmla="*/ 132 w 261"/>
                <a:gd name="T3" fmla="*/ 489 h 522"/>
                <a:gd name="T4" fmla="*/ 133 w 261"/>
                <a:gd name="T5" fmla="*/ 489 h 522"/>
                <a:gd name="T6" fmla="*/ 159 w 261"/>
                <a:gd name="T7" fmla="*/ 502 h 522"/>
                <a:gd name="T8" fmla="*/ 256 w 261"/>
                <a:gd name="T9" fmla="*/ 522 h 522"/>
                <a:gd name="T10" fmla="*/ 261 w 261"/>
                <a:gd name="T11" fmla="*/ 522 h 522"/>
                <a:gd name="T12" fmla="*/ 261 w 261"/>
                <a:gd name="T13" fmla="*/ 455 h 522"/>
                <a:gd name="T14" fmla="*/ 256 w 261"/>
                <a:gd name="T15" fmla="*/ 455 h 522"/>
                <a:gd name="T16" fmla="*/ 256 w 261"/>
                <a:gd name="T17" fmla="*/ 455 h 522"/>
                <a:gd name="T18" fmla="*/ 68 w 261"/>
                <a:gd name="T19" fmla="*/ 252 h 522"/>
                <a:gd name="T20" fmla="*/ 254 w 261"/>
                <a:gd name="T21" fmla="*/ 68 h 522"/>
                <a:gd name="T22" fmla="*/ 261 w 261"/>
                <a:gd name="T23" fmla="*/ 68 h 522"/>
                <a:gd name="T24" fmla="*/ 261 w 261"/>
                <a:gd name="T25" fmla="*/ 0 h 522"/>
                <a:gd name="T26" fmla="*/ 0 w 261"/>
                <a:gd name="T27" fmla="*/ 26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522">
                  <a:moveTo>
                    <a:pt x="0" y="261"/>
                  </a:moveTo>
                  <a:cubicBezTo>
                    <a:pt x="0" y="359"/>
                    <a:pt x="53" y="444"/>
                    <a:pt x="132" y="489"/>
                  </a:cubicBezTo>
                  <a:cubicBezTo>
                    <a:pt x="132" y="489"/>
                    <a:pt x="132" y="489"/>
                    <a:pt x="133" y="489"/>
                  </a:cubicBezTo>
                  <a:cubicBezTo>
                    <a:pt x="141" y="493"/>
                    <a:pt x="150" y="498"/>
                    <a:pt x="159" y="502"/>
                  </a:cubicBezTo>
                  <a:cubicBezTo>
                    <a:pt x="189" y="514"/>
                    <a:pt x="222" y="522"/>
                    <a:pt x="256" y="522"/>
                  </a:cubicBezTo>
                  <a:cubicBezTo>
                    <a:pt x="258" y="522"/>
                    <a:pt x="259" y="522"/>
                    <a:pt x="261" y="522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59" y="455"/>
                    <a:pt x="258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149" y="452"/>
                    <a:pt x="63" y="361"/>
                    <a:pt x="68" y="252"/>
                  </a:cubicBezTo>
                  <a:cubicBezTo>
                    <a:pt x="73" y="152"/>
                    <a:pt x="154" y="71"/>
                    <a:pt x="254" y="68"/>
                  </a:cubicBezTo>
                  <a:cubicBezTo>
                    <a:pt x="256" y="68"/>
                    <a:pt x="259" y="68"/>
                    <a:pt x="261" y="68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117" y="0"/>
                    <a:pt x="0" y="117"/>
                    <a:pt x="0" y="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iṥļîḍè"/>
            <p:cNvSpPr/>
            <p:nvPr/>
          </p:nvSpPr>
          <p:spPr bwMode="auto">
            <a:xfrm>
              <a:off x="5807469" y="855940"/>
              <a:ext cx="1893011" cy="954504"/>
            </a:xfrm>
            <a:custGeom>
              <a:avLst/>
              <a:gdLst>
                <a:gd name="T0" fmla="*/ 324 w 772"/>
                <a:gd name="T1" fmla="*/ 326 h 389"/>
                <a:gd name="T2" fmla="*/ 261 w 772"/>
                <a:gd name="T3" fmla="*/ 262 h 389"/>
                <a:gd name="T4" fmla="*/ 261 w 772"/>
                <a:gd name="T5" fmla="*/ 261 h 389"/>
                <a:gd name="T6" fmla="*/ 227 w 772"/>
                <a:gd name="T7" fmla="*/ 132 h 389"/>
                <a:gd name="T8" fmla="*/ 0 w 772"/>
                <a:gd name="T9" fmla="*/ 0 h 389"/>
                <a:gd name="T10" fmla="*/ 0 w 772"/>
                <a:gd name="T11" fmla="*/ 68 h 389"/>
                <a:gd name="T12" fmla="*/ 193 w 772"/>
                <a:gd name="T13" fmla="*/ 261 h 389"/>
                <a:gd name="T14" fmla="*/ 193 w 772"/>
                <a:gd name="T15" fmla="*/ 261 h 389"/>
                <a:gd name="T16" fmla="*/ 194 w 772"/>
                <a:gd name="T17" fmla="*/ 288 h 389"/>
                <a:gd name="T18" fmla="*/ 307 w 772"/>
                <a:gd name="T19" fmla="*/ 389 h 389"/>
                <a:gd name="T20" fmla="*/ 772 w 772"/>
                <a:gd name="T21" fmla="*/ 389 h 389"/>
                <a:gd name="T22" fmla="*/ 772 w 772"/>
                <a:gd name="T23" fmla="*/ 326 h 389"/>
                <a:gd name="T24" fmla="*/ 324 w 772"/>
                <a:gd name="T25" fmla="*/ 32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389">
                  <a:moveTo>
                    <a:pt x="324" y="326"/>
                  </a:moveTo>
                  <a:cubicBezTo>
                    <a:pt x="289" y="326"/>
                    <a:pt x="261" y="297"/>
                    <a:pt x="261" y="262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61" y="214"/>
                    <a:pt x="249" y="170"/>
                    <a:pt x="227" y="132"/>
                  </a:cubicBezTo>
                  <a:cubicBezTo>
                    <a:pt x="182" y="53"/>
                    <a:pt x="97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6" y="68"/>
                    <a:pt x="193" y="154"/>
                    <a:pt x="193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193" y="270"/>
                    <a:pt x="194" y="279"/>
                    <a:pt x="194" y="288"/>
                  </a:cubicBezTo>
                  <a:cubicBezTo>
                    <a:pt x="200" y="346"/>
                    <a:pt x="249" y="389"/>
                    <a:pt x="307" y="389"/>
                  </a:cubicBezTo>
                  <a:cubicBezTo>
                    <a:pt x="772" y="389"/>
                    <a:pt x="772" y="389"/>
                    <a:pt x="772" y="389"/>
                  </a:cubicBezTo>
                  <a:cubicBezTo>
                    <a:pt x="772" y="326"/>
                    <a:pt x="772" y="326"/>
                    <a:pt x="772" y="326"/>
                  </a:cubicBezTo>
                  <a:lnTo>
                    <a:pt x="324" y="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iṣļîḋe"/>
            <p:cNvSpPr/>
            <p:nvPr/>
          </p:nvSpPr>
          <p:spPr>
            <a:xfrm rot="5400000">
              <a:off x="7632957" y="1515629"/>
              <a:ext cx="469570" cy="40480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ïşlîḍé"/>
            <p:cNvSpPr/>
            <p:nvPr/>
          </p:nvSpPr>
          <p:spPr>
            <a:xfrm>
              <a:off x="5415632" y="1115802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îṣ1ïḑe"/>
            <p:cNvSpPr/>
            <p:nvPr/>
          </p:nvSpPr>
          <p:spPr bwMode="auto">
            <a:xfrm>
              <a:off x="5582231" y="1298856"/>
              <a:ext cx="399220" cy="36682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iṩḷiḋê"/>
            <p:cNvSpPr/>
            <p:nvPr/>
          </p:nvSpPr>
          <p:spPr bwMode="auto">
            <a:xfrm>
              <a:off x="5164910" y="1971749"/>
              <a:ext cx="1282447" cy="1282447"/>
            </a:xfrm>
            <a:custGeom>
              <a:avLst/>
              <a:gdLst>
                <a:gd name="T0" fmla="*/ 390 w 523"/>
                <a:gd name="T1" fmla="*/ 34 h 522"/>
                <a:gd name="T2" fmla="*/ 390 w 523"/>
                <a:gd name="T3" fmla="*/ 34 h 522"/>
                <a:gd name="T4" fmla="*/ 311 w 523"/>
                <a:gd name="T5" fmla="*/ 4 h 522"/>
                <a:gd name="T6" fmla="*/ 267 w 523"/>
                <a:gd name="T7" fmla="*/ 0 h 522"/>
                <a:gd name="T8" fmla="*/ 262 w 523"/>
                <a:gd name="T9" fmla="*/ 0 h 522"/>
                <a:gd name="T10" fmla="*/ 262 w 523"/>
                <a:gd name="T11" fmla="*/ 67 h 522"/>
                <a:gd name="T12" fmla="*/ 267 w 523"/>
                <a:gd name="T13" fmla="*/ 67 h 522"/>
                <a:gd name="T14" fmla="*/ 267 w 523"/>
                <a:gd name="T15" fmla="*/ 67 h 522"/>
                <a:gd name="T16" fmla="*/ 455 w 523"/>
                <a:gd name="T17" fmla="*/ 261 h 522"/>
                <a:gd name="T18" fmla="*/ 455 w 523"/>
                <a:gd name="T19" fmla="*/ 264 h 522"/>
                <a:gd name="T20" fmla="*/ 261 w 523"/>
                <a:gd name="T21" fmla="*/ 455 h 522"/>
                <a:gd name="T22" fmla="*/ 68 w 523"/>
                <a:gd name="T23" fmla="*/ 269 h 522"/>
                <a:gd name="T24" fmla="*/ 68 w 523"/>
                <a:gd name="T25" fmla="*/ 269 h 522"/>
                <a:gd name="T26" fmla="*/ 68 w 523"/>
                <a:gd name="T27" fmla="*/ 264 h 522"/>
                <a:gd name="T28" fmla="*/ 0 w 523"/>
                <a:gd name="T29" fmla="*/ 264 h 522"/>
                <a:gd name="T30" fmla="*/ 0 w 523"/>
                <a:gd name="T31" fmla="*/ 269 h 522"/>
                <a:gd name="T32" fmla="*/ 0 w 523"/>
                <a:gd name="T33" fmla="*/ 269 h 522"/>
                <a:gd name="T34" fmla="*/ 34 w 523"/>
                <a:gd name="T35" fmla="*/ 390 h 522"/>
                <a:gd name="T36" fmla="*/ 34 w 523"/>
                <a:gd name="T37" fmla="*/ 390 h 522"/>
                <a:gd name="T38" fmla="*/ 261 w 523"/>
                <a:gd name="T39" fmla="*/ 522 h 522"/>
                <a:gd name="T40" fmla="*/ 523 w 523"/>
                <a:gd name="T41" fmla="*/ 264 h 522"/>
                <a:gd name="T42" fmla="*/ 523 w 523"/>
                <a:gd name="T43" fmla="*/ 264 h 522"/>
                <a:gd name="T44" fmla="*/ 523 w 523"/>
                <a:gd name="T45" fmla="*/ 261 h 522"/>
                <a:gd name="T46" fmla="*/ 390 w 523"/>
                <a:gd name="T47" fmla="*/ 3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3" h="522">
                  <a:moveTo>
                    <a:pt x="390" y="34"/>
                  </a:moveTo>
                  <a:cubicBezTo>
                    <a:pt x="390" y="34"/>
                    <a:pt x="390" y="34"/>
                    <a:pt x="390" y="34"/>
                  </a:cubicBezTo>
                  <a:cubicBezTo>
                    <a:pt x="366" y="20"/>
                    <a:pt x="339" y="10"/>
                    <a:pt x="311" y="4"/>
                  </a:cubicBezTo>
                  <a:cubicBezTo>
                    <a:pt x="297" y="2"/>
                    <a:pt x="282" y="0"/>
                    <a:pt x="267" y="0"/>
                  </a:cubicBezTo>
                  <a:cubicBezTo>
                    <a:pt x="265" y="0"/>
                    <a:pt x="263" y="0"/>
                    <a:pt x="262" y="0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3" y="67"/>
                    <a:pt x="265" y="67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371" y="70"/>
                    <a:pt x="455" y="156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453" y="370"/>
                    <a:pt x="367" y="455"/>
                    <a:pt x="261" y="455"/>
                  </a:cubicBezTo>
                  <a:cubicBezTo>
                    <a:pt x="157" y="455"/>
                    <a:pt x="72" y="372"/>
                    <a:pt x="68" y="269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68" y="267"/>
                    <a:pt x="68" y="266"/>
                    <a:pt x="68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0" y="268"/>
                    <a:pt x="0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" y="313"/>
                    <a:pt x="14" y="354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79" y="469"/>
                    <a:pt x="164" y="522"/>
                    <a:pt x="261" y="522"/>
                  </a:cubicBezTo>
                  <a:cubicBezTo>
                    <a:pt x="405" y="522"/>
                    <a:pt x="521" y="407"/>
                    <a:pt x="523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163"/>
                    <a:pt x="470" y="78"/>
                    <a:pt x="390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ïṥḻïdê"/>
            <p:cNvSpPr/>
            <p:nvPr/>
          </p:nvSpPr>
          <p:spPr>
            <a:xfrm>
              <a:off x="5415632" y="2225325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śḻïḑê"/>
            <p:cNvSpPr/>
            <p:nvPr/>
          </p:nvSpPr>
          <p:spPr bwMode="auto">
            <a:xfrm>
              <a:off x="5578475" y="2420887"/>
              <a:ext cx="449608" cy="384170"/>
            </a:xfrm>
            <a:custGeom>
              <a:avLst/>
              <a:gdLst>
                <a:gd name="connsiteX0" fmla="*/ 560224 w 607107"/>
                <a:gd name="connsiteY0" fmla="*/ 279860 h 518750"/>
                <a:gd name="connsiteX1" fmla="*/ 582459 w 607107"/>
                <a:gd name="connsiteY1" fmla="*/ 280220 h 518750"/>
                <a:gd name="connsiteX2" fmla="*/ 606440 w 607107"/>
                <a:gd name="connsiteY2" fmla="*/ 300513 h 518750"/>
                <a:gd name="connsiteX3" fmla="*/ 596135 w 607107"/>
                <a:gd name="connsiteY3" fmla="*/ 329751 h 518750"/>
                <a:gd name="connsiteX4" fmla="*/ 571865 w 607107"/>
                <a:gd name="connsiteY4" fmla="*/ 348793 h 518750"/>
                <a:gd name="connsiteX5" fmla="*/ 371834 w 607107"/>
                <a:gd name="connsiteY5" fmla="*/ 500269 h 518750"/>
                <a:gd name="connsiteX6" fmla="*/ 134050 w 607107"/>
                <a:gd name="connsiteY6" fmla="*/ 494210 h 518750"/>
                <a:gd name="connsiteX7" fmla="*/ 67213 w 607107"/>
                <a:gd name="connsiteY7" fmla="*/ 511040 h 518750"/>
                <a:gd name="connsiteX8" fmla="*/ 61145 w 607107"/>
                <a:gd name="connsiteY8" fmla="*/ 511040 h 518750"/>
                <a:gd name="connsiteX9" fmla="*/ 59701 w 607107"/>
                <a:gd name="connsiteY9" fmla="*/ 510560 h 518750"/>
                <a:gd name="connsiteX10" fmla="*/ 55656 w 607107"/>
                <a:gd name="connsiteY10" fmla="*/ 507674 h 518750"/>
                <a:gd name="connsiteX11" fmla="*/ 7502 w 607107"/>
                <a:gd name="connsiteY11" fmla="*/ 432081 h 518750"/>
                <a:gd name="connsiteX12" fmla="*/ 1435 w 607107"/>
                <a:gd name="connsiteY12" fmla="*/ 423521 h 518750"/>
                <a:gd name="connsiteX13" fmla="*/ 183 w 607107"/>
                <a:gd name="connsiteY13" fmla="*/ 417077 h 518750"/>
                <a:gd name="connsiteX14" fmla="*/ 4131 w 607107"/>
                <a:gd name="connsiteY14" fmla="*/ 411788 h 518750"/>
                <a:gd name="connsiteX15" fmla="*/ 95527 w 607107"/>
                <a:gd name="connsiteY15" fmla="*/ 376588 h 518750"/>
                <a:gd name="connsiteX16" fmla="*/ 266570 w 607107"/>
                <a:gd name="connsiteY16" fmla="*/ 330231 h 518750"/>
                <a:gd name="connsiteX17" fmla="*/ 327147 w 607107"/>
                <a:gd name="connsiteY17" fmla="*/ 372741 h 518750"/>
                <a:gd name="connsiteX18" fmla="*/ 233536 w 607107"/>
                <a:gd name="connsiteY18" fmla="*/ 417943 h 518750"/>
                <a:gd name="connsiteX19" fmla="*/ 360084 w 607107"/>
                <a:gd name="connsiteY19" fmla="*/ 366393 h 518750"/>
                <a:gd name="connsiteX20" fmla="*/ 365285 w 607107"/>
                <a:gd name="connsiteY20" fmla="*/ 359372 h 518750"/>
                <a:gd name="connsiteX21" fmla="*/ 524482 w 607107"/>
                <a:gd name="connsiteY21" fmla="*/ 291473 h 518750"/>
                <a:gd name="connsiteX22" fmla="*/ 560224 w 607107"/>
                <a:gd name="connsiteY22" fmla="*/ 279860 h 518750"/>
                <a:gd name="connsiteX23" fmla="*/ 231201 w 607107"/>
                <a:gd name="connsiteY23" fmla="*/ 114447 h 518750"/>
                <a:gd name="connsiteX24" fmla="*/ 227733 w 607107"/>
                <a:gd name="connsiteY24" fmla="*/ 115409 h 518750"/>
                <a:gd name="connsiteX25" fmla="*/ 204232 w 607107"/>
                <a:gd name="connsiteY25" fmla="*/ 127912 h 518750"/>
                <a:gd name="connsiteX26" fmla="*/ 200572 w 607107"/>
                <a:gd name="connsiteY26" fmla="*/ 136280 h 518750"/>
                <a:gd name="connsiteX27" fmla="*/ 203269 w 607107"/>
                <a:gd name="connsiteY27" fmla="*/ 146860 h 518750"/>
                <a:gd name="connsiteX28" fmla="*/ 207410 w 607107"/>
                <a:gd name="connsiteY28" fmla="*/ 151862 h 518750"/>
                <a:gd name="connsiteX29" fmla="*/ 213960 w 607107"/>
                <a:gd name="connsiteY29" fmla="*/ 151573 h 518750"/>
                <a:gd name="connsiteX30" fmla="*/ 222340 w 607107"/>
                <a:gd name="connsiteY30" fmla="*/ 147053 h 518750"/>
                <a:gd name="connsiteX31" fmla="*/ 222340 w 607107"/>
                <a:gd name="connsiteY31" fmla="*/ 230058 h 518750"/>
                <a:gd name="connsiteX32" fmla="*/ 229756 w 607107"/>
                <a:gd name="connsiteY32" fmla="*/ 237464 h 518750"/>
                <a:gd name="connsiteX33" fmla="*/ 243433 w 607107"/>
                <a:gd name="connsiteY33" fmla="*/ 237464 h 518750"/>
                <a:gd name="connsiteX34" fmla="*/ 250850 w 607107"/>
                <a:gd name="connsiteY34" fmla="*/ 230058 h 518750"/>
                <a:gd name="connsiteX35" fmla="*/ 250850 w 607107"/>
                <a:gd name="connsiteY35" fmla="*/ 121853 h 518750"/>
                <a:gd name="connsiteX36" fmla="*/ 243433 w 607107"/>
                <a:gd name="connsiteY36" fmla="*/ 114447 h 518750"/>
                <a:gd name="connsiteX37" fmla="*/ 230719 w 607107"/>
                <a:gd name="connsiteY37" fmla="*/ 76070 h 518750"/>
                <a:gd name="connsiteX38" fmla="*/ 330794 w 607107"/>
                <a:gd name="connsiteY38" fmla="*/ 176004 h 518750"/>
                <a:gd name="connsiteX39" fmla="*/ 230719 w 607107"/>
                <a:gd name="connsiteY39" fmla="*/ 275841 h 518750"/>
                <a:gd name="connsiteX40" fmla="*/ 130741 w 607107"/>
                <a:gd name="connsiteY40" fmla="*/ 176004 h 518750"/>
                <a:gd name="connsiteX41" fmla="*/ 230719 w 607107"/>
                <a:gd name="connsiteY41" fmla="*/ 76070 h 518750"/>
                <a:gd name="connsiteX42" fmla="*/ 371906 w 607107"/>
                <a:gd name="connsiteY42" fmla="*/ 39432 h 518750"/>
                <a:gd name="connsiteX43" fmla="*/ 368246 w 607107"/>
                <a:gd name="connsiteY43" fmla="*/ 40297 h 518750"/>
                <a:gd name="connsiteX44" fmla="*/ 344168 w 607107"/>
                <a:gd name="connsiteY44" fmla="*/ 53185 h 518750"/>
                <a:gd name="connsiteX45" fmla="*/ 340412 w 607107"/>
                <a:gd name="connsiteY45" fmla="*/ 61744 h 518750"/>
                <a:gd name="connsiteX46" fmla="*/ 343109 w 607107"/>
                <a:gd name="connsiteY46" fmla="*/ 72612 h 518750"/>
                <a:gd name="connsiteX47" fmla="*/ 347443 w 607107"/>
                <a:gd name="connsiteY47" fmla="*/ 77709 h 518750"/>
                <a:gd name="connsiteX48" fmla="*/ 354089 w 607107"/>
                <a:gd name="connsiteY48" fmla="*/ 77421 h 518750"/>
                <a:gd name="connsiteX49" fmla="*/ 362757 w 607107"/>
                <a:gd name="connsiteY49" fmla="*/ 72804 h 518750"/>
                <a:gd name="connsiteX50" fmla="*/ 362757 w 607107"/>
                <a:gd name="connsiteY50" fmla="*/ 157919 h 518750"/>
                <a:gd name="connsiteX51" fmla="*/ 370365 w 607107"/>
                <a:gd name="connsiteY51" fmla="*/ 165517 h 518750"/>
                <a:gd name="connsiteX52" fmla="*/ 384331 w 607107"/>
                <a:gd name="connsiteY52" fmla="*/ 165517 h 518750"/>
                <a:gd name="connsiteX53" fmla="*/ 391939 w 607107"/>
                <a:gd name="connsiteY53" fmla="*/ 157919 h 518750"/>
                <a:gd name="connsiteX54" fmla="*/ 391939 w 607107"/>
                <a:gd name="connsiteY54" fmla="*/ 47029 h 518750"/>
                <a:gd name="connsiteX55" fmla="*/ 384331 w 607107"/>
                <a:gd name="connsiteY55" fmla="*/ 39432 h 518750"/>
                <a:gd name="connsiteX56" fmla="*/ 371328 w 607107"/>
                <a:gd name="connsiteY56" fmla="*/ 0 h 518750"/>
                <a:gd name="connsiteX57" fmla="*/ 473901 w 607107"/>
                <a:gd name="connsiteY57" fmla="*/ 102426 h 518750"/>
                <a:gd name="connsiteX58" fmla="*/ 371328 w 607107"/>
                <a:gd name="connsiteY58" fmla="*/ 204852 h 518750"/>
                <a:gd name="connsiteX59" fmla="*/ 342531 w 607107"/>
                <a:gd name="connsiteY59" fmla="*/ 200717 h 518750"/>
                <a:gd name="connsiteX60" fmla="*/ 348117 w 607107"/>
                <a:gd name="connsiteY60" fmla="*/ 167440 h 518750"/>
                <a:gd name="connsiteX61" fmla="*/ 274342 w 607107"/>
                <a:gd name="connsiteY61" fmla="*/ 69150 h 518750"/>
                <a:gd name="connsiteX62" fmla="*/ 371328 w 607107"/>
                <a:gd name="connsiteY62" fmla="*/ 0 h 5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107" h="518750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Shape 1649"/>
            <p:cNvSpPr/>
            <p:nvPr/>
          </p:nvSpPr>
          <p:spPr>
            <a:xfrm>
              <a:off x="8066010" y="1445453"/>
              <a:ext cx="1569660" cy="3877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Shape 1650"/>
            <p:cNvSpPr/>
            <p:nvPr/>
          </p:nvSpPr>
          <p:spPr>
            <a:xfrm>
              <a:off x="8167546" y="1609595"/>
              <a:ext cx="3367724" cy="9185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Shape 1649"/>
            <p:cNvSpPr/>
            <p:nvPr/>
          </p:nvSpPr>
          <p:spPr>
            <a:xfrm>
              <a:off x="6501639" y="2420887"/>
              <a:ext cx="1569660" cy="3877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Shape 1650"/>
            <p:cNvSpPr/>
            <p:nvPr/>
          </p:nvSpPr>
          <p:spPr>
            <a:xfrm>
              <a:off x="6603175" y="2585029"/>
              <a:ext cx="3367724" cy="9185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Shape 1649"/>
            <p:cNvSpPr/>
            <p:nvPr/>
          </p:nvSpPr>
          <p:spPr>
            <a:xfrm>
              <a:off x="2446181" y="1880263"/>
              <a:ext cx="1569660" cy="3877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Shape 1650"/>
            <p:cNvSpPr/>
            <p:nvPr/>
          </p:nvSpPr>
          <p:spPr>
            <a:xfrm>
              <a:off x="557067" y="2007351"/>
              <a:ext cx="3367724" cy="9185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Shape 1649"/>
            <p:cNvSpPr/>
            <p:nvPr/>
          </p:nvSpPr>
          <p:spPr>
            <a:xfrm>
              <a:off x="1873989" y="3876791"/>
              <a:ext cx="1569660" cy="3877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Shape 1650"/>
            <p:cNvSpPr/>
            <p:nvPr/>
          </p:nvSpPr>
          <p:spPr>
            <a:xfrm>
              <a:off x="-3506" y="4040933"/>
              <a:ext cx="3367724" cy="9185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4993953" y="2409366"/>
            <a:ext cx="7207283" cy="4457438"/>
          </a:xfrm>
          <a:custGeom>
            <a:avLst/>
            <a:gdLst>
              <a:gd name="connsiteX0" fmla="*/ 25400 w 7200900"/>
              <a:gd name="connsiteY0" fmla="*/ 4432300 h 4432300"/>
              <a:gd name="connsiteX1" fmla="*/ 7200900 w 7200900"/>
              <a:gd name="connsiteY1" fmla="*/ 4432300 h 4432300"/>
              <a:gd name="connsiteX2" fmla="*/ 7200900 w 7200900"/>
              <a:gd name="connsiteY2" fmla="*/ 1511300 h 4432300"/>
              <a:gd name="connsiteX3" fmla="*/ 6743700 w 7200900"/>
              <a:gd name="connsiteY3" fmla="*/ 1600200 h 4432300"/>
              <a:gd name="connsiteX4" fmla="*/ 6096000 w 7200900"/>
              <a:gd name="connsiteY4" fmla="*/ 1638300 h 4432300"/>
              <a:gd name="connsiteX5" fmla="*/ 5880100 w 7200900"/>
              <a:gd name="connsiteY5" fmla="*/ 1066800 h 4432300"/>
              <a:gd name="connsiteX6" fmla="*/ 5575300 w 7200900"/>
              <a:gd name="connsiteY6" fmla="*/ 355600 h 4432300"/>
              <a:gd name="connsiteX7" fmla="*/ 4826000 w 7200900"/>
              <a:gd name="connsiteY7" fmla="*/ 0 h 4432300"/>
              <a:gd name="connsiteX8" fmla="*/ 4038600 w 7200900"/>
              <a:gd name="connsiteY8" fmla="*/ 114300 h 4432300"/>
              <a:gd name="connsiteX9" fmla="*/ 3556000 w 7200900"/>
              <a:gd name="connsiteY9" fmla="*/ 571500 h 4432300"/>
              <a:gd name="connsiteX10" fmla="*/ 3187700 w 7200900"/>
              <a:gd name="connsiteY10" fmla="*/ 1244600 h 4432300"/>
              <a:gd name="connsiteX11" fmla="*/ 2794000 w 7200900"/>
              <a:gd name="connsiteY11" fmla="*/ 1511300 h 4432300"/>
              <a:gd name="connsiteX12" fmla="*/ 2019300 w 7200900"/>
              <a:gd name="connsiteY12" fmla="*/ 1498600 h 4432300"/>
              <a:gd name="connsiteX13" fmla="*/ 1308100 w 7200900"/>
              <a:gd name="connsiteY13" fmla="*/ 1752600 h 4432300"/>
              <a:gd name="connsiteX14" fmla="*/ 660400 w 7200900"/>
              <a:gd name="connsiteY14" fmla="*/ 2298700 h 4432300"/>
              <a:gd name="connsiteX15" fmla="*/ 101600 w 7200900"/>
              <a:gd name="connsiteY15" fmla="*/ 3238500 h 4432300"/>
              <a:gd name="connsiteX16" fmla="*/ 0 w 7200900"/>
              <a:gd name="connsiteY16" fmla="*/ 4038600 h 4432300"/>
              <a:gd name="connsiteX17" fmla="*/ 25400 w 7200900"/>
              <a:gd name="connsiteY17" fmla="*/ 4432300 h 4432300"/>
              <a:gd name="connsiteX0-1" fmla="*/ 27614 w 7203114"/>
              <a:gd name="connsiteY0-2" fmla="*/ 4432300 h 4432300"/>
              <a:gd name="connsiteX1-3" fmla="*/ 7203114 w 7203114"/>
              <a:gd name="connsiteY1-4" fmla="*/ 4432300 h 4432300"/>
              <a:gd name="connsiteX2-5" fmla="*/ 7203114 w 7203114"/>
              <a:gd name="connsiteY2-6" fmla="*/ 1511300 h 4432300"/>
              <a:gd name="connsiteX3-7" fmla="*/ 6745914 w 7203114"/>
              <a:gd name="connsiteY3-8" fmla="*/ 1600200 h 4432300"/>
              <a:gd name="connsiteX4-9" fmla="*/ 6098214 w 7203114"/>
              <a:gd name="connsiteY4-10" fmla="*/ 1638300 h 4432300"/>
              <a:gd name="connsiteX5-11" fmla="*/ 5882314 w 7203114"/>
              <a:gd name="connsiteY5-12" fmla="*/ 1066800 h 4432300"/>
              <a:gd name="connsiteX6-13" fmla="*/ 5577514 w 7203114"/>
              <a:gd name="connsiteY6-14" fmla="*/ 355600 h 4432300"/>
              <a:gd name="connsiteX7-15" fmla="*/ 4828214 w 7203114"/>
              <a:gd name="connsiteY7-16" fmla="*/ 0 h 4432300"/>
              <a:gd name="connsiteX8-17" fmla="*/ 4040814 w 7203114"/>
              <a:gd name="connsiteY8-18" fmla="*/ 114300 h 4432300"/>
              <a:gd name="connsiteX9-19" fmla="*/ 3558214 w 7203114"/>
              <a:gd name="connsiteY9-20" fmla="*/ 571500 h 4432300"/>
              <a:gd name="connsiteX10-21" fmla="*/ 3189914 w 7203114"/>
              <a:gd name="connsiteY10-22" fmla="*/ 1244600 h 4432300"/>
              <a:gd name="connsiteX11-23" fmla="*/ 2796214 w 7203114"/>
              <a:gd name="connsiteY11-24" fmla="*/ 1511300 h 4432300"/>
              <a:gd name="connsiteX12-25" fmla="*/ 2021514 w 7203114"/>
              <a:gd name="connsiteY12-26" fmla="*/ 1498600 h 4432300"/>
              <a:gd name="connsiteX13-27" fmla="*/ 1310314 w 7203114"/>
              <a:gd name="connsiteY13-28" fmla="*/ 1752600 h 4432300"/>
              <a:gd name="connsiteX14-29" fmla="*/ 662614 w 7203114"/>
              <a:gd name="connsiteY14-30" fmla="*/ 2298700 h 4432300"/>
              <a:gd name="connsiteX15-31" fmla="*/ 103814 w 7203114"/>
              <a:gd name="connsiteY15-32" fmla="*/ 3238500 h 4432300"/>
              <a:gd name="connsiteX16-33" fmla="*/ 2214 w 7203114"/>
              <a:gd name="connsiteY16-34" fmla="*/ 4038600 h 4432300"/>
              <a:gd name="connsiteX17-35" fmla="*/ 27614 w 7203114"/>
              <a:gd name="connsiteY17-36" fmla="*/ 4432300 h 4432300"/>
              <a:gd name="connsiteX0-37" fmla="*/ 30075 w 7205575"/>
              <a:gd name="connsiteY0-38" fmla="*/ 4432300 h 4432300"/>
              <a:gd name="connsiteX1-39" fmla="*/ 7205575 w 7205575"/>
              <a:gd name="connsiteY1-40" fmla="*/ 4432300 h 4432300"/>
              <a:gd name="connsiteX2-41" fmla="*/ 7205575 w 7205575"/>
              <a:gd name="connsiteY2-42" fmla="*/ 1511300 h 4432300"/>
              <a:gd name="connsiteX3-43" fmla="*/ 6748375 w 7205575"/>
              <a:gd name="connsiteY3-44" fmla="*/ 1600200 h 4432300"/>
              <a:gd name="connsiteX4-45" fmla="*/ 6100675 w 7205575"/>
              <a:gd name="connsiteY4-46" fmla="*/ 1638300 h 4432300"/>
              <a:gd name="connsiteX5-47" fmla="*/ 5884775 w 7205575"/>
              <a:gd name="connsiteY5-48" fmla="*/ 1066800 h 4432300"/>
              <a:gd name="connsiteX6-49" fmla="*/ 5579975 w 7205575"/>
              <a:gd name="connsiteY6-50" fmla="*/ 355600 h 4432300"/>
              <a:gd name="connsiteX7-51" fmla="*/ 4830675 w 7205575"/>
              <a:gd name="connsiteY7-52" fmla="*/ 0 h 4432300"/>
              <a:gd name="connsiteX8-53" fmla="*/ 4043275 w 7205575"/>
              <a:gd name="connsiteY8-54" fmla="*/ 114300 h 4432300"/>
              <a:gd name="connsiteX9-55" fmla="*/ 3560675 w 7205575"/>
              <a:gd name="connsiteY9-56" fmla="*/ 571500 h 4432300"/>
              <a:gd name="connsiteX10-57" fmla="*/ 3192375 w 7205575"/>
              <a:gd name="connsiteY10-58" fmla="*/ 1244600 h 4432300"/>
              <a:gd name="connsiteX11-59" fmla="*/ 2798675 w 7205575"/>
              <a:gd name="connsiteY11-60" fmla="*/ 1511300 h 4432300"/>
              <a:gd name="connsiteX12-61" fmla="*/ 2023975 w 7205575"/>
              <a:gd name="connsiteY12-62" fmla="*/ 1498600 h 4432300"/>
              <a:gd name="connsiteX13-63" fmla="*/ 1312775 w 7205575"/>
              <a:gd name="connsiteY13-64" fmla="*/ 1752600 h 4432300"/>
              <a:gd name="connsiteX14-65" fmla="*/ 665075 w 7205575"/>
              <a:gd name="connsiteY14-66" fmla="*/ 2298700 h 4432300"/>
              <a:gd name="connsiteX15-67" fmla="*/ 106275 w 7205575"/>
              <a:gd name="connsiteY15-68" fmla="*/ 3238500 h 4432300"/>
              <a:gd name="connsiteX16-69" fmla="*/ 4675 w 7205575"/>
              <a:gd name="connsiteY16-70" fmla="*/ 4038600 h 4432300"/>
              <a:gd name="connsiteX17-71" fmla="*/ 30075 w 7205575"/>
              <a:gd name="connsiteY17-72" fmla="*/ 4432300 h 4432300"/>
              <a:gd name="connsiteX0-73" fmla="*/ 41778 w 7204578"/>
              <a:gd name="connsiteY0-74" fmla="*/ 4451350 h 4451350"/>
              <a:gd name="connsiteX1-75" fmla="*/ 7204578 w 7204578"/>
              <a:gd name="connsiteY1-76" fmla="*/ 4432300 h 4451350"/>
              <a:gd name="connsiteX2-77" fmla="*/ 7204578 w 7204578"/>
              <a:gd name="connsiteY2-78" fmla="*/ 1511300 h 4451350"/>
              <a:gd name="connsiteX3-79" fmla="*/ 6747378 w 7204578"/>
              <a:gd name="connsiteY3-80" fmla="*/ 1600200 h 4451350"/>
              <a:gd name="connsiteX4-81" fmla="*/ 6099678 w 7204578"/>
              <a:gd name="connsiteY4-82" fmla="*/ 1638300 h 4451350"/>
              <a:gd name="connsiteX5-83" fmla="*/ 5883778 w 7204578"/>
              <a:gd name="connsiteY5-84" fmla="*/ 1066800 h 4451350"/>
              <a:gd name="connsiteX6-85" fmla="*/ 5578978 w 7204578"/>
              <a:gd name="connsiteY6-86" fmla="*/ 355600 h 4451350"/>
              <a:gd name="connsiteX7-87" fmla="*/ 4829678 w 7204578"/>
              <a:gd name="connsiteY7-88" fmla="*/ 0 h 4451350"/>
              <a:gd name="connsiteX8-89" fmla="*/ 4042278 w 7204578"/>
              <a:gd name="connsiteY8-90" fmla="*/ 114300 h 4451350"/>
              <a:gd name="connsiteX9-91" fmla="*/ 3559678 w 7204578"/>
              <a:gd name="connsiteY9-92" fmla="*/ 571500 h 4451350"/>
              <a:gd name="connsiteX10-93" fmla="*/ 3191378 w 7204578"/>
              <a:gd name="connsiteY10-94" fmla="*/ 1244600 h 4451350"/>
              <a:gd name="connsiteX11-95" fmla="*/ 2797678 w 7204578"/>
              <a:gd name="connsiteY11-96" fmla="*/ 1511300 h 4451350"/>
              <a:gd name="connsiteX12-97" fmla="*/ 2022978 w 7204578"/>
              <a:gd name="connsiteY12-98" fmla="*/ 1498600 h 4451350"/>
              <a:gd name="connsiteX13-99" fmla="*/ 1311778 w 7204578"/>
              <a:gd name="connsiteY13-100" fmla="*/ 1752600 h 4451350"/>
              <a:gd name="connsiteX14-101" fmla="*/ 664078 w 7204578"/>
              <a:gd name="connsiteY14-102" fmla="*/ 2298700 h 4451350"/>
              <a:gd name="connsiteX15-103" fmla="*/ 105278 w 7204578"/>
              <a:gd name="connsiteY15-104" fmla="*/ 3238500 h 4451350"/>
              <a:gd name="connsiteX16-105" fmla="*/ 3678 w 7204578"/>
              <a:gd name="connsiteY16-106" fmla="*/ 4038600 h 4451350"/>
              <a:gd name="connsiteX17-107" fmla="*/ 41778 w 7204578"/>
              <a:gd name="connsiteY17-108" fmla="*/ 4451350 h 4451350"/>
              <a:gd name="connsiteX0-109" fmla="*/ 19083 w 7207283"/>
              <a:gd name="connsiteY0-110" fmla="*/ 4451350 h 4451350"/>
              <a:gd name="connsiteX1-111" fmla="*/ 7207283 w 7207283"/>
              <a:gd name="connsiteY1-112" fmla="*/ 4432300 h 4451350"/>
              <a:gd name="connsiteX2-113" fmla="*/ 7207283 w 7207283"/>
              <a:gd name="connsiteY2-114" fmla="*/ 1511300 h 4451350"/>
              <a:gd name="connsiteX3-115" fmla="*/ 6750083 w 7207283"/>
              <a:gd name="connsiteY3-116" fmla="*/ 1600200 h 4451350"/>
              <a:gd name="connsiteX4-117" fmla="*/ 6102383 w 7207283"/>
              <a:gd name="connsiteY4-118" fmla="*/ 1638300 h 4451350"/>
              <a:gd name="connsiteX5-119" fmla="*/ 5886483 w 7207283"/>
              <a:gd name="connsiteY5-120" fmla="*/ 1066800 h 4451350"/>
              <a:gd name="connsiteX6-121" fmla="*/ 5581683 w 7207283"/>
              <a:gd name="connsiteY6-122" fmla="*/ 355600 h 4451350"/>
              <a:gd name="connsiteX7-123" fmla="*/ 4832383 w 7207283"/>
              <a:gd name="connsiteY7-124" fmla="*/ 0 h 4451350"/>
              <a:gd name="connsiteX8-125" fmla="*/ 4044983 w 7207283"/>
              <a:gd name="connsiteY8-126" fmla="*/ 114300 h 4451350"/>
              <a:gd name="connsiteX9-127" fmla="*/ 3562383 w 7207283"/>
              <a:gd name="connsiteY9-128" fmla="*/ 571500 h 4451350"/>
              <a:gd name="connsiteX10-129" fmla="*/ 3194083 w 7207283"/>
              <a:gd name="connsiteY10-130" fmla="*/ 1244600 h 4451350"/>
              <a:gd name="connsiteX11-131" fmla="*/ 2800383 w 7207283"/>
              <a:gd name="connsiteY11-132" fmla="*/ 1511300 h 4451350"/>
              <a:gd name="connsiteX12-133" fmla="*/ 2025683 w 7207283"/>
              <a:gd name="connsiteY12-134" fmla="*/ 1498600 h 4451350"/>
              <a:gd name="connsiteX13-135" fmla="*/ 1314483 w 7207283"/>
              <a:gd name="connsiteY13-136" fmla="*/ 1752600 h 4451350"/>
              <a:gd name="connsiteX14-137" fmla="*/ 666783 w 7207283"/>
              <a:gd name="connsiteY14-138" fmla="*/ 2298700 h 4451350"/>
              <a:gd name="connsiteX15-139" fmla="*/ 107983 w 7207283"/>
              <a:gd name="connsiteY15-140" fmla="*/ 3238500 h 4451350"/>
              <a:gd name="connsiteX16-141" fmla="*/ 6383 w 7207283"/>
              <a:gd name="connsiteY16-142" fmla="*/ 4038600 h 4451350"/>
              <a:gd name="connsiteX17-143" fmla="*/ 19083 w 7207283"/>
              <a:gd name="connsiteY17-144" fmla="*/ 4451350 h 4451350"/>
              <a:gd name="connsiteX0-145" fmla="*/ 19083 w 7207283"/>
              <a:gd name="connsiteY0-146" fmla="*/ 4451350 h 4451350"/>
              <a:gd name="connsiteX1-147" fmla="*/ 7207283 w 7207283"/>
              <a:gd name="connsiteY1-148" fmla="*/ 4432300 h 4451350"/>
              <a:gd name="connsiteX2-149" fmla="*/ 7207283 w 7207283"/>
              <a:gd name="connsiteY2-150" fmla="*/ 1511300 h 4451350"/>
              <a:gd name="connsiteX3-151" fmla="*/ 6750083 w 7207283"/>
              <a:gd name="connsiteY3-152" fmla="*/ 1600200 h 4451350"/>
              <a:gd name="connsiteX4-153" fmla="*/ 6102383 w 7207283"/>
              <a:gd name="connsiteY4-154" fmla="*/ 1638300 h 4451350"/>
              <a:gd name="connsiteX5-155" fmla="*/ 5886483 w 7207283"/>
              <a:gd name="connsiteY5-156" fmla="*/ 1066800 h 4451350"/>
              <a:gd name="connsiteX6-157" fmla="*/ 5581683 w 7207283"/>
              <a:gd name="connsiteY6-158" fmla="*/ 355600 h 4451350"/>
              <a:gd name="connsiteX7-159" fmla="*/ 4832383 w 7207283"/>
              <a:gd name="connsiteY7-160" fmla="*/ 0 h 4451350"/>
              <a:gd name="connsiteX8-161" fmla="*/ 4044983 w 7207283"/>
              <a:gd name="connsiteY8-162" fmla="*/ 114300 h 4451350"/>
              <a:gd name="connsiteX9-163" fmla="*/ 3562383 w 7207283"/>
              <a:gd name="connsiteY9-164" fmla="*/ 571500 h 4451350"/>
              <a:gd name="connsiteX10-165" fmla="*/ 3194083 w 7207283"/>
              <a:gd name="connsiteY10-166" fmla="*/ 1244600 h 4451350"/>
              <a:gd name="connsiteX11-167" fmla="*/ 2800383 w 7207283"/>
              <a:gd name="connsiteY11-168" fmla="*/ 1511300 h 4451350"/>
              <a:gd name="connsiteX12-169" fmla="*/ 2025683 w 7207283"/>
              <a:gd name="connsiteY12-170" fmla="*/ 1498600 h 4451350"/>
              <a:gd name="connsiteX13-171" fmla="*/ 1314483 w 7207283"/>
              <a:gd name="connsiteY13-172" fmla="*/ 1752600 h 4451350"/>
              <a:gd name="connsiteX14-173" fmla="*/ 666783 w 7207283"/>
              <a:gd name="connsiteY14-174" fmla="*/ 2298700 h 4451350"/>
              <a:gd name="connsiteX15-175" fmla="*/ 107983 w 7207283"/>
              <a:gd name="connsiteY15-176" fmla="*/ 3238500 h 4451350"/>
              <a:gd name="connsiteX16-177" fmla="*/ 6383 w 7207283"/>
              <a:gd name="connsiteY16-178" fmla="*/ 4038600 h 4451350"/>
              <a:gd name="connsiteX17-179" fmla="*/ 19083 w 7207283"/>
              <a:gd name="connsiteY17-180" fmla="*/ 4451350 h 4451350"/>
              <a:gd name="connsiteX0-181" fmla="*/ 19083 w 7207283"/>
              <a:gd name="connsiteY0-182" fmla="*/ 4451350 h 4451350"/>
              <a:gd name="connsiteX1-183" fmla="*/ 7207283 w 7207283"/>
              <a:gd name="connsiteY1-184" fmla="*/ 4432300 h 4451350"/>
              <a:gd name="connsiteX2-185" fmla="*/ 7207283 w 7207283"/>
              <a:gd name="connsiteY2-186" fmla="*/ 1511300 h 4451350"/>
              <a:gd name="connsiteX3-187" fmla="*/ 6750083 w 7207283"/>
              <a:gd name="connsiteY3-188" fmla="*/ 1600200 h 4451350"/>
              <a:gd name="connsiteX4-189" fmla="*/ 6102383 w 7207283"/>
              <a:gd name="connsiteY4-190" fmla="*/ 1638300 h 4451350"/>
              <a:gd name="connsiteX5-191" fmla="*/ 5886483 w 7207283"/>
              <a:gd name="connsiteY5-192" fmla="*/ 1066800 h 4451350"/>
              <a:gd name="connsiteX6-193" fmla="*/ 5581683 w 7207283"/>
              <a:gd name="connsiteY6-194" fmla="*/ 355600 h 4451350"/>
              <a:gd name="connsiteX7-195" fmla="*/ 4832383 w 7207283"/>
              <a:gd name="connsiteY7-196" fmla="*/ 0 h 4451350"/>
              <a:gd name="connsiteX8-197" fmla="*/ 4044983 w 7207283"/>
              <a:gd name="connsiteY8-198" fmla="*/ 114300 h 4451350"/>
              <a:gd name="connsiteX9-199" fmla="*/ 3562383 w 7207283"/>
              <a:gd name="connsiteY9-200" fmla="*/ 571500 h 4451350"/>
              <a:gd name="connsiteX10-201" fmla="*/ 3194083 w 7207283"/>
              <a:gd name="connsiteY10-202" fmla="*/ 1244600 h 4451350"/>
              <a:gd name="connsiteX11-203" fmla="*/ 2800383 w 7207283"/>
              <a:gd name="connsiteY11-204" fmla="*/ 1511300 h 4451350"/>
              <a:gd name="connsiteX12-205" fmla="*/ 2025683 w 7207283"/>
              <a:gd name="connsiteY12-206" fmla="*/ 1498600 h 4451350"/>
              <a:gd name="connsiteX13-207" fmla="*/ 1314483 w 7207283"/>
              <a:gd name="connsiteY13-208" fmla="*/ 1752600 h 4451350"/>
              <a:gd name="connsiteX14-209" fmla="*/ 666783 w 7207283"/>
              <a:gd name="connsiteY14-210" fmla="*/ 2298700 h 4451350"/>
              <a:gd name="connsiteX15-211" fmla="*/ 107983 w 7207283"/>
              <a:gd name="connsiteY15-212" fmla="*/ 3238500 h 4451350"/>
              <a:gd name="connsiteX16-213" fmla="*/ 6383 w 7207283"/>
              <a:gd name="connsiteY16-214" fmla="*/ 4038600 h 4451350"/>
              <a:gd name="connsiteX17-215" fmla="*/ 19083 w 7207283"/>
              <a:gd name="connsiteY17-216" fmla="*/ 4451350 h 4451350"/>
              <a:gd name="connsiteX0-217" fmla="*/ 19083 w 7207283"/>
              <a:gd name="connsiteY0-218" fmla="*/ 4451350 h 4451350"/>
              <a:gd name="connsiteX1-219" fmla="*/ 7207283 w 7207283"/>
              <a:gd name="connsiteY1-220" fmla="*/ 4432300 h 4451350"/>
              <a:gd name="connsiteX2-221" fmla="*/ 7207283 w 7207283"/>
              <a:gd name="connsiteY2-222" fmla="*/ 1511300 h 4451350"/>
              <a:gd name="connsiteX3-223" fmla="*/ 6750083 w 7207283"/>
              <a:gd name="connsiteY3-224" fmla="*/ 1600200 h 4451350"/>
              <a:gd name="connsiteX4-225" fmla="*/ 6102383 w 7207283"/>
              <a:gd name="connsiteY4-226" fmla="*/ 1638300 h 4451350"/>
              <a:gd name="connsiteX5-227" fmla="*/ 5886483 w 7207283"/>
              <a:gd name="connsiteY5-228" fmla="*/ 1066800 h 4451350"/>
              <a:gd name="connsiteX6-229" fmla="*/ 5581683 w 7207283"/>
              <a:gd name="connsiteY6-230" fmla="*/ 355600 h 4451350"/>
              <a:gd name="connsiteX7-231" fmla="*/ 4832383 w 7207283"/>
              <a:gd name="connsiteY7-232" fmla="*/ 0 h 4451350"/>
              <a:gd name="connsiteX8-233" fmla="*/ 4044983 w 7207283"/>
              <a:gd name="connsiteY8-234" fmla="*/ 114300 h 4451350"/>
              <a:gd name="connsiteX9-235" fmla="*/ 3562383 w 7207283"/>
              <a:gd name="connsiteY9-236" fmla="*/ 571500 h 4451350"/>
              <a:gd name="connsiteX10-237" fmla="*/ 3194083 w 7207283"/>
              <a:gd name="connsiteY10-238" fmla="*/ 1244600 h 4451350"/>
              <a:gd name="connsiteX11-239" fmla="*/ 2800383 w 7207283"/>
              <a:gd name="connsiteY11-240" fmla="*/ 1511300 h 4451350"/>
              <a:gd name="connsiteX12-241" fmla="*/ 2025683 w 7207283"/>
              <a:gd name="connsiteY12-242" fmla="*/ 1498600 h 4451350"/>
              <a:gd name="connsiteX13-243" fmla="*/ 1314483 w 7207283"/>
              <a:gd name="connsiteY13-244" fmla="*/ 1752600 h 4451350"/>
              <a:gd name="connsiteX14-245" fmla="*/ 660433 w 7207283"/>
              <a:gd name="connsiteY14-246" fmla="*/ 2286000 h 4451350"/>
              <a:gd name="connsiteX15-247" fmla="*/ 107983 w 7207283"/>
              <a:gd name="connsiteY15-248" fmla="*/ 3238500 h 4451350"/>
              <a:gd name="connsiteX16-249" fmla="*/ 6383 w 7207283"/>
              <a:gd name="connsiteY16-250" fmla="*/ 4038600 h 4451350"/>
              <a:gd name="connsiteX17-251" fmla="*/ 19083 w 7207283"/>
              <a:gd name="connsiteY17-252" fmla="*/ 4451350 h 4451350"/>
              <a:gd name="connsiteX0-253" fmla="*/ 19083 w 7207283"/>
              <a:gd name="connsiteY0-254" fmla="*/ 4451350 h 4451350"/>
              <a:gd name="connsiteX1-255" fmla="*/ 7207283 w 7207283"/>
              <a:gd name="connsiteY1-256" fmla="*/ 4432300 h 4451350"/>
              <a:gd name="connsiteX2-257" fmla="*/ 7207283 w 7207283"/>
              <a:gd name="connsiteY2-258" fmla="*/ 1511300 h 4451350"/>
              <a:gd name="connsiteX3-259" fmla="*/ 6750083 w 7207283"/>
              <a:gd name="connsiteY3-260" fmla="*/ 1600200 h 4451350"/>
              <a:gd name="connsiteX4-261" fmla="*/ 6102383 w 7207283"/>
              <a:gd name="connsiteY4-262" fmla="*/ 1638300 h 4451350"/>
              <a:gd name="connsiteX5-263" fmla="*/ 5886483 w 7207283"/>
              <a:gd name="connsiteY5-264" fmla="*/ 1066800 h 4451350"/>
              <a:gd name="connsiteX6-265" fmla="*/ 5581683 w 7207283"/>
              <a:gd name="connsiteY6-266" fmla="*/ 355600 h 4451350"/>
              <a:gd name="connsiteX7-267" fmla="*/ 4832383 w 7207283"/>
              <a:gd name="connsiteY7-268" fmla="*/ 0 h 4451350"/>
              <a:gd name="connsiteX8-269" fmla="*/ 4044983 w 7207283"/>
              <a:gd name="connsiteY8-270" fmla="*/ 114300 h 4451350"/>
              <a:gd name="connsiteX9-271" fmla="*/ 3562383 w 7207283"/>
              <a:gd name="connsiteY9-272" fmla="*/ 571500 h 4451350"/>
              <a:gd name="connsiteX10-273" fmla="*/ 3194083 w 7207283"/>
              <a:gd name="connsiteY10-274" fmla="*/ 1244600 h 4451350"/>
              <a:gd name="connsiteX11-275" fmla="*/ 2800383 w 7207283"/>
              <a:gd name="connsiteY11-276" fmla="*/ 1511300 h 4451350"/>
              <a:gd name="connsiteX12-277" fmla="*/ 2025683 w 7207283"/>
              <a:gd name="connsiteY12-278" fmla="*/ 1498600 h 4451350"/>
              <a:gd name="connsiteX13-279" fmla="*/ 1314483 w 7207283"/>
              <a:gd name="connsiteY13-280" fmla="*/ 1752600 h 4451350"/>
              <a:gd name="connsiteX14-281" fmla="*/ 660433 w 7207283"/>
              <a:gd name="connsiteY14-282" fmla="*/ 2286000 h 4451350"/>
              <a:gd name="connsiteX15-283" fmla="*/ 107983 w 7207283"/>
              <a:gd name="connsiteY15-284" fmla="*/ 3238500 h 4451350"/>
              <a:gd name="connsiteX16-285" fmla="*/ 6383 w 7207283"/>
              <a:gd name="connsiteY16-286" fmla="*/ 4038600 h 4451350"/>
              <a:gd name="connsiteX17-287" fmla="*/ 19083 w 7207283"/>
              <a:gd name="connsiteY17-288" fmla="*/ 4451350 h 4451350"/>
              <a:gd name="connsiteX0-289" fmla="*/ 19083 w 7207283"/>
              <a:gd name="connsiteY0-290" fmla="*/ 4451350 h 4451350"/>
              <a:gd name="connsiteX1-291" fmla="*/ 7207283 w 7207283"/>
              <a:gd name="connsiteY1-292" fmla="*/ 4432300 h 4451350"/>
              <a:gd name="connsiteX2-293" fmla="*/ 7207283 w 7207283"/>
              <a:gd name="connsiteY2-294" fmla="*/ 1511300 h 4451350"/>
              <a:gd name="connsiteX3-295" fmla="*/ 6750083 w 7207283"/>
              <a:gd name="connsiteY3-296" fmla="*/ 1600200 h 4451350"/>
              <a:gd name="connsiteX4-297" fmla="*/ 6102383 w 7207283"/>
              <a:gd name="connsiteY4-298" fmla="*/ 1638300 h 4451350"/>
              <a:gd name="connsiteX5-299" fmla="*/ 5886483 w 7207283"/>
              <a:gd name="connsiteY5-300" fmla="*/ 1066800 h 4451350"/>
              <a:gd name="connsiteX6-301" fmla="*/ 5581683 w 7207283"/>
              <a:gd name="connsiteY6-302" fmla="*/ 355600 h 4451350"/>
              <a:gd name="connsiteX7-303" fmla="*/ 4832383 w 7207283"/>
              <a:gd name="connsiteY7-304" fmla="*/ 0 h 4451350"/>
              <a:gd name="connsiteX8-305" fmla="*/ 4044983 w 7207283"/>
              <a:gd name="connsiteY8-306" fmla="*/ 114300 h 4451350"/>
              <a:gd name="connsiteX9-307" fmla="*/ 3562383 w 7207283"/>
              <a:gd name="connsiteY9-308" fmla="*/ 571500 h 4451350"/>
              <a:gd name="connsiteX10-309" fmla="*/ 3194083 w 7207283"/>
              <a:gd name="connsiteY10-310" fmla="*/ 1244600 h 4451350"/>
              <a:gd name="connsiteX11-311" fmla="*/ 2800383 w 7207283"/>
              <a:gd name="connsiteY11-312" fmla="*/ 1511300 h 4451350"/>
              <a:gd name="connsiteX12-313" fmla="*/ 2025683 w 7207283"/>
              <a:gd name="connsiteY12-314" fmla="*/ 1498600 h 4451350"/>
              <a:gd name="connsiteX13-315" fmla="*/ 1314483 w 7207283"/>
              <a:gd name="connsiteY13-316" fmla="*/ 1752600 h 4451350"/>
              <a:gd name="connsiteX14-317" fmla="*/ 660433 w 7207283"/>
              <a:gd name="connsiteY14-318" fmla="*/ 2286000 h 4451350"/>
              <a:gd name="connsiteX15-319" fmla="*/ 107983 w 7207283"/>
              <a:gd name="connsiteY15-320" fmla="*/ 3238500 h 4451350"/>
              <a:gd name="connsiteX16-321" fmla="*/ 6383 w 7207283"/>
              <a:gd name="connsiteY16-322" fmla="*/ 4038600 h 4451350"/>
              <a:gd name="connsiteX17-323" fmla="*/ 19083 w 7207283"/>
              <a:gd name="connsiteY17-324" fmla="*/ 4451350 h 4451350"/>
              <a:gd name="connsiteX0-325" fmla="*/ 19083 w 7207283"/>
              <a:gd name="connsiteY0-326" fmla="*/ 4451350 h 4451350"/>
              <a:gd name="connsiteX1-327" fmla="*/ 7207283 w 7207283"/>
              <a:gd name="connsiteY1-328" fmla="*/ 4432300 h 4451350"/>
              <a:gd name="connsiteX2-329" fmla="*/ 7207283 w 7207283"/>
              <a:gd name="connsiteY2-330" fmla="*/ 1511300 h 4451350"/>
              <a:gd name="connsiteX3-331" fmla="*/ 6750083 w 7207283"/>
              <a:gd name="connsiteY3-332" fmla="*/ 1600200 h 4451350"/>
              <a:gd name="connsiteX4-333" fmla="*/ 6102383 w 7207283"/>
              <a:gd name="connsiteY4-334" fmla="*/ 1638300 h 4451350"/>
              <a:gd name="connsiteX5-335" fmla="*/ 5886483 w 7207283"/>
              <a:gd name="connsiteY5-336" fmla="*/ 1066800 h 4451350"/>
              <a:gd name="connsiteX6-337" fmla="*/ 5581683 w 7207283"/>
              <a:gd name="connsiteY6-338" fmla="*/ 355600 h 4451350"/>
              <a:gd name="connsiteX7-339" fmla="*/ 4832383 w 7207283"/>
              <a:gd name="connsiteY7-340" fmla="*/ 0 h 4451350"/>
              <a:gd name="connsiteX8-341" fmla="*/ 4044983 w 7207283"/>
              <a:gd name="connsiteY8-342" fmla="*/ 114300 h 4451350"/>
              <a:gd name="connsiteX9-343" fmla="*/ 3562383 w 7207283"/>
              <a:gd name="connsiteY9-344" fmla="*/ 571500 h 4451350"/>
              <a:gd name="connsiteX10-345" fmla="*/ 3194083 w 7207283"/>
              <a:gd name="connsiteY10-346" fmla="*/ 1244600 h 4451350"/>
              <a:gd name="connsiteX11-347" fmla="*/ 2800383 w 7207283"/>
              <a:gd name="connsiteY11-348" fmla="*/ 1511300 h 4451350"/>
              <a:gd name="connsiteX12-349" fmla="*/ 2025683 w 7207283"/>
              <a:gd name="connsiteY12-350" fmla="*/ 1498600 h 4451350"/>
              <a:gd name="connsiteX13-351" fmla="*/ 1314483 w 7207283"/>
              <a:gd name="connsiteY13-352" fmla="*/ 1752600 h 4451350"/>
              <a:gd name="connsiteX14-353" fmla="*/ 660433 w 7207283"/>
              <a:gd name="connsiteY14-354" fmla="*/ 2286000 h 4451350"/>
              <a:gd name="connsiteX15-355" fmla="*/ 107983 w 7207283"/>
              <a:gd name="connsiteY15-356" fmla="*/ 3238500 h 4451350"/>
              <a:gd name="connsiteX16-357" fmla="*/ 6383 w 7207283"/>
              <a:gd name="connsiteY16-358" fmla="*/ 4038600 h 4451350"/>
              <a:gd name="connsiteX17-359" fmla="*/ 19083 w 7207283"/>
              <a:gd name="connsiteY17-360" fmla="*/ 4451350 h 4451350"/>
              <a:gd name="connsiteX0-361" fmla="*/ 19083 w 7207283"/>
              <a:gd name="connsiteY0-362" fmla="*/ 4451350 h 4451350"/>
              <a:gd name="connsiteX1-363" fmla="*/ 7207283 w 7207283"/>
              <a:gd name="connsiteY1-364" fmla="*/ 4432300 h 4451350"/>
              <a:gd name="connsiteX2-365" fmla="*/ 7207283 w 7207283"/>
              <a:gd name="connsiteY2-366" fmla="*/ 1511300 h 4451350"/>
              <a:gd name="connsiteX3-367" fmla="*/ 6750083 w 7207283"/>
              <a:gd name="connsiteY3-368" fmla="*/ 1600200 h 4451350"/>
              <a:gd name="connsiteX4-369" fmla="*/ 6102383 w 7207283"/>
              <a:gd name="connsiteY4-370" fmla="*/ 1638300 h 4451350"/>
              <a:gd name="connsiteX5-371" fmla="*/ 5886483 w 7207283"/>
              <a:gd name="connsiteY5-372" fmla="*/ 1066800 h 4451350"/>
              <a:gd name="connsiteX6-373" fmla="*/ 5581683 w 7207283"/>
              <a:gd name="connsiteY6-374" fmla="*/ 355600 h 4451350"/>
              <a:gd name="connsiteX7-375" fmla="*/ 4832383 w 7207283"/>
              <a:gd name="connsiteY7-376" fmla="*/ 0 h 4451350"/>
              <a:gd name="connsiteX8-377" fmla="*/ 4044983 w 7207283"/>
              <a:gd name="connsiteY8-378" fmla="*/ 114300 h 4451350"/>
              <a:gd name="connsiteX9-379" fmla="*/ 3562383 w 7207283"/>
              <a:gd name="connsiteY9-380" fmla="*/ 571500 h 4451350"/>
              <a:gd name="connsiteX10-381" fmla="*/ 3194083 w 7207283"/>
              <a:gd name="connsiteY10-382" fmla="*/ 1244600 h 4451350"/>
              <a:gd name="connsiteX11-383" fmla="*/ 2800383 w 7207283"/>
              <a:gd name="connsiteY11-384" fmla="*/ 1511300 h 4451350"/>
              <a:gd name="connsiteX12-385" fmla="*/ 2025683 w 7207283"/>
              <a:gd name="connsiteY12-386" fmla="*/ 1498600 h 4451350"/>
              <a:gd name="connsiteX13-387" fmla="*/ 1314483 w 7207283"/>
              <a:gd name="connsiteY13-388" fmla="*/ 1752600 h 4451350"/>
              <a:gd name="connsiteX14-389" fmla="*/ 660433 w 7207283"/>
              <a:gd name="connsiteY14-390" fmla="*/ 2286000 h 4451350"/>
              <a:gd name="connsiteX15-391" fmla="*/ 107983 w 7207283"/>
              <a:gd name="connsiteY15-392" fmla="*/ 3238500 h 4451350"/>
              <a:gd name="connsiteX16-393" fmla="*/ 6383 w 7207283"/>
              <a:gd name="connsiteY16-394" fmla="*/ 4038600 h 4451350"/>
              <a:gd name="connsiteX17-395" fmla="*/ 19083 w 7207283"/>
              <a:gd name="connsiteY17-396" fmla="*/ 4451350 h 4451350"/>
              <a:gd name="connsiteX0-397" fmla="*/ 19083 w 7207283"/>
              <a:gd name="connsiteY0-398" fmla="*/ 4451350 h 4451350"/>
              <a:gd name="connsiteX1-399" fmla="*/ 7207283 w 7207283"/>
              <a:gd name="connsiteY1-400" fmla="*/ 4432300 h 4451350"/>
              <a:gd name="connsiteX2-401" fmla="*/ 7207283 w 7207283"/>
              <a:gd name="connsiteY2-402" fmla="*/ 1511300 h 4451350"/>
              <a:gd name="connsiteX3-403" fmla="*/ 6750083 w 7207283"/>
              <a:gd name="connsiteY3-404" fmla="*/ 1600200 h 4451350"/>
              <a:gd name="connsiteX4-405" fmla="*/ 6102383 w 7207283"/>
              <a:gd name="connsiteY4-406" fmla="*/ 1638300 h 4451350"/>
              <a:gd name="connsiteX5-407" fmla="*/ 5886483 w 7207283"/>
              <a:gd name="connsiteY5-408" fmla="*/ 1066800 h 4451350"/>
              <a:gd name="connsiteX6-409" fmla="*/ 5581683 w 7207283"/>
              <a:gd name="connsiteY6-410" fmla="*/ 355600 h 4451350"/>
              <a:gd name="connsiteX7-411" fmla="*/ 4832383 w 7207283"/>
              <a:gd name="connsiteY7-412" fmla="*/ 0 h 4451350"/>
              <a:gd name="connsiteX8-413" fmla="*/ 4044983 w 7207283"/>
              <a:gd name="connsiteY8-414" fmla="*/ 114300 h 4451350"/>
              <a:gd name="connsiteX9-415" fmla="*/ 3562383 w 7207283"/>
              <a:gd name="connsiteY9-416" fmla="*/ 571500 h 4451350"/>
              <a:gd name="connsiteX10-417" fmla="*/ 3194083 w 7207283"/>
              <a:gd name="connsiteY10-418" fmla="*/ 1244600 h 4451350"/>
              <a:gd name="connsiteX11-419" fmla="*/ 2800383 w 7207283"/>
              <a:gd name="connsiteY11-420" fmla="*/ 1511300 h 4451350"/>
              <a:gd name="connsiteX12-421" fmla="*/ 2025683 w 7207283"/>
              <a:gd name="connsiteY12-422" fmla="*/ 1498600 h 4451350"/>
              <a:gd name="connsiteX13-423" fmla="*/ 1314483 w 7207283"/>
              <a:gd name="connsiteY13-424" fmla="*/ 1752600 h 4451350"/>
              <a:gd name="connsiteX14-425" fmla="*/ 660433 w 7207283"/>
              <a:gd name="connsiteY14-426" fmla="*/ 2286000 h 4451350"/>
              <a:gd name="connsiteX15-427" fmla="*/ 107983 w 7207283"/>
              <a:gd name="connsiteY15-428" fmla="*/ 3238500 h 4451350"/>
              <a:gd name="connsiteX16-429" fmla="*/ 6383 w 7207283"/>
              <a:gd name="connsiteY16-430" fmla="*/ 4038600 h 4451350"/>
              <a:gd name="connsiteX17-431" fmla="*/ 19083 w 7207283"/>
              <a:gd name="connsiteY17-432" fmla="*/ 4451350 h 4451350"/>
              <a:gd name="connsiteX0-433" fmla="*/ 19083 w 7207283"/>
              <a:gd name="connsiteY0-434" fmla="*/ 4451350 h 4451350"/>
              <a:gd name="connsiteX1-435" fmla="*/ 7207283 w 7207283"/>
              <a:gd name="connsiteY1-436" fmla="*/ 4432300 h 4451350"/>
              <a:gd name="connsiteX2-437" fmla="*/ 7207283 w 7207283"/>
              <a:gd name="connsiteY2-438" fmla="*/ 1511300 h 4451350"/>
              <a:gd name="connsiteX3-439" fmla="*/ 6750083 w 7207283"/>
              <a:gd name="connsiteY3-440" fmla="*/ 1600200 h 4451350"/>
              <a:gd name="connsiteX4-441" fmla="*/ 6102383 w 7207283"/>
              <a:gd name="connsiteY4-442" fmla="*/ 1638300 h 4451350"/>
              <a:gd name="connsiteX5-443" fmla="*/ 5886483 w 7207283"/>
              <a:gd name="connsiteY5-444" fmla="*/ 1066800 h 4451350"/>
              <a:gd name="connsiteX6-445" fmla="*/ 5581683 w 7207283"/>
              <a:gd name="connsiteY6-446" fmla="*/ 355600 h 4451350"/>
              <a:gd name="connsiteX7-447" fmla="*/ 4832383 w 7207283"/>
              <a:gd name="connsiteY7-448" fmla="*/ 0 h 4451350"/>
              <a:gd name="connsiteX8-449" fmla="*/ 4044983 w 7207283"/>
              <a:gd name="connsiteY8-450" fmla="*/ 114300 h 4451350"/>
              <a:gd name="connsiteX9-451" fmla="*/ 3562383 w 7207283"/>
              <a:gd name="connsiteY9-452" fmla="*/ 571500 h 4451350"/>
              <a:gd name="connsiteX10-453" fmla="*/ 3194083 w 7207283"/>
              <a:gd name="connsiteY10-454" fmla="*/ 1244600 h 4451350"/>
              <a:gd name="connsiteX11-455" fmla="*/ 2800383 w 7207283"/>
              <a:gd name="connsiteY11-456" fmla="*/ 1511300 h 4451350"/>
              <a:gd name="connsiteX12-457" fmla="*/ 2025683 w 7207283"/>
              <a:gd name="connsiteY12-458" fmla="*/ 1498600 h 4451350"/>
              <a:gd name="connsiteX13-459" fmla="*/ 1314483 w 7207283"/>
              <a:gd name="connsiteY13-460" fmla="*/ 1752600 h 4451350"/>
              <a:gd name="connsiteX14-461" fmla="*/ 660433 w 7207283"/>
              <a:gd name="connsiteY14-462" fmla="*/ 2286000 h 4451350"/>
              <a:gd name="connsiteX15-463" fmla="*/ 107983 w 7207283"/>
              <a:gd name="connsiteY15-464" fmla="*/ 3238500 h 4451350"/>
              <a:gd name="connsiteX16-465" fmla="*/ 6383 w 7207283"/>
              <a:gd name="connsiteY16-466" fmla="*/ 4038600 h 4451350"/>
              <a:gd name="connsiteX17-467" fmla="*/ 19083 w 7207283"/>
              <a:gd name="connsiteY17-468" fmla="*/ 4451350 h 4451350"/>
              <a:gd name="connsiteX0-469" fmla="*/ 19083 w 7207283"/>
              <a:gd name="connsiteY0-470" fmla="*/ 4451350 h 4451350"/>
              <a:gd name="connsiteX1-471" fmla="*/ 7207283 w 7207283"/>
              <a:gd name="connsiteY1-472" fmla="*/ 4432300 h 4451350"/>
              <a:gd name="connsiteX2-473" fmla="*/ 7207283 w 7207283"/>
              <a:gd name="connsiteY2-474" fmla="*/ 1511300 h 4451350"/>
              <a:gd name="connsiteX3-475" fmla="*/ 6750083 w 7207283"/>
              <a:gd name="connsiteY3-476" fmla="*/ 1600200 h 4451350"/>
              <a:gd name="connsiteX4-477" fmla="*/ 6102383 w 7207283"/>
              <a:gd name="connsiteY4-478" fmla="*/ 1638300 h 4451350"/>
              <a:gd name="connsiteX5-479" fmla="*/ 5886483 w 7207283"/>
              <a:gd name="connsiteY5-480" fmla="*/ 1066800 h 4451350"/>
              <a:gd name="connsiteX6-481" fmla="*/ 5581683 w 7207283"/>
              <a:gd name="connsiteY6-482" fmla="*/ 355600 h 4451350"/>
              <a:gd name="connsiteX7-483" fmla="*/ 4832383 w 7207283"/>
              <a:gd name="connsiteY7-484" fmla="*/ 0 h 4451350"/>
              <a:gd name="connsiteX8-485" fmla="*/ 4044983 w 7207283"/>
              <a:gd name="connsiteY8-486" fmla="*/ 114300 h 4451350"/>
              <a:gd name="connsiteX9-487" fmla="*/ 3562383 w 7207283"/>
              <a:gd name="connsiteY9-488" fmla="*/ 571500 h 4451350"/>
              <a:gd name="connsiteX10-489" fmla="*/ 3194083 w 7207283"/>
              <a:gd name="connsiteY10-490" fmla="*/ 1244600 h 4451350"/>
              <a:gd name="connsiteX11-491" fmla="*/ 2800383 w 7207283"/>
              <a:gd name="connsiteY11-492" fmla="*/ 1511300 h 4451350"/>
              <a:gd name="connsiteX12-493" fmla="*/ 2025683 w 7207283"/>
              <a:gd name="connsiteY12-494" fmla="*/ 1498600 h 4451350"/>
              <a:gd name="connsiteX13-495" fmla="*/ 1314483 w 7207283"/>
              <a:gd name="connsiteY13-496" fmla="*/ 1752600 h 4451350"/>
              <a:gd name="connsiteX14-497" fmla="*/ 660433 w 7207283"/>
              <a:gd name="connsiteY14-498" fmla="*/ 2286000 h 4451350"/>
              <a:gd name="connsiteX15-499" fmla="*/ 107983 w 7207283"/>
              <a:gd name="connsiteY15-500" fmla="*/ 3238500 h 4451350"/>
              <a:gd name="connsiteX16-501" fmla="*/ 6383 w 7207283"/>
              <a:gd name="connsiteY16-502" fmla="*/ 4038600 h 4451350"/>
              <a:gd name="connsiteX17-503" fmla="*/ 19083 w 7207283"/>
              <a:gd name="connsiteY17-504" fmla="*/ 4451350 h 4451350"/>
              <a:gd name="connsiteX0-505" fmla="*/ 19083 w 7207283"/>
              <a:gd name="connsiteY0-506" fmla="*/ 4451350 h 4451350"/>
              <a:gd name="connsiteX1-507" fmla="*/ 7207283 w 7207283"/>
              <a:gd name="connsiteY1-508" fmla="*/ 4432300 h 4451350"/>
              <a:gd name="connsiteX2-509" fmla="*/ 7207283 w 7207283"/>
              <a:gd name="connsiteY2-510" fmla="*/ 1511300 h 4451350"/>
              <a:gd name="connsiteX3-511" fmla="*/ 6750083 w 7207283"/>
              <a:gd name="connsiteY3-512" fmla="*/ 1600200 h 4451350"/>
              <a:gd name="connsiteX4-513" fmla="*/ 6102383 w 7207283"/>
              <a:gd name="connsiteY4-514" fmla="*/ 1638300 h 4451350"/>
              <a:gd name="connsiteX5-515" fmla="*/ 5886483 w 7207283"/>
              <a:gd name="connsiteY5-516" fmla="*/ 1066800 h 4451350"/>
              <a:gd name="connsiteX6-517" fmla="*/ 5581683 w 7207283"/>
              <a:gd name="connsiteY6-518" fmla="*/ 355600 h 4451350"/>
              <a:gd name="connsiteX7-519" fmla="*/ 4832383 w 7207283"/>
              <a:gd name="connsiteY7-520" fmla="*/ 0 h 4451350"/>
              <a:gd name="connsiteX8-521" fmla="*/ 4044983 w 7207283"/>
              <a:gd name="connsiteY8-522" fmla="*/ 114300 h 4451350"/>
              <a:gd name="connsiteX9-523" fmla="*/ 3562383 w 7207283"/>
              <a:gd name="connsiteY9-524" fmla="*/ 571500 h 4451350"/>
              <a:gd name="connsiteX10-525" fmla="*/ 3194083 w 7207283"/>
              <a:gd name="connsiteY10-526" fmla="*/ 1244600 h 4451350"/>
              <a:gd name="connsiteX11-527" fmla="*/ 2800383 w 7207283"/>
              <a:gd name="connsiteY11-528" fmla="*/ 1511300 h 4451350"/>
              <a:gd name="connsiteX12-529" fmla="*/ 2025683 w 7207283"/>
              <a:gd name="connsiteY12-530" fmla="*/ 1498600 h 4451350"/>
              <a:gd name="connsiteX13-531" fmla="*/ 1314483 w 7207283"/>
              <a:gd name="connsiteY13-532" fmla="*/ 1752600 h 4451350"/>
              <a:gd name="connsiteX14-533" fmla="*/ 660433 w 7207283"/>
              <a:gd name="connsiteY14-534" fmla="*/ 2286000 h 4451350"/>
              <a:gd name="connsiteX15-535" fmla="*/ 107983 w 7207283"/>
              <a:gd name="connsiteY15-536" fmla="*/ 3238500 h 4451350"/>
              <a:gd name="connsiteX16-537" fmla="*/ 6383 w 7207283"/>
              <a:gd name="connsiteY16-538" fmla="*/ 4038600 h 4451350"/>
              <a:gd name="connsiteX17-539" fmla="*/ 19083 w 7207283"/>
              <a:gd name="connsiteY17-540" fmla="*/ 4451350 h 4451350"/>
              <a:gd name="connsiteX0-541" fmla="*/ 19083 w 7207283"/>
              <a:gd name="connsiteY0-542" fmla="*/ 4451350 h 4451350"/>
              <a:gd name="connsiteX1-543" fmla="*/ 7207283 w 7207283"/>
              <a:gd name="connsiteY1-544" fmla="*/ 4432300 h 4451350"/>
              <a:gd name="connsiteX2-545" fmla="*/ 7207283 w 7207283"/>
              <a:gd name="connsiteY2-546" fmla="*/ 1511300 h 4451350"/>
              <a:gd name="connsiteX3-547" fmla="*/ 6750083 w 7207283"/>
              <a:gd name="connsiteY3-548" fmla="*/ 1600200 h 4451350"/>
              <a:gd name="connsiteX4-549" fmla="*/ 6102383 w 7207283"/>
              <a:gd name="connsiteY4-550" fmla="*/ 1638300 h 4451350"/>
              <a:gd name="connsiteX5-551" fmla="*/ 5886483 w 7207283"/>
              <a:gd name="connsiteY5-552" fmla="*/ 1066800 h 4451350"/>
              <a:gd name="connsiteX6-553" fmla="*/ 5581683 w 7207283"/>
              <a:gd name="connsiteY6-554" fmla="*/ 355600 h 4451350"/>
              <a:gd name="connsiteX7-555" fmla="*/ 4832383 w 7207283"/>
              <a:gd name="connsiteY7-556" fmla="*/ 0 h 4451350"/>
              <a:gd name="connsiteX8-557" fmla="*/ 4044983 w 7207283"/>
              <a:gd name="connsiteY8-558" fmla="*/ 114300 h 4451350"/>
              <a:gd name="connsiteX9-559" fmla="*/ 3562383 w 7207283"/>
              <a:gd name="connsiteY9-560" fmla="*/ 571500 h 4451350"/>
              <a:gd name="connsiteX10-561" fmla="*/ 3194083 w 7207283"/>
              <a:gd name="connsiteY10-562" fmla="*/ 1244600 h 4451350"/>
              <a:gd name="connsiteX11-563" fmla="*/ 2800383 w 7207283"/>
              <a:gd name="connsiteY11-564" fmla="*/ 1511300 h 4451350"/>
              <a:gd name="connsiteX12-565" fmla="*/ 2025683 w 7207283"/>
              <a:gd name="connsiteY12-566" fmla="*/ 1498600 h 4451350"/>
              <a:gd name="connsiteX13-567" fmla="*/ 1314483 w 7207283"/>
              <a:gd name="connsiteY13-568" fmla="*/ 1752600 h 4451350"/>
              <a:gd name="connsiteX14-569" fmla="*/ 660433 w 7207283"/>
              <a:gd name="connsiteY14-570" fmla="*/ 2286000 h 4451350"/>
              <a:gd name="connsiteX15-571" fmla="*/ 107983 w 7207283"/>
              <a:gd name="connsiteY15-572" fmla="*/ 3238500 h 4451350"/>
              <a:gd name="connsiteX16-573" fmla="*/ 6383 w 7207283"/>
              <a:gd name="connsiteY16-574" fmla="*/ 4038600 h 4451350"/>
              <a:gd name="connsiteX17-575" fmla="*/ 19083 w 7207283"/>
              <a:gd name="connsiteY17-576" fmla="*/ 4451350 h 4451350"/>
              <a:gd name="connsiteX0-577" fmla="*/ 19083 w 7207283"/>
              <a:gd name="connsiteY0-578" fmla="*/ 4451350 h 4451350"/>
              <a:gd name="connsiteX1-579" fmla="*/ 7207283 w 7207283"/>
              <a:gd name="connsiteY1-580" fmla="*/ 4432300 h 4451350"/>
              <a:gd name="connsiteX2-581" fmla="*/ 7207283 w 7207283"/>
              <a:gd name="connsiteY2-582" fmla="*/ 1511300 h 4451350"/>
              <a:gd name="connsiteX3-583" fmla="*/ 6750083 w 7207283"/>
              <a:gd name="connsiteY3-584" fmla="*/ 1600200 h 4451350"/>
              <a:gd name="connsiteX4-585" fmla="*/ 6102383 w 7207283"/>
              <a:gd name="connsiteY4-586" fmla="*/ 1638300 h 4451350"/>
              <a:gd name="connsiteX5-587" fmla="*/ 5886483 w 7207283"/>
              <a:gd name="connsiteY5-588" fmla="*/ 1066800 h 4451350"/>
              <a:gd name="connsiteX6-589" fmla="*/ 5581683 w 7207283"/>
              <a:gd name="connsiteY6-590" fmla="*/ 355600 h 4451350"/>
              <a:gd name="connsiteX7-591" fmla="*/ 4832383 w 7207283"/>
              <a:gd name="connsiteY7-592" fmla="*/ 0 h 4451350"/>
              <a:gd name="connsiteX8-593" fmla="*/ 4044983 w 7207283"/>
              <a:gd name="connsiteY8-594" fmla="*/ 114300 h 4451350"/>
              <a:gd name="connsiteX9-595" fmla="*/ 3562383 w 7207283"/>
              <a:gd name="connsiteY9-596" fmla="*/ 571500 h 4451350"/>
              <a:gd name="connsiteX10-597" fmla="*/ 3251233 w 7207283"/>
              <a:gd name="connsiteY10-598" fmla="*/ 1257300 h 4451350"/>
              <a:gd name="connsiteX11-599" fmla="*/ 2800383 w 7207283"/>
              <a:gd name="connsiteY11-600" fmla="*/ 1511300 h 4451350"/>
              <a:gd name="connsiteX12-601" fmla="*/ 2025683 w 7207283"/>
              <a:gd name="connsiteY12-602" fmla="*/ 1498600 h 4451350"/>
              <a:gd name="connsiteX13-603" fmla="*/ 1314483 w 7207283"/>
              <a:gd name="connsiteY13-604" fmla="*/ 1752600 h 4451350"/>
              <a:gd name="connsiteX14-605" fmla="*/ 660433 w 7207283"/>
              <a:gd name="connsiteY14-606" fmla="*/ 2286000 h 4451350"/>
              <a:gd name="connsiteX15-607" fmla="*/ 107983 w 7207283"/>
              <a:gd name="connsiteY15-608" fmla="*/ 3238500 h 4451350"/>
              <a:gd name="connsiteX16-609" fmla="*/ 6383 w 7207283"/>
              <a:gd name="connsiteY16-610" fmla="*/ 4038600 h 4451350"/>
              <a:gd name="connsiteX17-611" fmla="*/ 19083 w 7207283"/>
              <a:gd name="connsiteY17-612" fmla="*/ 4451350 h 4451350"/>
              <a:gd name="connsiteX0-613" fmla="*/ 19083 w 7207283"/>
              <a:gd name="connsiteY0-614" fmla="*/ 4451350 h 4451350"/>
              <a:gd name="connsiteX1-615" fmla="*/ 7207283 w 7207283"/>
              <a:gd name="connsiteY1-616" fmla="*/ 4432300 h 4451350"/>
              <a:gd name="connsiteX2-617" fmla="*/ 7207283 w 7207283"/>
              <a:gd name="connsiteY2-618" fmla="*/ 1511300 h 4451350"/>
              <a:gd name="connsiteX3-619" fmla="*/ 6750083 w 7207283"/>
              <a:gd name="connsiteY3-620" fmla="*/ 1600200 h 4451350"/>
              <a:gd name="connsiteX4-621" fmla="*/ 6102383 w 7207283"/>
              <a:gd name="connsiteY4-622" fmla="*/ 1638300 h 4451350"/>
              <a:gd name="connsiteX5-623" fmla="*/ 5886483 w 7207283"/>
              <a:gd name="connsiteY5-624" fmla="*/ 1066800 h 4451350"/>
              <a:gd name="connsiteX6-625" fmla="*/ 5581683 w 7207283"/>
              <a:gd name="connsiteY6-626" fmla="*/ 355600 h 4451350"/>
              <a:gd name="connsiteX7-627" fmla="*/ 4832383 w 7207283"/>
              <a:gd name="connsiteY7-628" fmla="*/ 0 h 4451350"/>
              <a:gd name="connsiteX8-629" fmla="*/ 4044983 w 7207283"/>
              <a:gd name="connsiteY8-630" fmla="*/ 114300 h 4451350"/>
              <a:gd name="connsiteX9-631" fmla="*/ 3562383 w 7207283"/>
              <a:gd name="connsiteY9-632" fmla="*/ 571500 h 4451350"/>
              <a:gd name="connsiteX10-633" fmla="*/ 3194083 w 7207283"/>
              <a:gd name="connsiteY10-634" fmla="*/ 1212850 h 4451350"/>
              <a:gd name="connsiteX11-635" fmla="*/ 2800383 w 7207283"/>
              <a:gd name="connsiteY11-636" fmla="*/ 1511300 h 4451350"/>
              <a:gd name="connsiteX12-637" fmla="*/ 2025683 w 7207283"/>
              <a:gd name="connsiteY12-638" fmla="*/ 1498600 h 4451350"/>
              <a:gd name="connsiteX13-639" fmla="*/ 1314483 w 7207283"/>
              <a:gd name="connsiteY13-640" fmla="*/ 1752600 h 4451350"/>
              <a:gd name="connsiteX14-641" fmla="*/ 660433 w 7207283"/>
              <a:gd name="connsiteY14-642" fmla="*/ 2286000 h 4451350"/>
              <a:gd name="connsiteX15-643" fmla="*/ 107983 w 7207283"/>
              <a:gd name="connsiteY15-644" fmla="*/ 3238500 h 4451350"/>
              <a:gd name="connsiteX16-645" fmla="*/ 6383 w 7207283"/>
              <a:gd name="connsiteY16-646" fmla="*/ 4038600 h 4451350"/>
              <a:gd name="connsiteX17-647" fmla="*/ 19083 w 7207283"/>
              <a:gd name="connsiteY17-648" fmla="*/ 4451350 h 4451350"/>
              <a:gd name="connsiteX0-649" fmla="*/ 19083 w 7207283"/>
              <a:gd name="connsiteY0-650" fmla="*/ 4451350 h 4451350"/>
              <a:gd name="connsiteX1-651" fmla="*/ 7207283 w 7207283"/>
              <a:gd name="connsiteY1-652" fmla="*/ 4432300 h 4451350"/>
              <a:gd name="connsiteX2-653" fmla="*/ 7207283 w 7207283"/>
              <a:gd name="connsiteY2-654" fmla="*/ 1511300 h 4451350"/>
              <a:gd name="connsiteX3-655" fmla="*/ 6750083 w 7207283"/>
              <a:gd name="connsiteY3-656" fmla="*/ 1600200 h 4451350"/>
              <a:gd name="connsiteX4-657" fmla="*/ 6102383 w 7207283"/>
              <a:gd name="connsiteY4-658" fmla="*/ 1638300 h 4451350"/>
              <a:gd name="connsiteX5-659" fmla="*/ 5886483 w 7207283"/>
              <a:gd name="connsiteY5-660" fmla="*/ 1066800 h 4451350"/>
              <a:gd name="connsiteX6-661" fmla="*/ 5581683 w 7207283"/>
              <a:gd name="connsiteY6-662" fmla="*/ 355600 h 4451350"/>
              <a:gd name="connsiteX7-663" fmla="*/ 4832383 w 7207283"/>
              <a:gd name="connsiteY7-664" fmla="*/ 0 h 4451350"/>
              <a:gd name="connsiteX8-665" fmla="*/ 4044983 w 7207283"/>
              <a:gd name="connsiteY8-666" fmla="*/ 114300 h 4451350"/>
              <a:gd name="connsiteX9-667" fmla="*/ 3562383 w 7207283"/>
              <a:gd name="connsiteY9-668" fmla="*/ 571500 h 4451350"/>
              <a:gd name="connsiteX10-669" fmla="*/ 3194083 w 7207283"/>
              <a:gd name="connsiteY10-670" fmla="*/ 1212850 h 4451350"/>
              <a:gd name="connsiteX11-671" fmla="*/ 2800383 w 7207283"/>
              <a:gd name="connsiteY11-672" fmla="*/ 1511300 h 4451350"/>
              <a:gd name="connsiteX12-673" fmla="*/ 2025683 w 7207283"/>
              <a:gd name="connsiteY12-674" fmla="*/ 1498600 h 4451350"/>
              <a:gd name="connsiteX13-675" fmla="*/ 1314483 w 7207283"/>
              <a:gd name="connsiteY13-676" fmla="*/ 1752600 h 4451350"/>
              <a:gd name="connsiteX14-677" fmla="*/ 660433 w 7207283"/>
              <a:gd name="connsiteY14-678" fmla="*/ 2286000 h 4451350"/>
              <a:gd name="connsiteX15-679" fmla="*/ 107983 w 7207283"/>
              <a:gd name="connsiteY15-680" fmla="*/ 3238500 h 4451350"/>
              <a:gd name="connsiteX16-681" fmla="*/ 6383 w 7207283"/>
              <a:gd name="connsiteY16-682" fmla="*/ 4038600 h 4451350"/>
              <a:gd name="connsiteX17-683" fmla="*/ 19083 w 7207283"/>
              <a:gd name="connsiteY17-684" fmla="*/ 4451350 h 4451350"/>
              <a:gd name="connsiteX0-685" fmla="*/ 19083 w 7207283"/>
              <a:gd name="connsiteY0-686" fmla="*/ 4451350 h 4451350"/>
              <a:gd name="connsiteX1-687" fmla="*/ 7207283 w 7207283"/>
              <a:gd name="connsiteY1-688" fmla="*/ 4432300 h 4451350"/>
              <a:gd name="connsiteX2-689" fmla="*/ 7207283 w 7207283"/>
              <a:gd name="connsiteY2-690" fmla="*/ 1511300 h 4451350"/>
              <a:gd name="connsiteX3-691" fmla="*/ 6750083 w 7207283"/>
              <a:gd name="connsiteY3-692" fmla="*/ 1600200 h 4451350"/>
              <a:gd name="connsiteX4-693" fmla="*/ 6102383 w 7207283"/>
              <a:gd name="connsiteY4-694" fmla="*/ 1638300 h 4451350"/>
              <a:gd name="connsiteX5-695" fmla="*/ 5886483 w 7207283"/>
              <a:gd name="connsiteY5-696" fmla="*/ 1066800 h 4451350"/>
              <a:gd name="connsiteX6-697" fmla="*/ 5581683 w 7207283"/>
              <a:gd name="connsiteY6-698" fmla="*/ 355600 h 4451350"/>
              <a:gd name="connsiteX7-699" fmla="*/ 4832383 w 7207283"/>
              <a:gd name="connsiteY7-700" fmla="*/ 0 h 4451350"/>
              <a:gd name="connsiteX8-701" fmla="*/ 4044983 w 7207283"/>
              <a:gd name="connsiteY8-702" fmla="*/ 114300 h 4451350"/>
              <a:gd name="connsiteX9-703" fmla="*/ 3562383 w 7207283"/>
              <a:gd name="connsiteY9-704" fmla="*/ 571500 h 4451350"/>
              <a:gd name="connsiteX10-705" fmla="*/ 3194083 w 7207283"/>
              <a:gd name="connsiteY10-706" fmla="*/ 1212850 h 4451350"/>
              <a:gd name="connsiteX11-707" fmla="*/ 2800383 w 7207283"/>
              <a:gd name="connsiteY11-708" fmla="*/ 1511300 h 4451350"/>
              <a:gd name="connsiteX12-709" fmla="*/ 2025683 w 7207283"/>
              <a:gd name="connsiteY12-710" fmla="*/ 1498600 h 4451350"/>
              <a:gd name="connsiteX13-711" fmla="*/ 1314483 w 7207283"/>
              <a:gd name="connsiteY13-712" fmla="*/ 1752600 h 4451350"/>
              <a:gd name="connsiteX14-713" fmla="*/ 660433 w 7207283"/>
              <a:gd name="connsiteY14-714" fmla="*/ 2286000 h 4451350"/>
              <a:gd name="connsiteX15-715" fmla="*/ 107983 w 7207283"/>
              <a:gd name="connsiteY15-716" fmla="*/ 3238500 h 4451350"/>
              <a:gd name="connsiteX16-717" fmla="*/ 6383 w 7207283"/>
              <a:gd name="connsiteY16-718" fmla="*/ 4038600 h 4451350"/>
              <a:gd name="connsiteX17-719" fmla="*/ 19083 w 7207283"/>
              <a:gd name="connsiteY17-720" fmla="*/ 4451350 h 4451350"/>
              <a:gd name="connsiteX0-721" fmla="*/ 19083 w 7207283"/>
              <a:gd name="connsiteY0-722" fmla="*/ 4451350 h 4451350"/>
              <a:gd name="connsiteX1-723" fmla="*/ 7207283 w 7207283"/>
              <a:gd name="connsiteY1-724" fmla="*/ 4432300 h 4451350"/>
              <a:gd name="connsiteX2-725" fmla="*/ 7207283 w 7207283"/>
              <a:gd name="connsiteY2-726" fmla="*/ 1511300 h 4451350"/>
              <a:gd name="connsiteX3-727" fmla="*/ 6750083 w 7207283"/>
              <a:gd name="connsiteY3-728" fmla="*/ 1600200 h 4451350"/>
              <a:gd name="connsiteX4-729" fmla="*/ 6102383 w 7207283"/>
              <a:gd name="connsiteY4-730" fmla="*/ 1638300 h 4451350"/>
              <a:gd name="connsiteX5-731" fmla="*/ 5886483 w 7207283"/>
              <a:gd name="connsiteY5-732" fmla="*/ 1066800 h 4451350"/>
              <a:gd name="connsiteX6-733" fmla="*/ 5581683 w 7207283"/>
              <a:gd name="connsiteY6-734" fmla="*/ 355600 h 4451350"/>
              <a:gd name="connsiteX7-735" fmla="*/ 4832383 w 7207283"/>
              <a:gd name="connsiteY7-736" fmla="*/ 0 h 4451350"/>
              <a:gd name="connsiteX8-737" fmla="*/ 4044983 w 7207283"/>
              <a:gd name="connsiteY8-738" fmla="*/ 114300 h 4451350"/>
              <a:gd name="connsiteX9-739" fmla="*/ 3562383 w 7207283"/>
              <a:gd name="connsiteY9-740" fmla="*/ 571500 h 4451350"/>
              <a:gd name="connsiteX10-741" fmla="*/ 3194083 w 7207283"/>
              <a:gd name="connsiteY10-742" fmla="*/ 1212850 h 4451350"/>
              <a:gd name="connsiteX11-743" fmla="*/ 2800383 w 7207283"/>
              <a:gd name="connsiteY11-744" fmla="*/ 1511300 h 4451350"/>
              <a:gd name="connsiteX12-745" fmla="*/ 2025683 w 7207283"/>
              <a:gd name="connsiteY12-746" fmla="*/ 1498600 h 4451350"/>
              <a:gd name="connsiteX13-747" fmla="*/ 1314483 w 7207283"/>
              <a:gd name="connsiteY13-748" fmla="*/ 1752600 h 4451350"/>
              <a:gd name="connsiteX14-749" fmla="*/ 660433 w 7207283"/>
              <a:gd name="connsiteY14-750" fmla="*/ 2286000 h 4451350"/>
              <a:gd name="connsiteX15-751" fmla="*/ 107983 w 7207283"/>
              <a:gd name="connsiteY15-752" fmla="*/ 3238500 h 4451350"/>
              <a:gd name="connsiteX16-753" fmla="*/ 6383 w 7207283"/>
              <a:gd name="connsiteY16-754" fmla="*/ 4038600 h 4451350"/>
              <a:gd name="connsiteX17-755" fmla="*/ 19083 w 7207283"/>
              <a:gd name="connsiteY17-756" fmla="*/ 4451350 h 4451350"/>
              <a:gd name="connsiteX0-757" fmla="*/ 19083 w 7207283"/>
              <a:gd name="connsiteY0-758" fmla="*/ 4451350 h 4451350"/>
              <a:gd name="connsiteX1-759" fmla="*/ 7207283 w 7207283"/>
              <a:gd name="connsiteY1-760" fmla="*/ 4432300 h 4451350"/>
              <a:gd name="connsiteX2-761" fmla="*/ 7207283 w 7207283"/>
              <a:gd name="connsiteY2-762" fmla="*/ 1511300 h 4451350"/>
              <a:gd name="connsiteX3-763" fmla="*/ 6750083 w 7207283"/>
              <a:gd name="connsiteY3-764" fmla="*/ 1600200 h 4451350"/>
              <a:gd name="connsiteX4-765" fmla="*/ 6102383 w 7207283"/>
              <a:gd name="connsiteY4-766" fmla="*/ 1638300 h 4451350"/>
              <a:gd name="connsiteX5-767" fmla="*/ 5886483 w 7207283"/>
              <a:gd name="connsiteY5-768" fmla="*/ 1066800 h 4451350"/>
              <a:gd name="connsiteX6-769" fmla="*/ 5581683 w 7207283"/>
              <a:gd name="connsiteY6-770" fmla="*/ 355600 h 4451350"/>
              <a:gd name="connsiteX7-771" fmla="*/ 4832383 w 7207283"/>
              <a:gd name="connsiteY7-772" fmla="*/ 0 h 4451350"/>
              <a:gd name="connsiteX8-773" fmla="*/ 4044983 w 7207283"/>
              <a:gd name="connsiteY8-774" fmla="*/ 114300 h 4451350"/>
              <a:gd name="connsiteX9-775" fmla="*/ 3562383 w 7207283"/>
              <a:gd name="connsiteY9-776" fmla="*/ 571500 h 4451350"/>
              <a:gd name="connsiteX10-777" fmla="*/ 3194083 w 7207283"/>
              <a:gd name="connsiteY10-778" fmla="*/ 1212850 h 4451350"/>
              <a:gd name="connsiteX11-779" fmla="*/ 2800383 w 7207283"/>
              <a:gd name="connsiteY11-780" fmla="*/ 1511300 h 4451350"/>
              <a:gd name="connsiteX12-781" fmla="*/ 2025683 w 7207283"/>
              <a:gd name="connsiteY12-782" fmla="*/ 1498600 h 4451350"/>
              <a:gd name="connsiteX13-783" fmla="*/ 1314483 w 7207283"/>
              <a:gd name="connsiteY13-784" fmla="*/ 1752600 h 4451350"/>
              <a:gd name="connsiteX14-785" fmla="*/ 660433 w 7207283"/>
              <a:gd name="connsiteY14-786" fmla="*/ 2286000 h 4451350"/>
              <a:gd name="connsiteX15-787" fmla="*/ 107983 w 7207283"/>
              <a:gd name="connsiteY15-788" fmla="*/ 3238500 h 4451350"/>
              <a:gd name="connsiteX16-789" fmla="*/ 6383 w 7207283"/>
              <a:gd name="connsiteY16-790" fmla="*/ 4038600 h 4451350"/>
              <a:gd name="connsiteX17-791" fmla="*/ 19083 w 7207283"/>
              <a:gd name="connsiteY17-792" fmla="*/ 4451350 h 4451350"/>
              <a:gd name="connsiteX0-793" fmla="*/ 19083 w 7207283"/>
              <a:gd name="connsiteY0-794" fmla="*/ 4451350 h 4451350"/>
              <a:gd name="connsiteX1-795" fmla="*/ 7207283 w 7207283"/>
              <a:gd name="connsiteY1-796" fmla="*/ 4432300 h 4451350"/>
              <a:gd name="connsiteX2-797" fmla="*/ 7207283 w 7207283"/>
              <a:gd name="connsiteY2-798" fmla="*/ 1511300 h 4451350"/>
              <a:gd name="connsiteX3-799" fmla="*/ 6750083 w 7207283"/>
              <a:gd name="connsiteY3-800" fmla="*/ 1600200 h 4451350"/>
              <a:gd name="connsiteX4-801" fmla="*/ 6102383 w 7207283"/>
              <a:gd name="connsiteY4-802" fmla="*/ 1638300 h 4451350"/>
              <a:gd name="connsiteX5-803" fmla="*/ 5886483 w 7207283"/>
              <a:gd name="connsiteY5-804" fmla="*/ 1066800 h 4451350"/>
              <a:gd name="connsiteX6-805" fmla="*/ 5581683 w 7207283"/>
              <a:gd name="connsiteY6-806" fmla="*/ 355600 h 4451350"/>
              <a:gd name="connsiteX7-807" fmla="*/ 4832383 w 7207283"/>
              <a:gd name="connsiteY7-808" fmla="*/ 0 h 4451350"/>
              <a:gd name="connsiteX8-809" fmla="*/ 4044983 w 7207283"/>
              <a:gd name="connsiteY8-810" fmla="*/ 114300 h 4451350"/>
              <a:gd name="connsiteX9-811" fmla="*/ 3543333 w 7207283"/>
              <a:gd name="connsiteY9-812" fmla="*/ 533400 h 4451350"/>
              <a:gd name="connsiteX10-813" fmla="*/ 3194083 w 7207283"/>
              <a:gd name="connsiteY10-814" fmla="*/ 1212850 h 4451350"/>
              <a:gd name="connsiteX11-815" fmla="*/ 2800383 w 7207283"/>
              <a:gd name="connsiteY11-816" fmla="*/ 1511300 h 4451350"/>
              <a:gd name="connsiteX12-817" fmla="*/ 2025683 w 7207283"/>
              <a:gd name="connsiteY12-818" fmla="*/ 1498600 h 4451350"/>
              <a:gd name="connsiteX13-819" fmla="*/ 1314483 w 7207283"/>
              <a:gd name="connsiteY13-820" fmla="*/ 1752600 h 4451350"/>
              <a:gd name="connsiteX14-821" fmla="*/ 660433 w 7207283"/>
              <a:gd name="connsiteY14-822" fmla="*/ 2286000 h 4451350"/>
              <a:gd name="connsiteX15-823" fmla="*/ 107983 w 7207283"/>
              <a:gd name="connsiteY15-824" fmla="*/ 3238500 h 4451350"/>
              <a:gd name="connsiteX16-825" fmla="*/ 6383 w 7207283"/>
              <a:gd name="connsiteY16-826" fmla="*/ 4038600 h 4451350"/>
              <a:gd name="connsiteX17-827" fmla="*/ 19083 w 7207283"/>
              <a:gd name="connsiteY17-828" fmla="*/ 4451350 h 4451350"/>
              <a:gd name="connsiteX0-829" fmla="*/ 19083 w 7207283"/>
              <a:gd name="connsiteY0-830" fmla="*/ 4451350 h 4451350"/>
              <a:gd name="connsiteX1-831" fmla="*/ 7207283 w 7207283"/>
              <a:gd name="connsiteY1-832" fmla="*/ 4432300 h 4451350"/>
              <a:gd name="connsiteX2-833" fmla="*/ 7207283 w 7207283"/>
              <a:gd name="connsiteY2-834" fmla="*/ 1511300 h 4451350"/>
              <a:gd name="connsiteX3-835" fmla="*/ 6750083 w 7207283"/>
              <a:gd name="connsiteY3-836" fmla="*/ 1600200 h 4451350"/>
              <a:gd name="connsiteX4-837" fmla="*/ 6102383 w 7207283"/>
              <a:gd name="connsiteY4-838" fmla="*/ 1638300 h 4451350"/>
              <a:gd name="connsiteX5-839" fmla="*/ 5886483 w 7207283"/>
              <a:gd name="connsiteY5-840" fmla="*/ 1066800 h 4451350"/>
              <a:gd name="connsiteX6-841" fmla="*/ 5581683 w 7207283"/>
              <a:gd name="connsiteY6-842" fmla="*/ 355600 h 4451350"/>
              <a:gd name="connsiteX7-843" fmla="*/ 4832383 w 7207283"/>
              <a:gd name="connsiteY7-844" fmla="*/ 0 h 4451350"/>
              <a:gd name="connsiteX8-845" fmla="*/ 4044983 w 7207283"/>
              <a:gd name="connsiteY8-846" fmla="*/ 114300 h 4451350"/>
              <a:gd name="connsiteX9-847" fmla="*/ 3543333 w 7207283"/>
              <a:gd name="connsiteY9-848" fmla="*/ 533400 h 4451350"/>
              <a:gd name="connsiteX10-849" fmla="*/ 3194083 w 7207283"/>
              <a:gd name="connsiteY10-850" fmla="*/ 1212850 h 4451350"/>
              <a:gd name="connsiteX11-851" fmla="*/ 2800383 w 7207283"/>
              <a:gd name="connsiteY11-852" fmla="*/ 1511300 h 4451350"/>
              <a:gd name="connsiteX12-853" fmla="*/ 2025683 w 7207283"/>
              <a:gd name="connsiteY12-854" fmla="*/ 1498600 h 4451350"/>
              <a:gd name="connsiteX13-855" fmla="*/ 1314483 w 7207283"/>
              <a:gd name="connsiteY13-856" fmla="*/ 1752600 h 4451350"/>
              <a:gd name="connsiteX14-857" fmla="*/ 660433 w 7207283"/>
              <a:gd name="connsiteY14-858" fmla="*/ 2286000 h 4451350"/>
              <a:gd name="connsiteX15-859" fmla="*/ 107983 w 7207283"/>
              <a:gd name="connsiteY15-860" fmla="*/ 3238500 h 4451350"/>
              <a:gd name="connsiteX16-861" fmla="*/ 6383 w 7207283"/>
              <a:gd name="connsiteY16-862" fmla="*/ 4038600 h 4451350"/>
              <a:gd name="connsiteX17-863" fmla="*/ 19083 w 7207283"/>
              <a:gd name="connsiteY17-864" fmla="*/ 4451350 h 4451350"/>
              <a:gd name="connsiteX0-865" fmla="*/ 19083 w 7207283"/>
              <a:gd name="connsiteY0-866" fmla="*/ 4451350 h 4451350"/>
              <a:gd name="connsiteX1-867" fmla="*/ 7207283 w 7207283"/>
              <a:gd name="connsiteY1-868" fmla="*/ 4432300 h 4451350"/>
              <a:gd name="connsiteX2-869" fmla="*/ 7207283 w 7207283"/>
              <a:gd name="connsiteY2-870" fmla="*/ 1511300 h 4451350"/>
              <a:gd name="connsiteX3-871" fmla="*/ 6750083 w 7207283"/>
              <a:gd name="connsiteY3-872" fmla="*/ 1600200 h 4451350"/>
              <a:gd name="connsiteX4-873" fmla="*/ 6102383 w 7207283"/>
              <a:gd name="connsiteY4-874" fmla="*/ 1638300 h 4451350"/>
              <a:gd name="connsiteX5-875" fmla="*/ 5886483 w 7207283"/>
              <a:gd name="connsiteY5-876" fmla="*/ 1066800 h 4451350"/>
              <a:gd name="connsiteX6-877" fmla="*/ 5581683 w 7207283"/>
              <a:gd name="connsiteY6-878" fmla="*/ 355600 h 4451350"/>
              <a:gd name="connsiteX7-879" fmla="*/ 4832383 w 7207283"/>
              <a:gd name="connsiteY7-880" fmla="*/ 0 h 4451350"/>
              <a:gd name="connsiteX8-881" fmla="*/ 4044983 w 7207283"/>
              <a:gd name="connsiteY8-882" fmla="*/ 114300 h 4451350"/>
              <a:gd name="connsiteX9-883" fmla="*/ 3543333 w 7207283"/>
              <a:gd name="connsiteY9-884" fmla="*/ 533400 h 4451350"/>
              <a:gd name="connsiteX10-885" fmla="*/ 3194083 w 7207283"/>
              <a:gd name="connsiteY10-886" fmla="*/ 1212850 h 4451350"/>
              <a:gd name="connsiteX11-887" fmla="*/ 2800383 w 7207283"/>
              <a:gd name="connsiteY11-888" fmla="*/ 1511300 h 4451350"/>
              <a:gd name="connsiteX12-889" fmla="*/ 2025683 w 7207283"/>
              <a:gd name="connsiteY12-890" fmla="*/ 1498600 h 4451350"/>
              <a:gd name="connsiteX13-891" fmla="*/ 1314483 w 7207283"/>
              <a:gd name="connsiteY13-892" fmla="*/ 1752600 h 4451350"/>
              <a:gd name="connsiteX14-893" fmla="*/ 660433 w 7207283"/>
              <a:gd name="connsiteY14-894" fmla="*/ 2286000 h 4451350"/>
              <a:gd name="connsiteX15-895" fmla="*/ 107983 w 7207283"/>
              <a:gd name="connsiteY15-896" fmla="*/ 3238500 h 4451350"/>
              <a:gd name="connsiteX16-897" fmla="*/ 6383 w 7207283"/>
              <a:gd name="connsiteY16-898" fmla="*/ 4038600 h 4451350"/>
              <a:gd name="connsiteX17-899" fmla="*/ 19083 w 7207283"/>
              <a:gd name="connsiteY17-900" fmla="*/ 4451350 h 4451350"/>
              <a:gd name="connsiteX0-901" fmla="*/ 19083 w 7207283"/>
              <a:gd name="connsiteY0-902" fmla="*/ 4457438 h 4457438"/>
              <a:gd name="connsiteX1-903" fmla="*/ 7207283 w 7207283"/>
              <a:gd name="connsiteY1-904" fmla="*/ 4438388 h 4457438"/>
              <a:gd name="connsiteX2-905" fmla="*/ 7207283 w 7207283"/>
              <a:gd name="connsiteY2-906" fmla="*/ 1517388 h 4457438"/>
              <a:gd name="connsiteX3-907" fmla="*/ 6750083 w 7207283"/>
              <a:gd name="connsiteY3-908" fmla="*/ 1606288 h 4457438"/>
              <a:gd name="connsiteX4-909" fmla="*/ 6102383 w 7207283"/>
              <a:gd name="connsiteY4-910" fmla="*/ 1644388 h 4457438"/>
              <a:gd name="connsiteX5-911" fmla="*/ 5886483 w 7207283"/>
              <a:gd name="connsiteY5-912" fmla="*/ 1072888 h 4457438"/>
              <a:gd name="connsiteX6-913" fmla="*/ 5581683 w 7207283"/>
              <a:gd name="connsiteY6-914" fmla="*/ 361688 h 4457438"/>
              <a:gd name="connsiteX7-915" fmla="*/ 4832383 w 7207283"/>
              <a:gd name="connsiteY7-916" fmla="*/ 6088 h 4457438"/>
              <a:gd name="connsiteX8-917" fmla="*/ 4044983 w 7207283"/>
              <a:gd name="connsiteY8-918" fmla="*/ 120388 h 4457438"/>
              <a:gd name="connsiteX9-919" fmla="*/ 3543333 w 7207283"/>
              <a:gd name="connsiteY9-920" fmla="*/ 539488 h 4457438"/>
              <a:gd name="connsiteX10-921" fmla="*/ 3194083 w 7207283"/>
              <a:gd name="connsiteY10-922" fmla="*/ 1218938 h 4457438"/>
              <a:gd name="connsiteX11-923" fmla="*/ 2800383 w 7207283"/>
              <a:gd name="connsiteY11-924" fmla="*/ 1517388 h 4457438"/>
              <a:gd name="connsiteX12-925" fmla="*/ 2025683 w 7207283"/>
              <a:gd name="connsiteY12-926" fmla="*/ 1504688 h 4457438"/>
              <a:gd name="connsiteX13-927" fmla="*/ 1314483 w 7207283"/>
              <a:gd name="connsiteY13-928" fmla="*/ 1758688 h 4457438"/>
              <a:gd name="connsiteX14-929" fmla="*/ 660433 w 7207283"/>
              <a:gd name="connsiteY14-930" fmla="*/ 2292088 h 4457438"/>
              <a:gd name="connsiteX15-931" fmla="*/ 107983 w 7207283"/>
              <a:gd name="connsiteY15-932" fmla="*/ 3244588 h 4457438"/>
              <a:gd name="connsiteX16-933" fmla="*/ 6383 w 7207283"/>
              <a:gd name="connsiteY16-934" fmla="*/ 4044688 h 4457438"/>
              <a:gd name="connsiteX17-935" fmla="*/ 19083 w 7207283"/>
              <a:gd name="connsiteY17-936" fmla="*/ 4457438 h 4457438"/>
              <a:gd name="connsiteX0-937" fmla="*/ 19083 w 7207283"/>
              <a:gd name="connsiteY0-938" fmla="*/ 4457438 h 4457438"/>
              <a:gd name="connsiteX1-939" fmla="*/ 7207283 w 7207283"/>
              <a:gd name="connsiteY1-940" fmla="*/ 4438388 h 4457438"/>
              <a:gd name="connsiteX2-941" fmla="*/ 7207283 w 7207283"/>
              <a:gd name="connsiteY2-942" fmla="*/ 1517388 h 4457438"/>
              <a:gd name="connsiteX3-943" fmla="*/ 6750083 w 7207283"/>
              <a:gd name="connsiteY3-944" fmla="*/ 1606288 h 4457438"/>
              <a:gd name="connsiteX4-945" fmla="*/ 6102383 w 7207283"/>
              <a:gd name="connsiteY4-946" fmla="*/ 1644388 h 4457438"/>
              <a:gd name="connsiteX5-947" fmla="*/ 5886483 w 7207283"/>
              <a:gd name="connsiteY5-948" fmla="*/ 1072888 h 4457438"/>
              <a:gd name="connsiteX6-949" fmla="*/ 5581683 w 7207283"/>
              <a:gd name="connsiteY6-950" fmla="*/ 361688 h 4457438"/>
              <a:gd name="connsiteX7-951" fmla="*/ 4832383 w 7207283"/>
              <a:gd name="connsiteY7-952" fmla="*/ 6088 h 4457438"/>
              <a:gd name="connsiteX8-953" fmla="*/ 4044983 w 7207283"/>
              <a:gd name="connsiteY8-954" fmla="*/ 120388 h 4457438"/>
              <a:gd name="connsiteX9-955" fmla="*/ 3543333 w 7207283"/>
              <a:gd name="connsiteY9-956" fmla="*/ 539488 h 4457438"/>
              <a:gd name="connsiteX10-957" fmla="*/ 3194083 w 7207283"/>
              <a:gd name="connsiteY10-958" fmla="*/ 1218938 h 4457438"/>
              <a:gd name="connsiteX11-959" fmla="*/ 2800383 w 7207283"/>
              <a:gd name="connsiteY11-960" fmla="*/ 1517388 h 4457438"/>
              <a:gd name="connsiteX12-961" fmla="*/ 2025683 w 7207283"/>
              <a:gd name="connsiteY12-962" fmla="*/ 1504688 h 4457438"/>
              <a:gd name="connsiteX13-963" fmla="*/ 1314483 w 7207283"/>
              <a:gd name="connsiteY13-964" fmla="*/ 1758688 h 4457438"/>
              <a:gd name="connsiteX14-965" fmla="*/ 660433 w 7207283"/>
              <a:gd name="connsiteY14-966" fmla="*/ 2292088 h 4457438"/>
              <a:gd name="connsiteX15-967" fmla="*/ 107983 w 7207283"/>
              <a:gd name="connsiteY15-968" fmla="*/ 3244588 h 4457438"/>
              <a:gd name="connsiteX16-969" fmla="*/ 6383 w 7207283"/>
              <a:gd name="connsiteY16-970" fmla="*/ 4044688 h 4457438"/>
              <a:gd name="connsiteX17-971" fmla="*/ 19083 w 7207283"/>
              <a:gd name="connsiteY17-972" fmla="*/ 4457438 h 4457438"/>
              <a:gd name="connsiteX0-973" fmla="*/ 19083 w 7207283"/>
              <a:gd name="connsiteY0-974" fmla="*/ 4457438 h 4457438"/>
              <a:gd name="connsiteX1-975" fmla="*/ 7207283 w 7207283"/>
              <a:gd name="connsiteY1-976" fmla="*/ 4438388 h 4457438"/>
              <a:gd name="connsiteX2-977" fmla="*/ 7207283 w 7207283"/>
              <a:gd name="connsiteY2-978" fmla="*/ 1517388 h 4457438"/>
              <a:gd name="connsiteX3-979" fmla="*/ 6750083 w 7207283"/>
              <a:gd name="connsiteY3-980" fmla="*/ 1606288 h 4457438"/>
              <a:gd name="connsiteX4-981" fmla="*/ 6102383 w 7207283"/>
              <a:gd name="connsiteY4-982" fmla="*/ 1644388 h 4457438"/>
              <a:gd name="connsiteX5-983" fmla="*/ 5886483 w 7207283"/>
              <a:gd name="connsiteY5-984" fmla="*/ 1072888 h 4457438"/>
              <a:gd name="connsiteX6-985" fmla="*/ 5581683 w 7207283"/>
              <a:gd name="connsiteY6-986" fmla="*/ 361688 h 4457438"/>
              <a:gd name="connsiteX7-987" fmla="*/ 4832383 w 7207283"/>
              <a:gd name="connsiteY7-988" fmla="*/ 6088 h 4457438"/>
              <a:gd name="connsiteX8-989" fmla="*/ 4044983 w 7207283"/>
              <a:gd name="connsiteY8-990" fmla="*/ 120388 h 4457438"/>
              <a:gd name="connsiteX9-991" fmla="*/ 3543333 w 7207283"/>
              <a:gd name="connsiteY9-992" fmla="*/ 539488 h 4457438"/>
              <a:gd name="connsiteX10-993" fmla="*/ 3194083 w 7207283"/>
              <a:gd name="connsiteY10-994" fmla="*/ 1218938 h 4457438"/>
              <a:gd name="connsiteX11-995" fmla="*/ 2800383 w 7207283"/>
              <a:gd name="connsiteY11-996" fmla="*/ 1517388 h 4457438"/>
              <a:gd name="connsiteX12-997" fmla="*/ 2025683 w 7207283"/>
              <a:gd name="connsiteY12-998" fmla="*/ 1504688 h 4457438"/>
              <a:gd name="connsiteX13-999" fmla="*/ 1314483 w 7207283"/>
              <a:gd name="connsiteY13-1000" fmla="*/ 1758688 h 4457438"/>
              <a:gd name="connsiteX14-1001" fmla="*/ 660433 w 7207283"/>
              <a:gd name="connsiteY14-1002" fmla="*/ 2292088 h 4457438"/>
              <a:gd name="connsiteX15-1003" fmla="*/ 107983 w 7207283"/>
              <a:gd name="connsiteY15-1004" fmla="*/ 3244588 h 4457438"/>
              <a:gd name="connsiteX16-1005" fmla="*/ 6383 w 7207283"/>
              <a:gd name="connsiteY16-1006" fmla="*/ 4044688 h 4457438"/>
              <a:gd name="connsiteX17-1007" fmla="*/ 19083 w 7207283"/>
              <a:gd name="connsiteY17-1008" fmla="*/ 4457438 h 4457438"/>
              <a:gd name="connsiteX0-1009" fmla="*/ 19083 w 7207283"/>
              <a:gd name="connsiteY0-1010" fmla="*/ 4457438 h 4457438"/>
              <a:gd name="connsiteX1-1011" fmla="*/ 7207283 w 7207283"/>
              <a:gd name="connsiteY1-1012" fmla="*/ 4438388 h 4457438"/>
              <a:gd name="connsiteX2-1013" fmla="*/ 7207283 w 7207283"/>
              <a:gd name="connsiteY2-1014" fmla="*/ 1517388 h 4457438"/>
              <a:gd name="connsiteX3-1015" fmla="*/ 6750083 w 7207283"/>
              <a:gd name="connsiteY3-1016" fmla="*/ 1606288 h 4457438"/>
              <a:gd name="connsiteX4-1017" fmla="*/ 6102383 w 7207283"/>
              <a:gd name="connsiteY4-1018" fmla="*/ 1644388 h 4457438"/>
              <a:gd name="connsiteX5-1019" fmla="*/ 5886483 w 7207283"/>
              <a:gd name="connsiteY5-1020" fmla="*/ 1072888 h 4457438"/>
              <a:gd name="connsiteX6-1021" fmla="*/ 5581683 w 7207283"/>
              <a:gd name="connsiteY6-1022" fmla="*/ 361688 h 4457438"/>
              <a:gd name="connsiteX7-1023" fmla="*/ 4832383 w 7207283"/>
              <a:gd name="connsiteY7-1024" fmla="*/ 6088 h 4457438"/>
              <a:gd name="connsiteX8-1025" fmla="*/ 4044983 w 7207283"/>
              <a:gd name="connsiteY8-1026" fmla="*/ 120388 h 4457438"/>
              <a:gd name="connsiteX9-1027" fmla="*/ 3543333 w 7207283"/>
              <a:gd name="connsiteY9-1028" fmla="*/ 539488 h 4457438"/>
              <a:gd name="connsiteX10-1029" fmla="*/ 3194083 w 7207283"/>
              <a:gd name="connsiteY10-1030" fmla="*/ 1218938 h 4457438"/>
              <a:gd name="connsiteX11-1031" fmla="*/ 2800383 w 7207283"/>
              <a:gd name="connsiteY11-1032" fmla="*/ 1517388 h 4457438"/>
              <a:gd name="connsiteX12-1033" fmla="*/ 2025683 w 7207283"/>
              <a:gd name="connsiteY12-1034" fmla="*/ 1504688 h 4457438"/>
              <a:gd name="connsiteX13-1035" fmla="*/ 1314483 w 7207283"/>
              <a:gd name="connsiteY13-1036" fmla="*/ 1758688 h 4457438"/>
              <a:gd name="connsiteX14-1037" fmla="*/ 660433 w 7207283"/>
              <a:gd name="connsiteY14-1038" fmla="*/ 2292088 h 4457438"/>
              <a:gd name="connsiteX15-1039" fmla="*/ 107983 w 7207283"/>
              <a:gd name="connsiteY15-1040" fmla="*/ 3244588 h 4457438"/>
              <a:gd name="connsiteX16-1041" fmla="*/ 6383 w 7207283"/>
              <a:gd name="connsiteY16-1042" fmla="*/ 4044688 h 4457438"/>
              <a:gd name="connsiteX17-1043" fmla="*/ 19083 w 7207283"/>
              <a:gd name="connsiteY17-1044" fmla="*/ 4457438 h 4457438"/>
              <a:gd name="connsiteX0-1045" fmla="*/ 19083 w 7207283"/>
              <a:gd name="connsiteY0-1046" fmla="*/ 4457438 h 4457438"/>
              <a:gd name="connsiteX1-1047" fmla="*/ 7207283 w 7207283"/>
              <a:gd name="connsiteY1-1048" fmla="*/ 4438388 h 4457438"/>
              <a:gd name="connsiteX2-1049" fmla="*/ 7207283 w 7207283"/>
              <a:gd name="connsiteY2-1050" fmla="*/ 1517388 h 4457438"/>
              <a:gd name="connsiteX3-1051" fmla="*/ 6750083 w 7207283"/>
              <a:gd name="connsiteY3-1052" fmla="*/ 1606288 h 4457438"/>
              <a:gd name="connsiteX4-1053" fmla="*/ 6102383 w 7207283"/>
              <a:gd name="connsiteY4-1054" fmla="*/ 1644388 h 4457438"/>
              <a:gd name="connsiteX5-1055" fmla="*/ 5886483 w 7207283"/>
              <a:gd name="connsiteY5-1056" fmla="*/ 1072888 h 4457438"/>
              <a:gd name="connsiteX6-1057" fmla="*/ 5581683 w 7207283"/>
              <a:gd name="connsiteY6-1058" fmla="*/ 361688 h 4457438"/>
              <a:gd name="connsiteX7-1059" fmla="*/ 4832383 w 7207283"/>
              <a:gd name="connsiteY7-1060" fmla="*/ 6088 h 4457438"/>
              <a:gd name="connsiteX8-1061" fmla="*/ 4044983 w 7207283"/>
              <a:gd name="connsiteY8-1062" fmla="*/ 120388 h 4457438"/>
              <a:gd name="connsiteX9-1063" fmla="*/ 3543333 w 7207283"/>
              <a:gd name="connsiteY9-1064" fmla="*/ 539488 h 4457438"/>
              <a:gd name="connsiteX10-1065" fmla="*/ 3194083 w 7207283"/>
              <a:gd name="connsiteY10-1066" fmla="*/ 1218938 h 4457438"/>
              <a:gd name="connsiteX11-1067" fmla="*/ 2800383 w 7207283"/>
              <a:gd name="connsiteY11-1068" fmla="*/ 1517388 h 4457438"/>
              <a:gd name="connsiteX12-1069" fmla="*/ 2025683 w 7207283"/>
              <a:gd name="connsiteY12-1070" fmla="*/ 1504688 h 4457438"/>
              <a:gd name="connsiteX13-1071" fmla="*/ 1314483 w 7207283"/>
              <a:gd name="connsiteY13-1072" fmla="*/ 1758688 h 4457438"/>
              <a:gd name="connsiteX14-1073" fmla="*/ 660433 w 7207283"/>
              <a:gd name="connsiteY14-1074" fmla="*/ 2292088 h 4457438"/>
              <a:gd name="connsiteX15-1075" fmla="*/ 107983 w 7207283"/>
              <a:gd name="connsiteY15-1076" fmla="*/ 3244588 h 4457438"/>
              <a:gd name="connsiteX16-1077" fmla="*/ 6383 w 7207283"/>
              <a:gd name="connsiteY16-1078" fmla="*/ 4044688 h 4457438"/>
              <a:gd name="connsiteX17-1079" fmla="*/ 19083 w 7207283"/>
              <a:gd name="connsiteY17-1080" fmla="*/ 4457438 h 4457438"/>
              <a:gd name="connsiteX0-1081" fmla="*/ 19083 w 7207283"/>
              <a:gd name="connsiteY0-1082" fmla="*/ 4457438 h 4457438"/>
              <a:gd name="connsiteX1-1083" fmla="*/ 7207283 w 7207283"/>
              <a:gd name="connsiteY1-1084" fmla="*/ 4438388 h 4457438"/>
              <a:gd name="connsiteX2-1085" fmla="*/ 7207283 w 7207283"/>
              <a:gd name="connsiteY2-1086" fmla="*/ 1517388 h 4457438"/>
              <a:gd name="connsiteX3-1087" fmla="*/ 6750083 w 7207283"/>
              <a:gd name="connsiteY3-1088" fmla="*/ 1606288 h 4457438"/>
              <a:gd name="connsiteX4-1089" fmla="*/ 6102383 w 7207283"/>
              <a:gd name="connsiteY4-1090" fmla="*/ 1644388 h 4457438"/>
              <a:gd name="connsiteX5-1091" fmla="*/ 6032534 w 7207283"/>
              <a:gd name="connsiteY5-1092" fmla="*/ 1314188 h 4457438"/>
              <a:gd name="connsiteX6-1093" fmla="*/ 5886483 w 7207283"/>
              <a:gd name="connsiteY6-1094" fmla="*/ 1072888 h 4457438"/>
              <a:gd name="connsiteX7-1095" fmla="*/ 5581683 w 7207283"/>
              <a:gd name="connsiteY7-1096" fmla="*/ 361688 h 4457438"/>
              <a:gd name="connsiteX8-1097" fmla="*/ 4832383 w 7207283"/>
              <a:gd name="connsiteY8-1098" fmla="*/ 6088 h 4457438"/>
              <a:gd name="connsiteX9-1099" fmla="*/ 4044983 w 7207283"/>
              <a:gd name="connsiteY9-1100" fmla="*/ 120388 h 4457438"/>
              <a:gd name="connsiteX10-1101" fmla="*/ 3543333 w 7207283"/>
              <a:gd name="connsiteY10-1102" fmla="*/ 539488 h 4457438"/>
              <a:gd name="connsiteX11-1103" fmla="*/ 3194083 w 7207283"/>
              <a:gd name="connsiteY11-1104" fmla="*/ 1218938 h 4457438"/>
              <a:gd name="connsiteX12-1105" fmla="*/ 2800383 w 7207283"/>
              <a:gd name="connsiteY12-1106" fmla="*/ 1517388 h 4457438"/>
              <a:gd name="connsiteX13-1107" fmla="*/ 2025683 w 7207283"/>
              <a:gd name="connsiteY13-1108" fmla="*/ 1504688 h 4457438"/>
              <a:gd name="connsiteX14-1109" fmla="*/ 1314483 w 7207283"/>
              <a:gd name="connsiteY14-1110" fmla="*/ 1758688 h 4457438"/>
              <a:gd name="connsiteX15-1111" fmla="*/ 660433 w 7207283"/>
              <a:gd name="connsiteY15-1112" fmla="*/ 2292088 h 4457438"/>
              <a:gd name="connsiteX16-1113" fmla="*/ 107983 w 7207283"/>
              <a:gd name="connsiteY16-1114" fmla="*/ 3244588 h 4457438"/>
              <a:gd name="connsiteX17-1115" fmla="*/ 6383 w 7207283"/>
              <a:gd name="connsiteY17-1116" fmla="*/ 4044688 h 4457438"/>
              <a:gd name="connsiteX18" fmla="*/ 19083 w 7207283"/>
              <a:gd name="connsiteY18" fmla="*/ 4457438 h 4457438"/>
              <a:gd name="connsiteX0-1117" fmla="*/ 19083 w 7207283"/>
              <a:gd name="connsiteY0-1118" fmla="*/ 4457438 h 4457438"/>
              <a:gd name="connsiteX1-1119" fmla="*/ 7207283 w 7207283"/>
              <a:gd name="connsiteY1-1120" fmla="*/ 4438388 h 4457438"/>
              <a:gd name="connsiteX2-1121" fmla="*/ 7207283 w 7207283"/>
              <a:gd name="connsiteY2-1122" fmla="*/ 1517388 h 4457438"/>
              <a:gd name="connsiteX3-1123" fmla="*/ 6750083 w 7207283"/>
              <a:gd name="connsiteY3-1124" fmla="*/ 1606288 h 4457438"/>
              <a:gd name="connsiteX4-1125" fmla="*/ 6102383 w 7207283"/>
              <a:gd name="connsiteY4-1126" fmla="*/ 1644388 h 4457438"/>
              <a:gd name="connsiteX5-1127" fmla="*/ 6032534 w 7207283"/>
              <a:gd name="connsiteY5-1128" fmla="*/ 1314188 h 4457438"/>
              <a:gd name="connsiteX6-1129" fmla="*/ 5924583 w 7207283"/>
              <a:gd name="connsiteY6-1130" fmla="*/ 1034788 h 4457438"/>
              <a:gd name="connsiteX7-1131" fmla="*/ 5581683 w 7207283"/>
              <a:gd name="connsiteY7-1132" fmla="*/ 361688 h 4457438"/>
              <a:gd name="connsiteX8-1133" fmla="*/ 4832383 w 7207283"/>
              <a:gd name="connsiteY8-1134" fmla="*/ 6088 h 4457438"/>
              <a:gd name="connsiteX9-1135" fmla="*/ 4044983 w 7207283"/>
              <a:gd name="connsiteY9-1136" fmla="*/ 120388 h 4457438"/>
              <a:gd name="connsiteX10-1137" fmla="*/ 3543333 w 7207283"/>
              <a:gd name="connsiteY10-1138" fmla="*/ 539488 h 4457438"/>
              <a:gd name="connsiteX11-1139" fmla="*/ 3194083 w 7207283"/>
              <a:gd name="connsiteY11-1140" fmla="*/ 1218938 h 4457438"/>
              <a:gd name="connsiteX12-1141" fmla="*/ 2800383 w 7207283"/>
              <a:gd name="connsiteY12-1142" fmla="*/ 1517388 h 4457438"/>
              <a:gd name="connsiteX13-1143" fmla="*/ 2025683 w 7207283"/>
              <a:gd name="connsiteY13-1144" fmla="*/ 1504688 h 4457438"/>
              <a:gd name="connsiteX14-1145" fmla="*/ 1314483 w 7207283"/>
              <a:gd name="connsiteY14-1146" fmla="*/ 1758688 h 4457438"/>
              <a:gd name="connsiteX15-1147" fmla="*/ 660433 w 7207283"/>
              <a:gd name="connsiteY15-1148" fmla="*/ 2292088 h 4457438"/>
              <a:gd name="connsiteX16-1149" fmla="*/ 107983 w 7207283"/>
              <a:gd name="connsiteY16-1150" fmla="*/ 3244588 h 4457438"/>
              <a:gd name="connsiteX17-1151" fmla="*/ 6383 w 7207283"/>
              <a:gd name="connsiteY17-1152" fmla="*/ 4044688 h 4457438"/>
              <a:gd name="connsiteX18-1153" fmla="*/ 19083 w 7207283"/>
              <a:gd name="connsiteY18-1154" fmla="*/ 4457438 h 4457438"/>
              <a:gd name="connsiteX0-1155" fmla="*/ 19083 w 7207283"/>
              <a:gd name="connsiteY0-1156" fmla="*/ 4457438 h 4457438"/>
              <a:gd name="connsiteX1-1157" fmla="*/ 7207283 w 7207283"/>
              <a:gd name="connsiteY1-1158" fmla="*/ 4438388 h 4457438"/>
              <a:gd name="connsiteX2-1159" fmla="*/ 7207283 w 7207283"/>
              <a:gd name="connsiteY2-1160" fmla="*/ 1517388 h 4457438"/>
              <a:gd name="connsiteX3-1161" fmla="*/ 6750083 w 7207283"/>
              <a:gd name="connsiteY3-1162" fmla="*/ 1606288 h 4457438"/>
              <a:gd name="connsiteX4-1163" fmla="*/ 6178583 w 7207283"/>
              <a:gd name="connsiteY4-1164" fmla="*/ 1606288 h 4457438"/>
              <a:gd name="connsiteX5-1165" fmla="*/ 6032534 w 7207283"/>
              <a:gd name="connsiteY5-1166" fmla="*/ 1314188 h 4457438"/>
              <a:gd name="connsiteX6-1167" fmla="*/ 5924583 w 7207283"/>
              <a:gd name="connsiteY6-1168" fmla="*/ 1034788 h 4457438"/>
              <a:gd name="connsiteX7-1169" fmla="*/ 5581683 w 7207283"/>
              <a:gd name="connsiteY7-1170" fmla="*/ 361688 h 4457438"/>
              <a:gd name="connsiteX8-1171" fmla="*/ 4832383 w 7207283"/>
              <a:gd name="connsiteY8-1172" fmla="*/ 6088 h 4457438"/>
              <a:gd name="connsiteX9-1173" fmla="*/ 4044983 w 7207283"/>
              <a:gd name="connsiteY9-1174" fmla="*/ 120388 h 4457438"/>
              <a:gd name="connsiteX10-1175" fmla="*/ 3543333 w 7207283"/>
              <a:gd name="connsiteY10-1176" fmla="*/ 539488 h 4457438"/>
              <a:gd name="connsiteX11-1177" fmla="*/ 3194083 w 7207283"/>
              <a:gd name="connsiteY11-1178" fmla="*/ 1218938 h 4457438"/>
              <a:gd name="connsiteX12-1179" fmla="*/ 2800383 w 7207283"/>
              <a:gd name="connsiteY12-1180" fmla="*/ 1517388 h 4457438"/>
              <a:gd name="connsiteX13-1181" fmla="*/ 2025683 w 7207283"/>
              <a:gd name="connsiteY13-1182" fmla="*/ 1504688 h 4457438"/>
              <a:gd name="connsiteX14-1183" fmla="*/ 1314483 w 7207283"/>
              <a:gd name="connsiteY14-1184" fmla="*/ 1758688 h 4457438"/>
              <a:gd name="connsiteX15-1185" fmla="*/ 660433 w 7207283"/>
              <a:gd name="connsiteY15-1186" fmla="*/ 2292088 h 4457438"/>
              <a:gd name="connsiteX16-1187" fmla="*/ 107983 w 7207283"/>
              <a:gd name="connsiteY16-1188" fmla="*/ 3244588 h 4457438"/>
              <a:gd name="connsiteX17-1189" fmla="*/ 6383 w 7207283"/>
              <a:gd name="connsiteY17-1190" fmla="*/ 4044688 h 4457438"/>
              <a:gd name="connsiteX18-1191" fmla="*/ 19083 w 7207283"/>
              <a:gd name="connsiteY18-1192" fmla="*/ 4457438 h 4457438"/>
              <a:gd name="connsiteX0-1193" fmla="*/ 19083 w 7207283"/>
              <a:gd name="connsiteY0-1194" fmla="*/ 4457438 h 4457438"/>
              <a:gd name="connsiteX1-1195" fmla="*/ 7207283 w 7207283"/>
              <a:gd name="connsiteY1-1196" fmla="*/ 4438388 h 4457438"/>
              <a:gd name="connsiteX2-1197" fmla="*/ 7207283 w 7207283"/>
              <a:gd name="connsiteY2-1198" fmla="*/ 1517388 h 4457438"/>
              <a:gd name="connsiteX3-1199" fmla="*/ 6750083 w 7207283"/>
              <a:gd name="connsiteY3-1200" fmla="*/ 1606288 h 4457438"/>
              <a:gd name="connsiteX4-1201" fmla="*/ 6178583 w 7207283"/>
              <a:gd name="connsiteY4-1202" fmla="*/ 1606288 h 4457438"/>
              <a:gd name="connsiteX5-1203" fmla="*/ 6057934 w 7207283"/>
              <a:gd name="connsiteY5-1204" fmla="*/ 1307838 h 4457438"/>
              <a:gd name="connsiteX6-1205" fmla="*/ 5924583 w 7207283"/>
              <a:gd name="connsiteY6-1206" fmla="*/ 1034788 h 4457438"/>
              <a:gd name="connsiteX7-1207" fmla="*/ 5581683 w 7207283"/>
              <a:gd name="connsiteY7-1208" fmla="*/ 361688 h 4457438"/>
              <a:gd name="connsiteX8-1209" fmla="*/ 4832383 w 7207283"/>
              <a:gd name="connsiteY8-1210" fmla="*/ 6088 h 4457438"/>
              <a:gd name="connsiteX9-1211" fmla="*/ 4044983 w 7207283"/>
              <a:gd name="connsiteY9-1212" fmla="*/ 120388 h 4457438"/>
              <a:gd name="connsiteX10-1213" fmla="*/ 3543333 w 7207283"/>
              <a:gd name="connsiteY10-1214" fmla="*/ 539488 h 4457438"/>
              <a:gd name="connsiteX11-1215" fmla="*/ 3194083 w 7207283"/>
              <a:gd name="connsiteY11-1216" fmla="*/ 1218938 h 4457438"/>
              <a:gd name="connsiteX12-1217" fmla="*/ 2800383 w 7207283"/>
              <a:gd name="connsiteY12-1218" fmla="*/ 1517388 h 4457438"/>
              <a:gd name="connsiteX13-1219" fmla="*/ 2025683 w 7207283"/>
              <a:gd name="connsiteY13-1220" fmla="*/ 1504688 h 4457438"/>
              <a:gd name="connsiteX14-1221" fmla="*/ 1314483 w 7207283"/>
              <a:gd name="connsiteY14-1222" fmla="*/ 1758688 h 4457438"/>
              <a:gd name="connsiteX15-1223" fmla="*/ 660433 w 7207283"/>
              <a:gd name="connsiteY15-1224" fmla="*/ 2292088 h 4457438"/>
              <a:gd name="connsiteX16-1225" fmla="*/ 107983 w 7207283"/>
              <a:gd name="connsiteY16-1226" fmla="*/ 3244588 h 4457438"/>
              <a:gd name="connsiteX17-1227" fmla="*/ 6383 w 7207283"/>
              <a:gd name="connsiteY17-1228" fmla="*/ 4044688 h 4457438"/>
              <a:gd name="connsiteX18-1229" fmla="*/ 19083 w 7207283"/>
              <a:gd name="connsiteY18-1230" fmla="*/ 4457438 h 4457438"/>
              <a:gd name="connsiteX0-1231" fmla="*/ 19083 w 7207283"/>
              <a:gd name="connsiteY0-1232" fmla="*/ 4457438 h 4457438"/>
              <a:gd name="connsiteX1-1233" fmla="*/ 7207283 w 7207283"/>
              <a:gd name="connsiteY1-1234" fmla="*/ 4438388 h 4457438"/>
              <a:gd name="connsiteX2-1235" fmla="*/ 7207283 w 7207283"/>
              <a:gd name="connsiteY2-1236" fmla="*/ 1517388 h 4457438"/>
              <a:gd name="connsiteX3-1237" fmla="*/ 6750083 w 7207283"/>
              <a:gd name="connsiteY3-1238" fmla="*/ 1606288 h 4457438"/>
              <a:gd name="connsiteX4-1239" fmla="*/ 6216683 w 7207283"/>
              <a:gd name="connsiteY4-1240" fmla="*/ 1593588 h 4457438"/>
              <a:gd name="connsiteX5-1241" fmla="*/ 6057934 w 7207283"/>
              <a:gd name="connsiteY5-1242" fmla="*/ 1307838 h 4457438"/>
              <a:gd name="connsiteX6-1243" fmla="*/ 5924583 w 7207283"/>
              <a:gd name="connsiteY6-1244" fmla="*/ 1034788 h 4457438"/>
              <a:gd name="connsiteX7-1245" fmla="*/ 5581683 w 7207283"/>
              <a:gd name="connsiteY7-1246" fmla="*/ 361688 h 4457438"/>
              <a:gd name="connsiteX8-1247" fmla="*/ 4832383 w 7207283"/>
              <a:gd name="connsiteY8-1248" fmla="*/ 6088 h 4457438"/>
              <a:gd name="connsiteX9-1249" fmla="*/ 4044983 w 7207283"/>
              <a:gd name="connsiteY9-1250" fmla="*/ 120388 h 4457438"/>
              <a:gd name="connsiteX10-1251" fmla="*/ 3543333 w 7207283"/>
              <a:gd name="connsiteY10-1252" fmla="*/ 539488 h 4457438"/>
              <a:gd name="connsiteX11-1253" fmla="*/ 3194083 w 7207283"/>
              <a:gd name="connsiteY11-1254" fmla="*/ 1218938 h 4457438"/>
              <a:gd name="connsiteX12-1255" fmla="*/ 2800383 w 7207283"/>
              <a:gd name="connsiteY12-1256" fmla="*/ 1517388 h 4457438"/>
              <a:gd name="connsiteX13-1257" fmla="*/ 2025683 w 7207283"/>
              <a:gd name="connsiteY13-1258" fmla="*/ 1504688 h 4457438"/>
              <a:gd name="connsiteX14-1259" fmla="*/ 1314483 w 7207283"/>
              <a:gd name="connsiteY14-1260" fmla="*/ 1758688 h 4457438"/>
              <a:gd name="connsiteX15-1261" fmla="*/ 660433 w 7207283"/>
              <a:gd name="connsiteY15-1262" fmla="*/ 2292088 h 4457438"/>
              <a:gd name="connsiteX16-1263" fmla="*/ 107983 w 7207283"/>
              <a:gd name="connsiteY16-1264" fmla="*/ 3244588 h 4457438"/>
              <a:gd name="connsiteX17-1265" fmla="*/ 6383 w 7207283"/>
              <a:gd name="connsiteY17-1266" fmla="*/ 4044688 h 4457438"/>
              <a:gd name="connsiteX18-1267" fmla="*/ 19083 w 7207283"/>
              <a:gd name="connsiteY18-1268" fmla="*/ 4457438 h 4457438"/>
              <a:gd name="connsiteX0-1269" fmla="*/ 19083 w 7207283"/>
              <a:gd name="connsiteY0-1270" fmla="*/ 4457438 h 4457438"/>
              <a:gd name="connsiteX1-1271" fmla="*/ 7207283 w 7207283"/>
              <a:gd name="connsiteY1-1272" fmla="*/ 4438388 h 4457438"/>
              <a:gd name="connsiteX2-1273" fmla="*/ 7207283 w 7207283"/>
              <a:gd name="connsiteY2-1274" fmla="*/ 1517388 h 4457438"/>
              <a:gd name="connsiteX3-1275" fmla="*/ 6750083 w 7207283"/>
              <a:gd name="connsiteY3-1276" fmla="*/ 1606288 h 4457438"/>
              <a:gd name="connsiteX4-1277" fmla="*/ 6216683 w 7207283"/>
              <a:gd name="connsiteY4-1278" fmla="*/ 1593588 h 4457438"/>
              <a:gd name="connsiteX5-1279" fmla="*/ 6057934 w 7207283"/>
              <a:gd name="connsiteY5-1280" fmla="*/ 1307838 h 4457438"/>
              <a:gd name="connsiteX6-1281" fmla="*/ 5924583 w 7207283"/>
              <a:gd name="connsiteY6-1282" fmla="*/ 1034788 h 4457438"/>
              <a:gd name="connsiteX7-1283" fmla="*/ 5581683 w 7207283"/>
              <a:gd name="connsiteY7-1284" fmla="*/ 361688 h 4457438"/>
              <a:gd name="connsiteX8-1285" fmla="*/ 4832383 w 7207283"/>
              <a:gd name="connsiteY8-1286" fmla="*/ 6088 h 4457438"/>
              <a:gd name="connsiteX9-1287" fmla="*/ 4044983 w 7207283"/>
              <a:gd name="connsiteY9-1288" fmla="*/ 120388 h 4457438"/>
              <a:gd name="connsiteX10-1289" fmla="*/ 3543333 w 7207283"/>
              <a:gd name="connsiteY10-1290" fmla="*/ 539488 h 4457438"/>
              <a:gd name="connsiteX11-1291" fmla="*/ 3194083 w 7207283"/>
              <a:gd name="connsiteY11-1292" fmla="*/ 1218938 h 4457438"/>
              <a:gd name="connsiteX12-1293" fmla="*/ 2800383 w 7207283"/>
              <a:gd name="connsiteY12-1294" fmla="*/ 1517388 h 4457438"/>
              <a:gd name="connsiteX13-1295" fmla="*/ 2025683 w 7207283"/>
              <a:gd name="connsiteY13-1296" fmla="*/ 1504688 h 4457438"/>
              <a:gd name="connsiteX14-1297" fmla="*/ 1314483 w 7207283"/>
              <a:gd name="connsiteY14-1298" fmla="*/ 1758688 h 4457438"/>
              <a:gd name="connsiteX15-1299" fmla="*/ 660433 w 7207283"/>
              <a:gd name="connsiteY15-1300" fmla="*/ 2292088 h 4457438"/>
              <a:gd name="connsiteX16-1301" fmla="*/ 107983 w 7207283"/>
              <a:gd name="connsiteY16-1302" fmla="*/ 3244588 h 4457438"/>
              <a:gd name="connsiteX17-1303" fmla="*/ 6383 w 7207283"/>
              <a:gd name="connsiteY17-1304" fmla="*/ 4044688 h 4457438"/>
              <a:gd name="connsiteX18-1305" fmla="*/ 19083 w 7207283"/>
              <a:gd name="connsiteY18-1306" fmla="*/ 4457438 h 4457438"/>
              <a:gd name="connsiteX0-1307" fmla="*/ 19083 w 7207283"/>
              <a:gd name="connsiteY0-1308" fmla="*/ 4457438 h 4457438"/>
              <a:gd name="connsiteX1-1309" fmla="*/ 7207283 w 7207283"/>
              <a:gd name="connsiteY1-1310" fmla="*/ 4438388 h 4457438"/>
              <a:gd name="connsiteX2-1311" fmla="*/ 7207283 w 7207283"/>
              <a:gd name="connsiteY2-1312" fmla="*/ 1517388 h 4457438"/>
              <a:gd name="connsiteX3-1313" fmla="*/ 6750083 w 7207283"/>
              <a:gd name="connsiteY3-1314" fmla="*/ 1606288 h 4457438"/>
              <a:gd name="connsiteX4-1315" fmla="*/ 6216683 w 7207283"/>
              <a:gd name="connsiteY4-1316" fmla="*/ 1593588 h 4457438"/>
              <a:gd name="connsiteX5-1317" fmla="*/ 6057934 w 7207283"/>
              <a:gd name="connsiteY5-1318" fmla="*/ 1307838 h 4457438"/>
              <a:gd name="connsiteX6-1319" fmla="*/ 5924583 w 7207283"/>
              <a:gd name="connsiteY6-1320" fmla="*/ 1034788 h 4457438"/>
              <a:gd name="connsiteX7-1321" fmla="*/ 5581683 w 7207283"/>
              <a:gd name="connsiteY7-1322" fmla="*/ 361688 h 4457438"/>
              <a:gd name="connsiteX8-1323" fmla="*/ 4832383 w 7207283"/>
              <a:gd name="connsiteY8-1324" fmla="*/ 6088 h 4457438"/>
              <a:gd name="connsiteX9-1325" fmla="*/ 4044983 w 7207283"/>
              <a:gd name="connsiteY9-1326" fmla="*/ 120388 h 4457438"/>
              <a:gd name="connsiteX10-1327" fmla="*/ 3543333 w 7207283"/>
              <a:gd name="connsiteY10-1328" fmla="*/ 539488 h 4457438"/>
              <a:gd name="connsiteX11-1329" fmla="*/ 3194083 w 7207283"/>
              <a:gd name="connsiteY11-1330" fmla="*/ 1218938 h 4457438"/>
              <a:gd name="connsiteX12-1331" fmla="*/ 2800383 w 7207283"/>
              <a:gd name="connsiteY12-1332" fmla="*/ 1517388 h 4457438"/>
              <a:gd name="connsiteX13-1333" fmla="*/ 2025683 w 7207283"/>
              <a:gd name="connsiteY13-1334" fmla="*/ 1504688 h 4457438"/>
              <a:gd name="connsiteX14-1335" fmla="*/ 1314483 w 7207283"/>
              <a:gd name="connsiteY14-1336" fmla="*/ 1758688 h 4457438"/>
              <a:gd name="connsiteX15-1337" fmla="*/ 660433 w 7207283"/>
              <a:gd name="connsiteY15-1338" fmla="*/ 2292088 h 4457438"/>
              <a:gd name="connsiteX16-1339" fmla="*/ 107983 w 7207283"/>
              <a:gd name="connsiteY16-1340" fmla="*/ 3244588 h 4457438"/>
              <a:gd name="connsiteX17-1341" fmla="*/ 6383 w 7207283"/>
              <a:gd name="connsiteY17-1342" fmla="*/ 4044688 h 4457438"/>
              <a:gd name="connsiteX18-1343" fmla="*/ 19083 w 7207283"/>
              <a:gd name="connsiteY18-1344" fmla="*/ 4457438 h 4457438"/>
              <a:gd name="connsiteX0-1345" fmla="*/ 19083 w 7207283"/>
              <a:gd name="connsiteY0-1346" fmla="*/ 4457438 h 4457438"/>
              <a:gd name="connsiteX1-1347" fmla="*/ 7207283 w 7207283"/>
              <a:gd name="connsiteY1-1348" fmla="*/ 4438388 h 4457438"/>
              <a:gd name="connsiteX2-1349" fmla="*/ 7207283 w 7207283"/>
              <a:gd name="connsiteY2-1350" fmla="*/ 1517388 h 4457438"/>
              <a:gd name="connsiteX3-1351" fmla="*/ 6750083 w 7207283"/>
              <a:gd name="connsiteY3-1352" fmla="*/ 1606288 h 4457438"/>
              <a:gd name="connsiteX4-1353" fmla="*/ 6216683 w 7207283"/>
              <a:gd name="connsiteY4-1354" fmla="*/ 1593588 h 4457438"/>
              <a:gd name="connsiteX5-1355" fmla="*/ 6057934 w 7207283"/>
              <a:gd name="connsiteY5-1356" fmla="*/ 1307838 h 4457438"/>
              <a:gd name="connsiteX6-1357" fmla="*/ 5924583 w 7207283"/>
              <a:gd name="connsiteY6-1358" fmla="*/ 1034788 h 4457438"/>
              <a:gd name="connsiteX7-1359" fmla="*/ 5581683 w 7207283"/>
              <a:gd name="connsiteY7-1360" fmla="*/ 361688 h 4457438"/>
              <a:gd name="connsiteX8-1361" fmla="*/ 4832383 w 7207283"/>
              <a:gd name="connsiteY8-1362" fmla="*/ 6088 h 4457438"/>
              <a:gd name="connsiteX9-1363" fmla="*/ 4044983 w 7207283"/>
              <a:gd name="connsiteY9-1364" fmla="*/ 120388 h 4457438"/>
              <a:gd name="connsiteX10-1365" fmla="*/ 3543333 w 7207283"/>
              <a:gd name="connsiteY10-1366" fmla="*/ 539488 h 4457438"/>
              <a:gd name="connsiteX11-1367" fmla="*/ 3194083 w 7207283"/>
              <a:gd name="connsiteY11-1368" fmla="*/ 1218938 h 4457438"/>
              <a:gd name="connsiteX12-1369" fmla="*/ 2800383 w 7207283"/>
              <a:gd name="connsiteY12-1370" fmla="*/ 1517388 h 4457438"/>
              <a:gd name="connsiteX13-1371" fmla="*/ 2025683 w 7207283"/>
              <a:gd name="connsiteY13-1372" fmla="*/ 1504688 h 4457438"/>
              <a:gd name="connsiteX14-1373" fmla="*/ 1314483 w 7207283"/>
              <a:gd name="connsiteY14-1374" fmla="*/ 1758688 h 4457438"/>
              <a:gd name="connsiteX15-1375" fmla="*/ 660433 w 7207283"/>
              <a:gd name="connsiteY15-1376" fmla="*/ 2292088 h 4457438"/>
              <a:gd name="connsiteX16-1377" fmla="*/ 107983 w 7207283"/>
              <a:gd name="connsiteY16-1378" fmla="*/ 3244588 h 4457438"/>
              <a:gd name="connsiteX17-1379" fmla="*/ 6383 w 7207283"/>
              <a:gd name="connsiteY17-1380" fmla="*/ 4044688 h 4457438"/>
              <a:gd name="connsiteX18-1381" fmla="*/ 19083 w 7207283"/>
              <a:gd name="connsiteY18-1382" fmla="*/ 4457438 h 4457438"/>
              <a:gd name="connsiteX0-1383" fmla="*/ 19083 w 7207283"/>
              <a:gd name="connsiteY0-1384" fmla="*/ 4457438 h 4457438"/>
              <a:gd name="connsiteX1-1385" fmla="*/ 7207283 w 7207283"/>
              <a:gd name="connsiteY1-1386" fmla="*/ 4438388 h 4457438"/>
              <a:gd name="connsiteX2-1387" fmla="*/ 7207283 w 7207283"/>
              <a:gd name="connsiteY2-1388" fmla="*/ 1517388 h 4457438"/>
              <a:gd name="connsiteX3-1389" fmla="*/ 6750083 w 7207283"/>
              <a:gd name="connsiteY3-1390" fmla="*/ 1606288 h 4457438"/>
              <a:gd name="connsiteX4-1391" fmla="*/ 6216683 w 7207283"/>
              <a:gd name="connsiteY4-1392" fmla="*/ 1593588 h 4457438"/>
              <a:gd name="connsiteX5-1393" fmla="*/ 6057934 w 7207283"/>
              <a:gd name="connsiteY5-1394" fmla="*/ 1307838 h 4457438"/>
              <a:gd name="connsiteX6-1395" fmla="*/ 5924583 w 7207283"/>
              <a:gd name="connsiteY6-1396" fmla="*/ 1034788 h 4457438"/>
              <a:gd name="connsiteX7-1397" fmla="*/ 5581683 w 7207283"/>
              <a:gd name="connsiteY7-1398" fmla="*/ 361688 h 4457438"/>
              <a:gd name="connsiteX8-1399" fmla="*/ 4832383 w 7207283"/>
              <a:gd name="connsiteY8-1400" fmla="*/ 6088 h 4457438"/>
              <a:gd name="connsiteX9-1401" fmla="*/ 4044983 w 7207283"/>
              <a:gd name="connsiteY9-1402" fmla="*/ 120388 h 4457438"/>
              <a:gd name="connsiteX10-1403" fmla="*/ 3543333 w 7207283"/>
              <a:gd name="connsiteY10-1404" fmla="*/ 539488 h 4457438"/>
              <a:gd name="connsiteX11-1405" fmla="*/ 3194083 w 7207283"/>
              <a:gd name="connsiteY11-1406" fmla="*/ 1218938 h 4457438"/>
              <a:gd name="connsiteX12-1407" fmla="*/ 2800383 w 7207283"/>
              <a:gd name="connsiteY12-1408" fmla="*/ 1517388 h 4457438"/>
              <a:gd name="connsiteX13-1409" fmla="*/ 2025683 w 7207283"/>
              <a:gd name="connsiteY13-1410" fmla="*/ 1504688 h 4457438"/>
              <a:gd name="connsiteX14-1411" fmla="*/ 1314483 w 7207283"/>
              <a:gd name="connsiteY14-1412" fmla="*/ 1758688 h 4457438"/>
              <a:gd name="connsiteX15-1413" fmla="*/ 660433 w 7207283"/>
              <a:gd name="connsiteY15-1414" fmla="*/ 2292088 h 4457438"/>
              <a:gd name="connsiteX16-1415" fmla="*/ 107983 w 7207283"/>
              <a:gd name="connsiteY16-1416" fmla="*/ 3244588 h 4457438"/>
              <a:gd name="connsiteX17-1417" fmla="*/ 6383 w 7207283"/>
              <a:gd name="connsiteY17-1418" fmla="*/ 4044688 h 4457438"/>
              <a:gd name="connsiteX18-1419" fmla="*/ 19083 w 7207283"/>
              <a:gd name="connsiteY18-1420" fmla="*/ 4457438 h 4457438"/>
              <a:gd name="connsiteX0-1421" fmla="*/ 19083 w 7207283"/>
              <a:gd name="connsiteY0-1422" fmla="*/ 4457438 h 4457438"/>
              <a:gd name="connsiteX1-1423" fmla="*/ 7207283 w 7207283"/>
              <a:gd name="connsiteY1-1424" fmla="*/ 4438388 h 4457438"/>
              <a:gd name="connsiteX2-1425" fmla="*/ 7207283 w 7207283"/>
              <a:gd name="connsiteY2-1426" fmla="*/ 1466588 h 4457438"/>
              <a:gd name="connsiteX3-1427" fmla="*/ 6750083 w 7207283"/>
              <a:gd name="connsiteY3-1428" fmla="*/ 1606288 h 4457438"/>
              <a:gd name="connsiteX4-1429" fmla="*/ 6216683 w 7207283"/>
              <a:gd name="connsiteY4-1430" fmla="*/ 1593588 h 4457438"/>
              <a:gd name="connsiteX5-1431" fmla="*/ 6057934 w 7207283"/>
              <a:gd name="connsiteY5-1432" fmla="*/ 1307838 h 4457438"/>
              <a:gd name="connsiteX6-1433" fmla="*/ 5924583 w 7207283"/>
              <a:gd name="connsiteY6-1434" fmla="*/ 1034788 h 4457438"/>
              <a:gd name="connsiteX7-1435" fmla="*/ 5581683 w 7207283"/>
              <a:gd name="connsiteY7-1436" fmla="*/ 361688 h 4457438"/>
              <a:gd name="connsiteX8-1437" fmla="*/ 4832383 w 7207283"/>
              <a:gd name="connsiteY8-1438" fmla="*/ 6088 h 4457438"/>
              <a:gd name="connsiteX9-1439" fmla="*/ 4044983 w 7207283"/>
              <a:gd name="connsiteY9-1440" fmla="*/ 120388 h 4457438"/>
              <a:gd name="connsiteX10-1441" fmla="*/ 3543333 w 7207283"/>
              <a:gd name="connsiteY10-1442" fmla="*/ 539488 h 4457438"/>
              <a:gd name="connsiteX11-1443" fmla="*/ 3194083 w 7207283"/>
              <a:gd name="connsiteY11-1444" fmla="*/ 1218938 h 4457438"/>
              <a:gd name="connsiteX12-1445" fmla="*/ 2800383 w 7207283"/>
              <a:gd name="connsiteY12-1446" fmla="*/ 1517388 h 4457438"/>
              <a:gd name="connsiteX13-1447" fmla="*/ 2025683 w 7207283"/>
              <a:gd name="connsiteY13-1448" fmla="*/ 1504688 h 4457438"/>
              <a:gd name="connsiteX14-1449" fmla="*/ 1314483 w 7207283"/>
              <a:gd name="connsiteY14-1450" fmla="*/ 1758688 h 4457438"/>
              <a:gd name="connsiteX15-1451" fmla="*/ 660433 w 7207283"/>
              <a:gd name="connsiteY15-1452" fmla="*/ 2292088 h 4457438"/>
              <a:gd name="connsiteX16-1453" fmla="*/ 107983 w 7207283"/>
              <a:gd name="connsiteY16-1454" fmla="*/ 3244588 h 4457438"/>
              <a:gd name="connsiteX17-1455" fmla="*/ 6383 w 7207283"/>
              <a:gd name="connsiteY17-1456" fmla="*/ 4044688 h 4457438"/>
              <a:gd name="connsiteX18-1457" fmla="*/ 19083 w 7207283"/>
              <a:gd name="connsiteY18-1458" fmla="*/ 4457438 h 44574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1153" y="connsiteY18-1154"/>
              </a:cxn>
            </a:cxnLst>
            <a:rect l="l" t="t" r="r" b="b"/>
            <a:pathLst>
              <a:path w="7207283" h="4457438">
                <a:moveTo>
                  <a:pt x="19083" y="4457438"/>
                </a:moveTo>
                <a:lnTo>
                  <a:pt x="7207283" y="4438388"/>
                </a:lnTo>
                <a:lnTo>
                  <a:pt x="7207283" y="1466588"/>
                </a:lnTo>
                <a:cubicBezTo>
                  <a:pt x="7054883" y="1496221"/>
                  <a:pt x="6908833" y="1563955"/>
                  <a:pt x="6750083" y="1606288"/>
                </a:cubicBezTo>
                <a:cubicBezTo>
                  <a:pt x="6572283" y="1621105"/>
                  <a:pt x="6451633" y="1667671"/>
                  <a:pt x="6216683" y="1593588"/>
                </a:cubicBezTo>
                <a:cubicBezTo>
                  <a:pt x="6091800" y="1451771"/>
                  <a:pt x="6100267" y="1417905"/>
                  <a:pt x="6057934" y="1307838"/>
                </a:cubicBezTo>
                <a:lnTo>
                  <a:pt x="5924583" y="1034788"/>
                </a:lnTo>
                <a:cubicBezTo>
                  <a:pt x="5822983" y="797721"/>
                  <a:pt x="5778533" y="554305"/>
                  <a:pt x="5581683" y="361688"/>
                </a:cubicBezTo>
                <a:cubicBezTo>
                  <a:pt x="5389066" y="211405"/>
                  <a:pt x="5139300" y="67471"/>
                  <a:pt x="4832383" y="6088"/>
                </a:cubicBezTo>
                <a:cubicBezTo>
                  <a:pt x="4569916" y="-19312"/>
                  <a:pt x="4313800" y="37838"/>
                  <a:pt x="4044983" y="120388"/>
                </a:cubicBezTo>
                <a:cubicBezTo>
                  <a:pt x="3865066" y="196588"/>
                  <a:pt x="3697850" y="310888"/>
                  <a:pt x="3543333" y="539488"/>
                </a:cubicBezTo>
                <a:cubicBezTo>
                  <a:pt x="3395166" y="727871"/>
                  <a:pt x="3361300" y="1011505"/>
                  <a:pt x="3194083" y="1218938"/>
                </a:cubicBezTo>
                <a:cubicBezTo>
                  <a:pt x="3113650" y="1339588"/>
                  <a:pt x="3007816" y="1453888"/>
                  <a:pt x="2800383" y="1517388"/>
                </a:cubicBezTo>
                <a:cubicBezTo>
                  <a:pt x="2535800" y="1570305"/>
                  <a:pt x="2328366" y="1458121"/>
                  <a:pt x="2025683" y="1504688"/>
                </a:cubicBezTo>
                <a:cubicBezTo>
                  <a:pt x="1788616" y="1532205"/>
                  <a:pt x="1538850" y="1616871"/>
                  <a:pt x="1314483" y="1758688"/>
                </a:cubicBezTo>
                <a:cubicBezTo>
                  <a:pt x="1090116" y="1885688"/>
                  <a:pt x="859400" y="2082538"/>
                  <a:pt x="660433" y="2292088"/>
                </a:cubicBezTo>
                <a:cubicBezTo>
                  <a:pt x="436066" y="2579955"/>
                  <a:pt x="218050" y="2874171"/>
                  <a:pt x="107983" y="3244588"/>
                </a:cubicBezTo>
                <a:cubicBezTo>
                  <a:pt x="42366" y="3511288"/>
                  <a:pt x="-10550" y="3777988"/>
                  <a:pt x="6383" y="4044688"/>
                </a:cubicBezTo>
                <a:cubicBezTo>
                  <a:pt x="-10550" y="4175921"/>
                  <a:pt x="10616" y="4326205"/>
                  <a:pt x="19083" y="445743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0" y="-16908"/>
            <a:ext cx="2755107" cy="1547812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-1" fmla="*/ 0 w 2762250"/>
              <a:gd name="connsiteY0-2" fmla="*/ 0 h 1547812"/>
              <a:gd name="connsiteX1-3" fmla="*/ 0 w 2762250"/>
              <a:gd name="connsiteY1-4" fmla="*/ 1547812 h 1547812"/>
              <a:gd name="connsiteX2-5" fmla="*/ 342900 w 2762250"/>
              <a:gd name="connsiteY2-6" fmla="*/ 985837 h 1547812"/>
              <a:gd name="connsiteX3-7" fmla="*/ 609600 w 2762250"/>
              <a:gd name="connsiteY3-8" fmla="*/ 642937 h 1547812"/>
              <a:gd name="connsiteX4-9" fmla="*/ 1133475 w 2762250"/>
              <a:gd name="connsiteY4-10" fmla="*/ 509587 h 1547812"/>
              <a:gd name="connsiteX5-11" fmla="*/ 1819275 w 2762250"/>
              <a:gd name="connsiteY5-12" fmla="*/ 500062 h 1547812"/>
              <a:gd name="connsiteX6-13" fmla="*/ 2438400 w 2762250"/>
              <a:gd name="connsiteY6-14" fmla="*/ 280987 h 1547812"/>
              <a:gd name="connsiteX7-15" fmla="*/ 2762250 w 2762250"/>
              <a:gd name="connsiteY7-16" fmla="*/ 4762 h 1547812"/>
              <a:gd name="connsiteX8-17" fmla="*/ 0 w 2762250"/>
              <a:gd name="connsiteY8-18" fmla="*/ 0 h 1547812"/>
              <a:gd name="connsiteX0-19" fmla="*/ 0 w 2762250"/>
              <a:gd name="connsiteY0-20" fmla="*/ 0 h 1547812"/>
              <a:gd name="connsiteX1-21" fmla="*/ 0 w 2762250"/>
              <a:gd name="connsiteY1-22" fmla="*/ 1547812 h 1547812"/>
              <a:gd name="connsiteX2-23" fmla="*/ 316706 w 2762250"/>
              <a:gd name="connsiteY2-24" fmla="*/ 919162 h 1547812"/>
              <a:gd name="connsiteX3-25" fmla="*/ 609600 w 2762250"/>
              <a:gd name="connsiteY3-26" fmla="*/ 642937 h 1547812"/>
              <a:gd name="connsiteX4-27" fmla="*/ 1133475 w 2762250"/>
              <a:gd name="connsiteY4-28" fmla="*/ 509587 h 1547812"/>
              <a:gd name="connsiteX5-29" fmla="*/ 1819275 w 2762250"/>
              <a:gd name="connsiteY5-30" fmla="*/ 500062 h 1547812"/>
              <a:gd name="connsiteX6-31" fmla="*/ 2438400 w 2762250"/>
              <a:gd name="connsiteY6-32" fmla="*/ 280987 h 1547812"/>
              <a:gd name="connsiteX7-33" fmla="*/ 2762250 w 2762250"/>
              <a:gd name="connsiteY7-34" fmla="*/ 4762 h 1547812"/>
              <a:gd name="connsiteX8-35" fmla="*/ 0 w 2762250"/>
              <a:gd name="connsiteY8-36" fmla="*/ 0 h 1547812"/>
              <a:gd name="connsiteX0-37" fmla="*/ 0 w 2762250"/>
              <a:gd name="connsiteY0-38" fmla="*/ 0 h 1547812"/>
              <a:gd name="connsiteX1-39" fmla="*/ 0 w 2762250"/>
              <a:gd name="connsiteY1-40" fmla="*/ 1547812 h 1547812"/>
              <a:gd name="connsiteX2-41" fmla="*/ 290512 w 2762250"/>
              <a:gd name="connsiteY2-42" fmla="*/ 862012 h 1547812"/>
              <a:gd name="connsiteX3-43" fmla="*/ 609600 w 2762250"/>
              <a:gd name="connsiteY3-44" fmla="*/ 642937 h 1547812"/>
              <a:gd name="connsiteX4-45" fmla="*/ 1133475 w 2762250"/>
              <a:gd name="connsiteY4-46" fmla="*/ 509587 h 1547812"/>
              <a:gd name="connsiteX5-47" fmla="*/ 1819275 w 2762250"/>
              <a:gd name="connsiteY5-48" fmla="*/ 500062 h 1547812"/>
              <a:gd name="connsiteX6-49" fmla="*/ 2438400 w 2762250"/>
              <a:gd name="connsiteY6-50" fmla="*/ 280987 h 1547812"/>
              <a:gd name="connsiteX7-51" fmla="*/ 2762250 w 2762250"/>
              <a:gd name="connsiteY7-52" fmla="*/ 4762 h 1547812"/>
              <a:gd name="connsiteX8-53" fmla="*/ 0 w 2762250"/>
              <a:gd name="connsiteY8-54" fmla="*/ 0 h 1547812"/>
              <a:gd name="connsiteX0-55" fmla="*/ 0 w 2762250"/>
              <a:gd name="connsiteY0-56" fmla="*/ 0 h 1547812"/>
              <a:gd name="connsiteX1-57" fmla="*/ 0 w 2762250"/>
              <a:gd name="connsiteY1-58" fmla="*/ 1547812 h 1547812"/>
              <a:gd name="connsiteX2-59" fmla="*/ 333375 w 2762250"/>
              <a:gd name="connsiteY2-60" fmla="*/ 902493 h 1547812"/>
              <a:gd name="connsiteX3-61" fmla="*/ 609600 w 2762250"/>
              <a:gd name="connsiteY3-62" fmla="*/ 642937 h 1547812"/>
              <a:gd name="connsiteX4-63" fmla="*/ 1133475 w 2762250"/>
              <a:gd name="connsiteY4-64" fmla="*/ 509587 h 1547812"/>
              <a:gd name="connsiteX5-65" fmla="*/ 1819275 w 2762250"/>
              <a:gd name="connsiteY5-66" fmla="*/ 500062 h 1547812"/>
              <a:gd name="connsiteX6-67" fmla="*/ 2438400 w 2762250"/>
              <a:gd name="connsiteY6-68" fmla="*/ 280987 h 1547812"/>
              <a:gd name="connsiteX7-69" fmla="*/ 2762250 w 2762250"/>
              <a:gd name="connsiteY7-70" fmla="*/ 4762 h 1547812"/>
              <a:gd name="connsiteX8-71" fmla="*/ 0 w 2762250"/>
              <a:gd name="connsiteY8-72" fmla="*/ 0 h 1547812"/>
              <a:gd name="connsiteX0-73" fmla="*/ 0 w 2762250"/>
              <a:gd name="connsiteY0-74" fmla="*/ 0 h 1547812"/>
              <a:gd name="connsiteX1-75" fmla="*/ 0 w 2762250"/>
              <a:gd name="connsiteY1-76" fmla="*/ 1547812 h 1547812"/>
              <a:gd name="connsiteX2-77" fmla="*/ 333375 w 2762250"/>
              <a:gd name="connsiteY2-78" fmla="*/ 902493 h 1547812"/>
              <a:gd name="connsiteX3-79" fmla="*/ 609600 w 2762250"/>
              <a:gd name="connsiteY3-80" fmla="*/ 642937 h 1547812"/>
              <a:gd name="connsiteX4-81" fmla="*/ 1133475 w 2762250"/>
              <a:gd name="connsiteY4-82" fmla="*/ 509587 h 1547812"/>
              <a:gd name="connsiteX5-83" fmla="*/ 1819275 w 2762250"/>
              <a:gd name="connsiteY5-84" fmla="*/ 500062 h 1547812"/>
              <a:gd name="connsiteX6-85" fmla="*/ 2438400 w 2762250"/>
              <a:gd name="connsiteY6-86" fmla="*/ 280987 h 1547812"/>
              <a:gd name="connsiteX7-87" fmla="*/ 2762250 w 2762250"/>
              <a:gd name="connsiteY7-88" fmla="*/ 4762 h 1547812"/>
              <a:gd name="connsiteX8-89" fmla="*/ 0 w 2762250"/>
              <a:gd name="connsiteY8-90" fmla="*/ 0 h 1547812"/>
              <a:gd name="connsiteX0-91" fmla="*/ 0 w 2762250"/>
              <a:gd name="connsiteY0-92" fmla="*/ 0 h 1547812"/>
              <a:gd name="connsiteX1-93" fmla="*/ 0 w 2762250"/>
              <a:gd name="connsiteY1-94" fmla="*/ 1547812 h 1547812"/>
              <a:gd name="connsiteX2-95" fmla="*/ 333375 w 2762250"/>
              <a:gd name="connsiteY2-96" fmla="*/ 902493 h 1547812"/>
              <a:gd name="connsiteX3-97" fmla="*/ 609600 w 2762250"/>
              <a:gd name="connsiteY3-98" fmla="*/ 642937 h 1547812"/>
              <a:gd name="connsiteX4-99" fmla="*/ 1133475 w 2762250"/>
              <a:gd name="connsiteY4-100" fmla="*/ 509587 h 1547812"/>
              <a:gd name="connsiteX5-101" fmla="*/ 1819275 w 2762250"/>
              <a:gd name="connsiteY5-102" fmla="*/ 500062 h 1547812"/>
              <a:gd name="connsiteX6-103" fmla="*/ 2438400 w 2762250"/>
              <a:gd name="connsiteY6-104" fmla="*/ 280987 h 1547812"/>
              <a:gd name="connsiteX7-105" fmla="*/ 2762250 w 2762250"/>
              <a:gd name="connsiteY7-106" fmla="*/ 4762 h 1547812"/>
              <a:gd name="connsiteX8-107" fmla="*/ 0 w 2762250"/>
              <a:gd name="connsiteY8-108" fmla="*/ 0 h 1547812"/>
              <a:gd name="connsiteX0-109" fmla="*/ 0 w 2762250"/>
              <a:gd name="connsiteY0-110" fmla="*/ 0 h 1547812"/>
              <a:gd name="connsiteX1-111" fmla="*/ 0 w 2762250"/>
              <a:gd name="connsiteY1-112" fmla="*/ 1547812 h 1547812"/>
              <a:gd name="connsiteX2-113" fmla="*/ 333375 w 2762250"/>
              <a:gd name="connsiteY2-114" fmla="*/ 902493 h 1547812"/>
              <a:gd name="connsiteX3-115" fmla="*/ 609600 w 2762250"/>
              <a:gd name="connsiteY3-116" fmla="*/ 642937 h 1547812"/>
              <a:gd name="connsiteX4-117" fmla="*/ 1133475 w 2762250"/>
              <a:gd name="connsiteY4-118" fmla="*/ 509587 h 1547812"/>
              <a:gd name="connsiteX5-119" fmla="*/ 1819275 w 2762250"/>
              <a:gd name="connsiteY5-120" fmla="*/ 500062 h 1547812"/>
              <a:gd name="connsiteX6-121" fmla="*/ 2438400 w 2762250"/>
              <a:gd name="connsiteY6-122" fmla="*/ 280987 h 1547812"/>
              <a:gd name="connsiteX7-123" fmla="*/ 2762250 w 2762250"/>
              <a:gd name="connsiteY7-124" fmla="*/ 4762 h 1547812"/>
              <a:gd name="connsiteX8-125" fmla="*/ 0 w 2762250"/>
              <a:gd name="connsiteY8-126" fmla="*/ 0 h 1547812"/>
              <a:gd name="connsiteX0-127" fmla="*/ 0 w 2762250"/>
              <a:gd name="connsiteY0-128" fmla="*/ 0 h 1547812"/>
              <a:gd name="connsiteX1-129" fmla="*/ 0 w 2762250"/>
              <a:gd name="connsiteY1-130" fmla="*/ 1547812 h 1547812"/>
              <a:gd name="connsiteX2-131" fmla="*/ 333375 w 2762250"/>
              <a:gd name="connsiteY2-132" fmla="*/ 902493 h 1547812"/>
              <a:gd name="connsiteX3-133" fmla="*/ 614362 w 2762250"/>
              <a:gd name="connsiteY3-134" fmla="*/ 588168 h 1547812"/>
              <a:gd name="connsiteX4-135" fmla="*/ 1133475 w 2762250"/>
              <a:gd name="connsiteY4-136" fmla="*/ 509587 h 1547812"/>
              <a:gd name="connsiteX5-137" fmla="*/ 1819275 w 2762250"/>
              <a:gd name="connsiteY5-138" fmla="*/ 500062 h 1547812"/>
              <a:gd name="connsiteX6-139" fmla="*/ 2438400 w 2762250"/>
              <a:gd name="connsiteY6-140" fmla="*/ 280987 h 1547812"/>
              <a:gd name="connsiteX7-141" fmla="*/ 2762250 w 2762250"/>
              <a:gd name="connsiteY7-142" fmla="*/ 4762 h 1547812"/>
              <a:gd name="connsiteX8-143" fmla="*/ 0 w 2762250"/>
              <a:gd name="connsiteY8-144" fmla="*/ 0 h 1547812"/>
              <a:gd name="connsiteX0-145" fmla="*/ 0 w 2762250"/>
              <a:gd name="connsiteY0-146" fmla="*/ 0 h 1547812"/>
              <a:gd name="connsiteX1-147" fmla="*/ 0 w 2762250"/>
              <a:gd name="connsiteY1-148" fmla="*/ 1547812 h 1547812"/>
              <a:gd name="connsiteX2-149" fmla="*/ 333375 w 2762250"/>
              <a:gd name="connsiteY2-150" fmla="*/ 902493 h 1547812"/>
              <a:gd name="connsiteX3-151" fmla="*/ 642937 w 2762250"/>
              <a:gd name="connsiteY3-152" fmla="*/ 597693 h 1547812"/>
              <a:gd name="connsiteX4-153" fmla="*/ 1133475 w 2762250"/>
              <a:gd name="connsiteY4-154" fmla="*/ 509587 h 1547812"/>
              <a:gd name="connsiteX5-155" fmla="*/ 1819275 w 2762250"/>
              <a:gd name="connsiteY5-156" fmla="*/ 500062 h 1547812"/>
              <a:gd name="connsiteX6-157" fmla="*/ 2438400 w 2762250"/>
              <a:gd name="connsiteY6-158" fmla="*/ 280987 h 1547812"/>
              <a:gd name="connsiteX7-159" fmla="*/ 2762250 w 2762250"/>
              <a:gd name="connsiteY7-160" fmla="*/ 4762 h 1547812"/>
              <a:gd name="connsiteX8-161" fmla="*/ 0 w 2762250"/>
              <a:gd name="connsiteY8-162" fmla="*/ 0 h 1547812"/>
              <a:gd name="connsiteX0-163" fmla="*/ 0 w 2762250"/>
              <a:gd name="connsiteY0-164" fmla="*/ 0 h 1547812"/>
              <a:gd name="connsiteX1-165" fmla="*/ 0 w 2762250"/>
              <a:gd name="connsiteY1-166" fmla="*/ 1547812 h 1547812"/>
              <a:gd name="connsiteX2-167" fmla="*/ 347663 w 2762250"/>
              <a:gd name="connsiteY2-168" fmla="*/ 902493 h 1547812"/>
              <a:gd name="connsiteX3-169" fmla="*/ 642937 w 2762250"/>
              <a:gd name="connsiteY3-170" fmla="*/ 597693 h 1547812"/>
              <a:gd name="connsiteX4-171" fmla="*/ 1133475 w 2762250"/>
              <a:gd name="connsiteY4-172" fmla="*/ 509587 h 1547812"/>
              <a:gd name="connsiteX5-173" fmla="*/ 1819275 w 2762250"/>
              <a:gd name="connsiteY5-174" fmla="*/ 500062 h 1547812"/>
              <a:gd name="connsiteX6-175" fmla="*/ 2438400 w 2762250"/>
              <a:gd name="connsiteY6-176" fmla="*/ 280987 h 1547812"/>
              <a:gd name="connsiteX7-177" fmla="*/ 2762250 w 2762250"/>
              <a:gd name="connsiteY7-178" fmla="*/ 4762 h 1547812"/>
              <a:gd name="connsiteX8-179" fmla="*/ 0 w 2762250"/>
              <a:gd name="connsiteY8-180" fmla="*/ 0 h 1547812"/>
              <a:gd name="connsiteX0-181" fmla="*/ 0 w 2762250"/>
              <a:gd name="connsiteY0-182" fmla="*/ 0 h 1547812"/>
              <a:gd name="connsiteX1-183" fmla="*/ 0 w 2762250"/>
              <a:gd name="connsiteY1-184" fmla="*/ 1547812 h 1547812"/>
              <a:gd name="connsiteX2-185" fmla="*/ 347663 w 2762250"/>
              <a:gd name="connsiteY2-186" fmla="*/ 902493 h 1547812"/>
              <a:gd name="connsiteX3-187" fmla="*/ 659606 w 2762250"/>
              <a:gd name="connsiteY3-188" fmla="*/ 609599 h 1547812"/>
              <a:gd name="connsiteX4-189" fmla="*/ 1133475 w 2762250"/>
              <a:gd name="connsiteY4-190" fmla="*/ 509587 h 1547812"/>
              <a:gd name="connsiteX5-191" fmla="*/ 1819275 w 2762250"/>
              <a:gd name="connsiteY5-192" fmla="*/ 500062 h 1547812"/>
              <a:gd name="connsiteX6-193" fmla="*/ 2438400 w 2762250"/>
              <a:gd name="connsiteY6-194" fmla="*/ 280987 h 1547812"/>
              <a:gd name="connsiteX7-195" fmla="*/ 2762250 w 2762250"/>
              <a:gd name="connsiteY7-196" fmla="*/ 4762 h 1547812"/>
              <a:gd name="connsiteX8-197" fmla="*/ 0 w 2762250"/>
              <a:gd name="connsiteY8-198" fmla="*/ 0 h 1547812"/>
              <a:gd name="connsiteX0-199" fmla="*/ 0 w 2762250"/>
              <a:gd name="connsiteY0-200" fmla="*/ 0 h 1547812"/>
              <a:gd name="connsiteX1-201" fmla="*/ 0 w 2762250"/>
              <a:gd name="connsiteY1-202" fmla="*/ 1547812 h 1547812"/>
              <a:gd name="connsiteX2-203" fmla="*/ 347663 w 2762250"/>
              <a:gd name="connsiteY2-204" fmla="*/ 902493 h 1547812"/>
              <a:gd name="connsiteX3-205" fmla="*/ 659606 w 2762250"/>
              <a:gd name="connsiteY3-206" fmla="*/ 609599 h 1547812"/>
              <a:gd name="connsiteX4-207" fmla="*/ 1133475 w 2762250"/>
              <a:gd name="connsiteY4-208" fmla="*/ 459580 h 1547812"/>
              <a:gd name="connsiteX5-209" fmla="*/ 1819275 w 2762250"/>
              <a:gd name="connsiteY5-210" fmla="*/ 500062 h 1547812"/>
              <a:gd name="connsiteX6-211" fmla="*/ 2438400 w 2762250"/>
              <a:gd name="connsiteY6-212" fmla="*/ 280987 h 1547812"/>
              <a:gd name="connsiteX7-213" fmla="*/ 2762250 w 2762250"/>
              <a:gd name="connsiteY7-214" fmla="*/ 4762 h 1547812"/>
              <a:gd name="connsiteX8-215" fmla="*/ 0 w 2762250"/>
              <a:gd name="connsiteY8-216" fmla="*/ 0 h 1547812"/>
              <a:gd name="connsiteX0-217" fmla="*/ 0 w 2762250"/>
              <a:gd name="connsiteY0-218" fmla="*/ 0 h 1547812"/>
              <a:gd name="connsiteX1-219" fmla="*/ 0 w 2762250"/>
              <a:gd name="connsiteY1-220" fmla="*/ 1547812 h 1547812"/>
              <a:gd name="connsiteX2-221" fmla="*/ 347663 w 2762250"/>
              <a:gd name="connsiteY2-222" fmla="*/ 902493 h 1547812"/>
              <a:gd name="connsiteX3-223" fmla="*/ 659606 w 2762250"/>
              <a:gd name="connsiteY3-224" fmla="*/ 609599 h 1547812"/>
              <a:gd name="connsiteX4-225" fmla="*/ 1133475 w 2762250"/>
              <a:gd name="connsiteY4-226" fmla="*/ 500062 h 1547812"/>
              <a:gd name="connsiteX5-227" fmla="*/ 1819275 w 2762250"/>
              <a:gd name="connsiteY5-228" fmla="*/ 500062 h 1547812"/>
              <a:gd name="connsiteX6-229" fmla="*/ 2438400 w 2762250"/>
              <a:gd name="connsiteY6-230" fmla="*/ 280987 h 1547812"/>
              <a:gd name="connsiteX7-231" fmla="*/ 2762250 w 2762250"/>
              <a:gd name="connsiteY7-232" fmla="*/ 4762 h 1547812"/>
              <a:gd name="connsiteX8-233" fmla="*/ 0 w 2762250"/>
              <a:gd name="connsiteY8-234" fmla="*/ 0 h 1547812"/>
              <a:gd name="connsiteX0-235" fmla="*/ 0 w 2762250"/>
              <a:gd name="connsiteY0-236" fmla="*/ 0 h 1547812"/>
              <a:gd name="connsiteX1-237" fmla="*/ 0 w 2762250"/>
              <a:gd name="connsiteY1-238" fmla="*/ 1547812 h 1547812"/>
              <a:gd name="connsiteX2-239" fmla="*/ 347663 w 2762250"/>
              <a:gd name="connsiteY2-240" fmla="*/ 902493 h 1547812"/>
              <a:gd name="connsiteX3-241" fmla="*/ 659606 w 2762250"/>
              <a:gd name="connsiteY3-242" fmla="*/ 609599 h 1547812"/>
              <a:gd name="connsiteX4-243" fmla="*/ 1133475 w 2762250"/>
              <a:gd name="connsiteY4-244" fmla="*/ 500062 h 1547812"/>
              <a:gd name="connsiteX5-245" fmla="*/ 1819275 w 2762250"/>
              <a:gd name="connsiteY5-246" fmla="*/ 500062 h 1547812"/>
              <a:gd name="connsiteX6-247" fmla="*/ 2438400 w 2762250"/>
              <a:gd name="connsiteY6-248" fmla="*/ 280987 h 1547812"/>
              <a:gd name="connsiteX7-249" fmla="*/ 2762250 w 2762250"/>
              <a:gd name="connsiteY7-250" fmla="*/ 4762 h 1547812"/>
              <a:gd name="connsiteX8-251" fmla="*/ 0 w 2762250"/>
              <a:gd name="connsiteY8-252" fmla="*/ 0 h 1547812"/>
              <a:gd name="connsiteX0-253" fmla="*/ 0 w 2762250"/>
              <a:gd name="connsiteY0-254" fmla="*/ 0 h 1547812"/>
              <a:gd name="connsiteX1-255" fmla="*/ 0 w 2762250"/>
              <a:gd name="connsiteY1-256" fmla="*/ 1547812 h 1547812"/>
              <a:gd name="connsiteX2-257" fmla="*/ 347663 w 2762250"/>
              <a:gd name="connsiteY2-258" fmla="*/ 902493 h 1547812"/>
              <a:gd name="connsiteX3-259" fmla="*/ 659606 w 2762250"/>
              <a:gd name="connsiteY3-260" fmla="*/ 609599 h 1547812"/>
              <a:gd name="connsiteX4-261" fmla="*/ 1133475 w 2762250"/>
              <a:gd name="connsiteY4-262" fmla="*/ 500062 h 1547812"/>
              <a:gd name="connsiteX5-263" fmla="*/ 1819275 w 2762250"/>
              <a:gd name="connsiteY5-264" fmla="*/ 500062 h 1547812"/>
              <a:gd name="connsiteX6-265" fmla="*/ 2438400 w 2762250"/>
              <a:gd name="connsiteY6-266" fmla="*/ 280987 h 1547812"/>
              <a:gd name="connsiteX7-267" fmla="*/ 2762250 w 2762250"/>
              <a:gd name="connsiteY7-268" fmla="*/ 4762 h 1547812"/>
              <a:gd name="connsiteX8-269" fmla="*/ 0 w 2762250"/>
              <a:gd name="connsiteY8-270" fmla="*/ 0 h 1547812"/>
              <a:gd name="connsiteX0-271" fmla="*/ 0 w 2762250"/>
              <a:gd name="connsiteY0-272" fmla="*/ 0 h 1547812"/>
              <a:gd name="connsiteX1-273" fmla="*/ 0 w 2762250"/>
              <a:gd name="connsiteY1-274" fmla="*/ 1547812 h 1547812"/>
              <a:gd name="connsiteX2-275" fmla="*/ 347663 w 2762250"/>
              <a:gd name="connsiteY2-276" fmla="*/ 902493 h 1547812"/>
              <a:gd name="connsiteX3-277" fmla="*/ 659606 w 2762250"/>
              <a:gd name="connsiteY3-278" fmla="*/ 609599 h 1547812"/>
              <a:gd name="connsiteX4-279" fmla="*/ 1138237 w 2762250"/>
              <a:gd name="connsiteY4-280" fmla="*/ 471487 h 1547812"/>
              <a:gd name="connsiteX5-281" fmla="*/ 1819275 w 2762250"/>
              <a:gd name="connsiteY5-282" fmla="*/ 500062 h 1547812"/>
              <a:gd name="connsiteX6-283" fmla="*/ 2438400 w 2762250"/>
              <a:gd name="connsiteY6-284" fmla="*/ 280987 h 1547812"/>
              <a:gd name="connsiteX7-285" fmla="*/ 2762250 w 2762250"/>
              <a:gd name="connsiteY7-286" fmla="*/ 4762 h 1547812"/>
              <a:gd name="connsiteX8-287" fmla="*/ 0 w 2762250"/>
              <a:gd name="connsiteY8-288" fmla="*/ 0 h 1547812"/>
              <a:gd name="connsiteX0-289" fmla="*/ 0 w 2762250"/>
              <a:gd name="connsiteY0-290" fmla="*/ 0 h 1547812"/>
              <a:gd name="connsiteX1-291" fmla="*/ 0 w 2762250"/>
              <a:gd name="connsiteY1-292" fmla="*/ 1547812 h 1547812"/>
              <a:gd name="connsiteX2-293" fmla="*/ 347663 w 2762250"/>
              <a:gd name="connsiteY2-294" fmla="*/ 902493 h 1547812"/>
              <a:gd name="connsiteX3-295" fmla="*/ 659606 w 2762250"/>
              <a:gd name="connsiteY3-296" fmla="*/ 609599 h 1547812"/>
              <a:gd name="connsiteX4-297" fmla="*/ 1135856 w 2762250"/>
              <a:gd name="connsiteY4-298" fmla="*/ 511968 h 1547812"/>
              <a:gd name="connsiteX5-299" fmla="*/ 1819275 w 2762250"/>
              <a:gd name="connsiteY5-300" fmla="*/ 500062 h 1547812"/>
              <a:gd name="connsiteX6-301" fmla="*/ 2438400 w 2762250"/>
              <a:gd name="connsiteY6-302" fmla="*/ 280987 h 1547812"/>
              <a:gd name="connsiteX7-303" fmla="*/ 2762250 w 2762250"/>
              <a:gd name="connsiteY7-304" fmla="*/ 4762 h 1547812"/>
              <a:gd name="connsiteX8-305" fmla="*/ 0 w 2762250"/>
              <a:gd name="connsiteY8-306" fmla="*/ 0 h 1547812"/>
              <a:gd name="connsiteX0-307" fmla="*/ 0 w 2762250"/>
              <a:gd name="connsiteY0-308" fmla="*/ 0 h 1547812"/>
              <a:gd name="connsiteX1-309" fmla="*/ 0 w 2762250"/>
              <a:gd name="connsiteY1-310" fmla="*/ 1547812 h 1547812"/>
              <a:gd name="connsiteX2-311" fmla="*/ 347663 w 2762250"/>
              <a:gd name="connsiteY2-312" fmla="*/ 902493 h 1547812"/>
              <a:gd name="connsiteX3-313" fmla="*/ 659606 w 2762250"/>
              <a:gd name="connsiteY3-314" fmla="*/ 609599 h 1547812"/>
              <a:gd name="connsiteX4-315" fmla="*/ 1135856 w 2762250"/>
              <a:gd name="connsiteY4-316" fmla="*/ 511968 h 1547812"/>
              <a:gd name="connsiteX5-317" fmla="*/ 1819275 w 2762250"/>
              <a:gd name="connsiteY5-318" fmla="*/ 500062 h 1547812"/>
              <a:gd name="connsiteX6-319" fmla="*/ 2438400 w 2762250"/>
              <a:gd name="connsiteY6-320" fmla="*/ 280987 h 1547812"/>
              <a:gd name="connsiteX7-321" fmla="*/ 2762250 w 2762250"/>
              <a:gd name="connsiteY7-322" fmla="*/ 4762 h 1547812"/>
              <a:gd name="connsiteX8-323" fmla="*/ 0 w 2762250"/>
              <a:gd name="connsiteY8-324" fmla="*/ 0 h 1547812"/>
              <a:gd name="connsiteX0-325" fmla="*/ 0 w 2762250"/>
              <a:gd name="connsiteY0-326" fmla="*/ 0 h 1547812"/>
              <a:gd name="connsiteX1-327" fmla="*/ 0 w 2762250"/>
              <a:gd name="connsiteY1-328" fmla="*/ 1547812 h 1547812"/>
              <a:gd name="connsiteX2-329" fmla="*/ 347663 w 2762250"/>
              <a:gd name="connsiteY2-330" fmla="*/ 902493 h 1547812"/>
              <a:gd name="connsiteX3-331" fmla="*/ 659606 w 2762250"/>
              <a:gd name="connsiteY3-332" fmla="*/ 609599 h 1547812"/>
              <a:gd name="connsiteX4-333" fmla="*/ 1135856 w 2762250"/>
              <a:gd name="connsiteY4-334" fmla="*/ 497681 h 1547812"/>
              <a:gd name="connsiteX5-335" fmla="*/ 1819275 w 2762250"/>
              <a:gd name="connsiteY5-336" fmla="*/ 500062 h 1547812"/>
              <a:gd name="connsiteX6-337" fmla="*/ 2438400 w 2762250"/>
              <a:gd name="connsiteY6-338" fmla="*/ 280987 h 1547812"/>
              <a:gd name="connsiteX7-339" fmla="*/ 2762250 w 2762250"/>
              <a:gd name="connsiteY7-340" fmla="*/ 4762 h 1547812"/>
              <a:gd name="connsiteX8-341" fmla="*/ 0 w 2762250"/>
              <a:gd name="connsiteY8-342" fmla="*/ 0 h 1547812"/>
              <a:gd name="connsiteX0-343" fmla="*/ 0 w 2762250"/>
              <a:gd name="connsiteY0-344" fmla="*/ 0 h 1547812"/>
              <a:gd name="connsiteX1-345" fmla="*/ 0 w 2762250"/>
              <a:gd name="connsiteY1-346" fmla="*/ 1547812 h 1547812"/>
              <a:gd name="connsiteX2-347" fmla="*/ 347663 w 2762250"/>
              <a:gd name="connsiteY2-348" fmla="*/ 902493 h 1547812"/>
              <a:gd name="connsiteX3-349" fmla="*/ 659606 w 2762250"/>
              <a:gd name="connsiteY3-350" fmla="*/ 609599 h 1547812"/>
              <a:gd name="connsiteX4-351" fmla="*/ 1135856 w 2762250"/>
              <a:gd name="connsiteY4-352" fmla="*/ 497681 h 1547812"/>
              <a:gd name="connsiteX5-353" fmla="*/ 1819275 w 2762250"/>
              <a:gd name="connsiteY5-354" fmla="*/ 500062 h 1547812"/>
              <a:gd name="connsiteX6-355" fmla="*/ 2438400 w 2762250"/>
              <a:gd name="connsiteY6-356" fmla="*/ 280987 h 1547812"/>
              <a:gd name="connsiteX7-357" fmla="*/ 2762250 w 2762250"/>
              <a:gd name="connsiteY7-358" fmla="*/ 4762 h 1547812"/>
              <a:gd name="connsiteX8-359" fmla="*/ 0 w 2762250"/>
              <a:gd name="connsiteY8-360" fmla="*/ 0 h 1547812"/>
              <a:gd name="connsiteX0-361" fmla="*/ 0 w 2762250"/>
              <a:gd name="connsiteY0-362" fmla="*/ 0 h 1547812"/>
              <a:gd name="connsiteX1-363" fmla="*/ 0 w 2762250"/>
              <a:gd name="connsiteY1-364" fmla="*/ 1547812 h 1547812"/>
              <a:gd name="connsiteX2-365" fmla="*/ 347663 w 2762250"/>
              <a:gd name="connsiteY2-366" fmla="*/ 902493 h 1547812"/>
              <a:gd name="connsiteX3-367" fmla="*/ 659606 w 2762250"/>
              <a:gd name="connsiteY3-368" fmla="*/ 609599 h 1547812"/>
              <a:gd name="connsiteX4-369" fmla="*/ 1135856 w 2762250"/>
              <a:gd name="connsiteY4-370" fmla="*/ 497681 h 1547812"/>
              <a:gd name="connsiteX5-371" fmla="*/ 1819275 w 2762250"/>
              <a:gd name="connsiteY5-372" fmla="*/ 419099 h 1547812"/>
              <a:gd name="connsiteX6-373" fmla="*/ 2438400 w 2762250"/>
              <a:gd name="connsiteY6-374" fmla="*/ 280987 h 1547812"/>
              <a:gd name="connsiteX7-375" fmla="*/ 2762250 w 2762250"/>
              <a:gd name="connsiteY7-376" fmla="*/ 4762 h 1547812"/>
              <a:gd name="connsiteX8-377" fmla="*/ 0 w 2762250"/>
              <a:gd name="connsiteY8-378" fmla="*/ 0 h 1547812"/>
              <a:gd name="connsiteX0-379" fmla="*/ 0 w 2762250"/>
              <a:gd name="connsiteY0-380" fmla="*/ 0 h 1547812"/>
              <a:gd name="connsiteX1-381" fmla="*/ 0 w 2762250"/>
              <a:gd name="connsiteY1-382" fmla="*/ 1547812 h 1547812"/>
              <a:gd name="connsiteX2-383" fmla="*/ 347663 w 2762250"/>
              <a:gd name="connsiteY2-384" fmla="*/ 902493 h 1547812"/>
              <a:gd name="connsiteX3-385" fmla="*/ 659606 w 2762250"/>
              <a:gd name="connsiteY3-386" fmla="*/ 609599 h 1547812"/>
              <a:gd name="connsiteX4-387" fmla="*/ 1135856 w 2762250"/>
              <a:gd name="connsiteY4-388" fmla="*/ 497681 h 1547812"/>
              <a:gd name="connsiteX5-389" fmla="*/ 1833562 w 2762250"/>
              <a:gd name="connsiteY5-390" fmla="*/ 459581 h 1547812"/>
              <a:gd name="connsiteX6-391" fmla="*/ 2438400 w 2762250"/>
              <a:gd name="connsiteY6-392" fmla="*/ 280987 h 1547812"/>
              <a:gd name="connsiteX7-393" fmla="*/ 2762250 w 2762250"/>
              <a:gd name="connsiteY7-394" fmla="*/ 4762 h 1547812"/>
              <a:gd name="connsiteX8-395" fmla="*/ 0 w 2762250"/>
              <a:gd name="connsiteY8-396" fmla="*/ 0 h 1547812"/>
              <a:gd name="connsiteX0-397" fmla="*/ 0 w 2762250"/>
              <a:gd name="connsiteY0-398" fmla="*/ 0 h 1547812"/>
              <a:gd name="connsiteX1-399" fmla="*/ 0 w 2762250"/>
              <a:gd name="connsiteY1-400" fmla="*/ 1547812 h 1547812"/>
              <a:gd name="connsiteX2-401" fmla="*/ 347663 w 2762250"/>
              <a:gd name="connsiteY2-402" fmla="*/ 902493 h 1547812"/>
              <a:gd name="connsiteX3-403" fmla="*/ 659606 w 2762250"/>
              <a:gd name="connsiteY3-404" fmla="*/ 609599 h 1547812"/>
              <a:gd name="connsiteX4-405" fmla="*/ 1135856 w 2762250"/>
              <a:gd name="connsiteY4-406" fmla="*/ 497681 h 1547812"/>
              <a:gd name="connsiteX5-407" fmla="*/ 1833562 w 2762250"/>
              <a:gd name="connsiteY5-408" fmla="*/ 459581 h 1547812"/>
              <a:gd name="connsiteX6-409" fmla="*/ 2438400 w 2762250"/>
              <a:gd name="connsiteY6-410" fmla="*/ 280987 h 1547812"/>
              <a:gd name="connsiteX7-411" fmla="*/ 2762250 w 2762250"/>
              <a:gd name="connsiteY7-412" fmla="*/ 4762 h 1547812"/>
              <a:gd name="connsiteX8-413" fmla="*/ 0 w 2762250"/>
              <a:gd name="connsiteY8-414" fmla="*/ 0 h 1547812"/>
              <a:gd name="connsiteX0-415" fmla="*/ 0 w 2762250"/>
              <a:gd name="connsiteY0-416" fmla="*/ 0 h 1547812"/>
              <a:gd name="connsiteX1-417" fmla="*/ 0 w 2762250"/>
              <a:gd name="connsiteY1-418" fmla="*/ 1547812 h 1547812"/>
              <a:gd name="connsiteX2-419" fmla="*/ 347663 w 2762250"/>
              <a:gd name="connsiteY2-420" fmla="*/ 902493 h 1547812"/>
              <a:gd name="connsiteX3-421" fmla="*/ 659606 w 2762250"/>
              <a:gd name="connsiteY3-422" fmla="*/ 609599 h 1547812"/>
              <a:gd name="connsiteX4-423" fmla="*/ 1135856 w 2762250"/>
              <a:gd name="connsiteY4-424" fmla="*/ 497681 h 1547812"/>
              <a:gd name="connsiteX5-425" fmla="*/ 1833562 w 2762250"/>
              <a:gd name="connsiteY5-426" fmla="*/ 459581 h 1547812"/>
              <a:gd name="connsiteX6-427" fmla="*/ 2438400 w 2762250"/>
              <a:gd name="connsiteY6-428" fmla="*/ 280987 h 1547812"/>
              <a:gd name="connsiteX7-429" fmla="*/ 2762250 w 2762250"/>
              <a:gd name="connsiteY7-430" fmla="*/ 4762 h 1547812"/>
              <a:gd name="connsiteX8-431" fmla="*/ 0 w 2762250"/>
              <a:gd name="connsiteY8-432" fmla="*/ 0 h 1547812"/>
              <a:gd name="connsiteX0-433" fmla="*/ 0 w 2762250"/>
              <a:gd name="connsiteY0-434" fmla="*/ 0 h 1547812"/>
              <a:gd name="connsiteX1-435" fmla="*/ 0 w 2762250"/>
              <a:gd name="connsiteY1-436" fmla="*/ 1547812 h 1547812"/>
              <a:gd name="connsiteX2-437" fmla="*/ 347663 w 2762250"/>
              <a:gd name="connsiteY2-438" fmla="*/ 902493 h 1547812"/>
              <a:gd name="connsiteX3-439" fmla="*/ 659606 w 2762250"/>
              <a:gd name="connsiteY3-440" fmla="*/ 609599 h 1547812"/>
              <a:gd name="connsiteX4-441" fmla="*/ 1135856 w 2762250"/>
              <a:gd name="connsiteY4-442" fmla="*/ 497681 h 1547812"/>
              <a:gd name="connsiteX5-443" fmla="*/ 1797844 w 2762250"/>
              <a:gd name="connsiteY5-444" fmla="*/ 433387 h 1547812"/>
              <a:gd name="connsiteX6-445" fmla="*/ 2438400 w 2762250"/>
              <a:gd name="connsiteY6-446" fmla="*/ 280987 h 1547812"/>
              <a:gd name="connsiteX7-447" fmla="*/ 2762250 w 2762250"/>
              <a:gd name="connsiteY7-448" fmla="*/ 4762 h 1547812"/>
              <a:gd name="connsiteX8-449" fmla="*/ 0 w 2762250"/>
              <a:gd name="connsiteY8-450" fmla="*/ 0 h 1547812"/>
              <a:gd name="connsiteX0-451" fmla="*/ 0 w 2762250"/>
              <a:gd name="connsiteY0-452" fmla="*/ 0 h 1547812"/>
              <a:gd name="connsiteX1-453" fmla="*/ 0 w 2762250"/>
              <a:gd name="connsiteY1-454" fmla="*/ 1547812 h 1547812"/>
              <a:gd name="connsiteX2-455" fmla="*/ 347663 w 2762250"/>
              <a:gd name="connsiteY2-456" fmla="*/ 902493 h 1547812"/>
              <a:gd name="connsiteX3-457" fmla="*/ 659606 w 2762250"/>
              <a:gd name="connsiteY3-458" fmla="*/ 609599 h 1547812"/>
              <a:gd name="connsiteX4-459" fmla="*/ 1135856 w 2762250"/>
              <a:gd name="connsiteY4-460" fmla="*/ 497681 h 1547812"/>
              <a:gd name="connsiteX5-461" fmla="*/ 1816894 w 2762250"/>
              <a:gd name="connsiteY5-462" fmla="*/ 461962 h 1547812"/>
              <a:gd name="connsiteX6-463" fmla="*/ 2438400 w 2762250"/>
              <a:gd name="connsiteY6-464" fmla="*/ 280987 h 1547812"/>
              <a:gd name="connsiteX7-465" fmla="*/ 2762250 w 2762250"/>
              <a:gd name="connsiteY7-466" fmla="*/ 4762 h 1547812"/>
              <a:gd name="connsiteX8-467" fmla="*/ 0 w 2762250"/>
              <a:gd name="connsiteY8-468" fmla="*/ 0 h 1547812"/>
              <a:gd name="connsiteX0-469" fmla="*/ 0 w 2762250"/>
              <a:gd name="connsiteY0-470" fmla="*/ 0 h 1547812"/>
              <a:gd name="connsiteX1-471" fmla="*/ 0 w 2762250"/>
              <a:gd name="connsiteY1-472" fmla="*/ 1547812 h 1547812"/>
              <a:gd name="connsiteX2-473" fmla="*/ 347663 w 2762250"/>
              <a:gd name="connsiteY2-474" fmla="*/ 902493 h 1547812"/>
              <a:gd name="connsiteX3-475" fmla="*/ 659606 w 2762250"/>
              <a:gd name="connsiteY3-476" fmla="*/ 609599 h 1547812"/>
              <a:gd name="connsiteX4-477" fmla="*/ 1135856 w 2762250"/>
              <a:gd name="connsiteY4-478" fmla="*/ 497681 h 1547812"/>
              <a:gd name="connsiteX5-479" fmla="*/ 1816894 w 2762250"/>
              <a:gd name="connsiteY5-480" fmla="*/ 461962 h 1547812"/>
              <a:gd name="connsiteX6-481" fmla="*/ 2407443 w 2762250"/>
              <a:gd name="connsiteY6-482" fmla="*/ 257175 h 1547812"/>
              <a:gd name="connsiteX7-483" fmla="*/ 2762250 w 2762250"/>
              <a:gd name="connsiteY7-484" fmla="*/ 4762 h 1547812"/>
              <a:gd name="connsiteX8-485" fmla="*/ 0 w 2762250"/>
              <a:gd name="connsiteY8-486" fmla="*/ 0 h 1547812"/>
              <a:gd name="connsiteX0-487" fmla="*/ 0 w 2762250"/>
              <a:gd name="connsiteY0-488" fmla="*/ 0 h 1547812"/>
              <a:gd name="connsiteX1-489" fmla="*/ 0 w 2762250"/>
              <a:gd name="connsiteY1-490" fmla="*/ 1547812 h 1547812"/>
              <a:gd name="connsiteX2-491" fmla="*/ 347663 w 2762250"/>
              <a:gd name="connsiteY2-492" fmla="*/ 902493 h 1547812"/>
              <a:gd name="connsiteX3-493" fmla="*/ 659606 w 2762250"/>
              <a:gd name="connsiteY3-494" fmla="*/ 609599 h 1547812"/>
              <a:gd name="connsiteX4-495" fmla="*/ 1135856 w 2762250"/>
              <a:gd name="connsiteY4-496" fmla="*/ 497681 h 1547812"/>
              <a:gd name="connsiteX5-497" fmla="*/ 1816894 w 2762250"/>
              <a:gd name="connsiteY5-498" fmla="*/ 461962 h 1547812"/>
              <a:gd name="connsiteX6-499" fmla="*/ 2383631 w 2762250"/>
              <a:gd name="connsiteY6-500" fmla="*/ 228600 h 1547812"/>
              <a:gd name="connsiteX7-501" fmla="*/ 2762250 w 2762250"/>
              <a:gd name="connsiteY7-502" fmla="*/ 4762 h 1547812"/>
              <a:gd name="connsiteX8-503" fmla="*/ 0 w 2762250"/>
              <a:gd name="connsiteY8-504" fmla="*/ 0 h 1547812"/>
              <a:gd name="connsiteX0-505" fmla="*/ 0 w 2762250"/>
              <a:gd name="connsiteY0-506" fmla="*/ 0 h 1547812"/>
              <a:gd name="connsiteX1-507" fmla="*/ 0 w 2762250"/>
              <a:gd name="connsiteY1-508" fmla="*/ 1547812 h 1547812"/>
              <a:gd name="connsiteX2-509" fmla="*/ 347663 w 2762250"/>
              <a:gd name="connsiteY2-510" fmla="*/ 902493 h 1547812"/>
              <a:gd name="connsiteX3-511" fmla="*/ 659606 w 2762250"/>
              <a:gd name="connsiteY3-512" fmla="*/ 609599 h 1547812"/>
              <a:gd name="connsiteX4-513" fmla="*/ 1135856 w 2762250"/>
              <a:gd name="connsiteY4-514" fmla="*/ 497681 h 1547812"/>
              <a:gd name="connsiteX5-515" fmla="*/ 1816894 w 2762250"/>
              <a:gd name="connsiteY5-516" fmla="*/ 461962 h 1547812"/>
              <a:gd name="connsiteX6-517" fmla="*/ 2393156 w 2762250"/>
              <a:gd name="connsiteY6-518" fmla="*/ 261937 h 1547812"/>
              <a:gd name="connsiteX7-519" fmla="*/ 2762250 w 2762250"/>
              <a:gd name="connsiteY7-520" fmla="*/ 4762 h 1547812"/>
              <a:gd name="connsiteX8-521" fmla="*/ 0 w 2762250"/>
              <a:gd name="connsiteY8-522" fmla="*/ 0 h 1547812"/>
              <a:gd name="connsiteX0-523" fmla="*/ 0 w 2762250"/>
              <a:gd name="connsiteY0-524" fmla="*/ 0 h 1547812"/>
              <a:gd name="connsiteX1-525" fmla="*/ 0 w 2762250"/>
              <a:gd name="connsiteY1-526" fmla="*/ 1547812 h 1547812"/>
              <a:gd name="connsiteX2-527" fmla="*/ 347663 w 2762250"/>
              <a:gd name="connsiteY2-528" fmla="*/ 902493 h 1547812"/>
              <a:gd name="connsiteX3-529" fmla="*/ 659606 w 2762250"/>
              <a:gd name="connsiteY3-530" fmla="*/ 609599 h 1547812"/>
              <a:gd name="connsiteX4-531" fmla="*/ 1135856 w 2762250"/>
              <a:gd name="connsiteY4-532" fmla="*/ 497681 h 1547812"/>
              <a:gd name="connsiteX5-533" fmla="*/ 1816894 w 2762250"/>
              <a:gd name="connsiteY5-534" fmla="*/ 461962 h 1547812"/>
              <a:gd name="connsiteX6-535" fmla="*/ 2393156 w 2762250"/>
              <a:gd name="connsiteY6-536" fmla="*/ 261937 h 1547812"/>
              <a:gd name="connsiteX7-537" fmla="*/ 2762250 w 2762250"/>
              <a:gd name="connsiteY7-538" fmla="*/ 4762 h 1547812"/>
              <a:gd name="connsiteX8-539" fmla="*/ 0 w 2762250"/>
              <a:gd name="connsiteY8-540" fmla="*/ 0 h 1547812"/>
              <a:gd name="connsiteX0-541" fmla="*/ 0 w 2762250"/>
              <a:gd name="connsiteY0-542" fmla="*/ 0 h 1547812"/>
              <a:gd name="connsiteX1-543" fmla="*/ 0 w 2762250"/>
              <a:gd name="connsiteY1-544" fmla="*/ 1547812 h 1547812"/>
              <a:gd name="connsiteX2-545" fmla="*/ 347663 w 2762250"/>
              <a:gd name="connsiteY2-546" fmla="*/ 902493 h 1547812"/>
              <a:gd name="connsiteX3-547" fmla="*/ 659606 w 2762250"/>
              <a:gd name="connsiteY3-548" fmla="*/ 609599 h 1547812"/>
              <a:gd name="connsiteX4-549" fmla="*/ 1135856 w 2762250"/>
              <a:gd name="connsiteY4-550" fmla="*/ 497681 h 1547812"/>
              <a:gd name="connsiteX5-551" fmla="*/ 1816894 w 2762250"/>
              <a:gd name="connsiteY5-552" fmla="*/ 461962 h 1547812"/>
              <a:gd name="connsiteX6-553" fmla="*/ 2393156 w 2762250"/>
              <a:gd name="connsiteY6-554" fmla="*/ 261937 h 1547812"/>
              <a:gd name="connsiteX7-555" fmla="*/ 2762250 w 2762250"/>
              <a:gd name="connsiteY7-556" fmla="*/ 4762 h 1547812"/>
              <a:gd name="connsiteX8-557" fmla="*/ 0 w 2762250"/>
              <a:gd name="connsiteY8-558" fmla="*/ 0 h 1547812"/>
              <a:gd name="connsiteX0-559" fmla="*/ 0 w 2688432"/>
              <a:gd name="connsiteY0-560" fmla="*/ 0 h 1547812"/>
              <a:gd name="connsiteX1-561" fmla="*/ 0 w 2688432"/>
              <a:gd name="connsiteY1-562" fmla="*/ 1547812 h 1547812"/>
              <a:gd name="connsiteX2-563" fmla="*/ 347663 w 2688432"/>
              <a:gd name="connsiteY2-564" fmla="*/ 902493 h 1547812"/>
              <a:gd name="connsiteX3-565" fmla="*/ 659606 w 2688432"/>
              <a:gd name="connsiteY3-566" fmla="*/ 609599 h 1547812"/>
              <a:gd name="connsiteX4-567" fmla="*/ 1135856 w 2688432"/>
              <a:gd name="connsiteY4-568" fmla="*/ 497681 h 1547812"/>
              <a:gd name="connsiteX5-569" fmla="*/ 1816894 w 2688432"/>
              <a:gd name="connsiteY5-570" fmla="*/ 461962 h 1547812"/>
              <a:gd name="connsiteX6-571" fmla="*/ 2393156 w 2688432"/>
              <a:gd name="connsiteY6-572" fmla="*/ 261937 h 1547812"/>
              <a:gd name="connsiteX7-573" fmla="*/ 2688432 w 2688432"/>
              <a:gd name="connsiteY7-574" fmla="*/ 0 h 1547812"/>
              <a:gd name="connsiteX8-575" fmla="*/ 0 w 2688432"/>
              <a:gd name="connsiteY8-576" fmla="*/ 0 h 1547812"/>
              <a:gd name="connsiteX0-577" fmla="*/ 0 w 2755107"/>
              <a:gd name="connsiteY0-578" fmla="*/ 0 h 1547812"/>
              <a:gd name="connsiteX1-579" fmla="*/ 0 w 2755107"/>
              <a:gd name="connsiteY1-580" fmla="*/ 1547812 h 1547812"/>
              <a:gd name="connsiteX2-581" fmla="*/ 347663 w 2755107"/>
              <a:gd name="connsiteY2-582" fmla="*/ 902493 h 1547812"/>
              <a:gd name="connsiteX3-583" fmla="*/ 659606 w 2755107"/>
              <a:gd name="connsiteY3-584" fmla="*/ 609599 h 1547812"/>
              <a:gd name="connsiteX4-585" fmla="*/ 1135856 w 2755107"/>
              <a:gd name="connsiteY4-586" fmla="*/ 497681 h 1547812"/>
              <a:gd name="connsiteX5-587" fmla="*/ 1816894 w 2755107"/>
              <a:gd name="connsiteY5-588" fmla="*/ 461962 h 1547812"/>
              <a:gd name="connsiteX6-589" fmla="*/ 2393156 w 2755107"/>
              <a:gd name="connsiteY6-590" fmla="*/ 261937 h 1547812"/>
              <a:gd name="connsiteX7-591" fmla="*/ 2755107 w 2755107"/>
              <a:gd name="connsiteY7-592" fmla="*/ 4762 h 1547812"/>
              <a:gd name="connsiteX8-593" fmla="*/ 0 w 2755107"/>
              <a:gd name="connsiteY8-594" fmla="*/ 0 h 1547812"/>
              <a:gd name="connsiteX0-595" fmla="*/ 0 w 2755107"/>
              <a:gd name="connsiteY0-596" fmla="*/ 0 h 1547812"/>
              <a:gd name="connsiteX1-597" fmla="*/ 0 w 2755107"/>
              <a:gd name="connsiteY1-598" fmla="*/ 1547812 h 1547812"/>
              <a:gd name="connsiteX2-599" fmla="*/ 347663 w 2755107"/>
              <a:gd name="connsiteY2-600" fmla="*/ 902493 h 1547812"/>
              <a:gd name="connsiteX3-601" fmla="*/ 659606 w 2755107"/>
              <a:gd name="connsiteY3-602" fmla="*/ 609599 h 1547812"/>
              <a:gd name="connsiteX4-603" fmla="*/ 1135856 w 2755107"/>
              <a:gd name="connsiteY4-604" fmla="*/ 497681 h 1547812"/>
              <a:gd name="connsiteX5-605" fmla="*/ 1816894 w 2755107"/>
              <a:gd name="connsiteY5-606" fmla="*/ 461962 h 1547812"/>
              <a:gd name="connsiteX6-607" fmla="*/ 2393156 w 2755107"/>
              <a:gd name="connsiteY6-608" fmla="*/ 261937 h 1547812"/>
              <a:gd name="connsiteX7-609" fmla="*/ 2755107 w 2755107"/>
              <a:gd name="connsiteY7-610" fmla="*/ 4762 h 1547812"/>
              <a:gd name="connsiteX8-611" fmla="*/ 0 w 2755107"/>
              <a:gd name="connsiteY8-612" fmla="*/ 0 h 1547812"/>
              <a:gd name="connsiteX0-613" fmla="*/ 0 w 2755107"/>
              <a:gd name="connsiteY0-614" fmla="*/ 0 h 1547812"/>
              <a:gd name="connsiteX1-615" fmla="*/ 0 w 2755107"/>
              <a:gd name="connsiteY1-616" fmla="*/ 1547812 h 1547812"/>
              <a:gd name="connsiteX2-617" fmla="*/ 347663 w 2755107"/>
              <a:gd name="connsiteY2-618" fmla="*/ 902493 h 1547812"/>
              <a:gd name="connsiteX3-619" fmla="*/ 659606 w 2755107"/>
              <a:gd name="connsiteY3-620" fmla="*/ 609599 h 1547812"/>
              <a:gd name="connsiteX4-621" fmla="*/ 1135856 w 2755107"/>
              <a:gd name="connsiteY4-622" fmla="*/ 497681 h 1547812"/>
              <a:gd name="connsiteX5-623" fmla="*/ 1816894 w 2755107"/>
              <a:gd name="connsiteY5-624" fmla="*/ 461962 h 1547812"/>
              <a:gd name="connsiteX6-625" fmla="*/ 2393156 w 2755107"/>
              <a:gd name="connsiteY6-626" fmla="*/ 261937 h 1547812"/>
              <a:gd name="connsiteX7-627" fmla="*/ 2755107 w 2755107"/>
              <a:gd name="connsiteY7-628" fmla="*/ 4762 h 1547812"/>
              <a:gd name="connsiteX8-629" fmla="*/ 0 w 2755107"/>
              <a:gd name="connsiteY8-630" fmla="*/ 0 h 15478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755107" h="1547812">
                <a:moveTo>
                  <a:pt x="0" y="0"/>
                </a:moveTo>
                <a:lnTo>
                  <a:pt x="0" y="1547812"/>
                </a:lnTo>
                <a:lnTo>
                  <a:pt x="347663" y="902493"/>
                </a:lnTo>
                <a:cubicBezTo>
                  <a:pt x="439738" y="773112"/>
                  <a:pt x="555625" y="650874"/>
                  <a:pt x="659606" y="609599"/>
                </a:cubicBezTo>
                <a:cubicBezTo>
                  <a:pt x="829468" y="543718"/>
                  <a:pt x="965993" y="520699"/>
                  <a:pt x="1135856" y="497681"/>
                </a:cubicBezTo>
                <a:cubicBezTo>
                  <a:pt x="1369219" y="481012"/>
                  <a:pt x="1593056" y="502443"/>
                  <a:pt x="1816894" y="461962"/>
                </a:cubicBezTo>
                <a:cubicBezTo>
                  <a:pt x="2030413" y="41910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>
            <a:off x="0" y="-8416"/>
            <a:ext cx="802049" cy="4524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6159339" y="3139605"/>
            <a:ext cx="6041897" cy="3727199"/>
          </a:xfrm>
          <a:custGeom>
            <a:avLst/>
            <a:gdLst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-1" fmla="*/ 1126836 w 6031345"/>
              <a:gd name="connsiteY0-2" fmla="*/ 3777673 h 3777673"/>
              <a:gd name="connsiteX1-3" fmla="*/ 249382 w 6031345"/>
              <a:gd name="connsiteY1-4" fmla="*/ 3260437 h 3777673"/>
              <a:gd name="connsiteX2-5" fmla="*/ 0 w 6031345"/>
              <a:gd name="connsiteY2-6" fmla="*/ 2817091 h 3777673"/>
              <a:gd name="connsiteX3-7" fmla="*/ 18473 w 6031345"/>
              <a:gd name="connsiteY3-8" fmla="*/ 2373746 h 3777673"/>
              <a:gd name="connsiteX4-9" fmla="*/ 350982 w 6031345"/>
              <a:gd name="connsiteY4-10" fmla="*/ 2078182 h 3777673"/>
              <a:gd name="connsiteX5-11" fmla="*/ 3879273 w 6031345"/>
              <a:gd name="connsiteY5-12" fmla="*/ 64655 h 3777673"/>
              <a:gd name="connsiteX6-13" fmla="*/ 4147127 w 6031345"/>
              <a:gd name="connsiteY6-14" fmla="*/ 0 h 3777673"/>
              <a:gd name="connsiteX7-15" fmla="*/ 4599709 w 6031345"/>
              <a:gd name="connsiteY7-16" fmla="*/ 157018 h 3777673"/>
              <a:gd name="connsiteX8-17" fmla="*/ 6031345 w 6031345"/>
              <a:gd name="connsiteY8-18" fmla="*/ 1006764 h 3777673"/>
              <a:gd name="connsiteX9-19" fmla="*/ 6031345 w 6031345"/>
              <a:gd name="connsiteY9-20" fmla="*/ 3740727 h 3777673"/>
              <a:gd name="connsiteX10-21" fmla="*/ 1126836 w 6031345"/>
              <a:gd name="connsiteY10-22" fmla="*/ 3777673 h 3777673"/>
              <a:gd name="connsiteX0-23" fmla="*/ 1126836 w 6031345"/>
              <a:gd name="connsiteY0-24" fmla="*/ 3777673 h 3777673"/>
              <a:gd name="connsiteX1-25" fmla="*/ 249382 w 6031345"/>
              <a:gd name="connsiteY1-26" fmla="*/ 3260437 h 3777673"/>
              <a:gd name="connsiteX2-27" fmla="*/ 0 w 6031345"/>
              <a:gd name="connsiteY2-28" fmla="*/ 2817091 h 3777673"/>
              <a:gd name="connsiteX3-29" fmla="*/ 18473 w 6031345"/>
              <a:gd name="connsiteY3-30" fmla="*/ 2373746 h 3777673"/>
              <a:gd name="connsiteX4-31" fmla="*/ 350982 w 6031345"/>
              <a:gd name="connsiteY4-32" fmla="*/ 2078182 h 3777673"/>
              <a:gd name="connsiteX5-33" fmla="*/ 3879273 w 6031345"/>
              <a:gd name="connsiteY5-34" fmla="*/ 64655 h 3777673"/>
              <a:gd name="connsiteX6-35" fmla="*/ 4147127 w 6031345"/>
              <a:gd name="connsiteY6-36" fmla="*/ 0 h 3777673"/>
              <a:gd name="connsiteX7-37" fmla="*/ 4599709 w 6031345"/>
              <a:gd name="connsiteY7-38" fmla="*/ 157018 h 3777673"/>
              <a:gd name="connsiteX8-39" fmla="*/ 6031345 w 6031345"/>
              <a:gd name="connsiteY8-40" fmla="*/ 1006764 h 3777673"/>
              <a:gd name="connsiteX9-41" fmla="*/ 6031345 w 6031345"/>
              <a:gd name="connsiteY9-42" fmla="*/ 3740727 h 3777673"/>
              <a:gd name="connsiteX10-43" fmla="*/ 1126836 w 6031345"/>
              <a:gd name="connsiteY10-44" fmla="*/ 3777673 h 3777673"/>
              <a:gd name="connsiteX0-45" fmla="*/ 1157699 w 6062208"/>
              <a:gd name="connsiteY0-46" fmla="*/ 3777673 h 3777673"/>
              <a:gd name="connsiteX1-47" fmla="*/ 280245 w 6062208"/>
              <a:gd name="connsiteY1-48" fmla="*/ 3260437 h 3777673"/>
              <a:gd name="connsiteX2-49" fmla="*/ 30863 w 6062208"/>
              <a:gd name="connsiteY2-50" fmla="*/ 2817091 h 3777673"/>
              <a:gd name="connsiteX3-51" fmla="*/ 49336 w 6062208"/>
              <a:gd name="connsiteY3-52" fmla="*/ 2373746 h 3777673"/>
              <a:gd name="connsiteX4-53" fmla="*/ 381845 w 6062208"/>
              <a:gd name="connsiteY4-54" fmla="*/ 2078182 h 3777673"/>
              <a:gd name="connsiteX5-55" fmla="*/ 3910136 w 6062208"/>
              <a:gd name="connsiteY5-56" fmla="*/ 64655 h 3777673"/>
              <a:gd name="connsiteX6-57" fmla="*/ 4177990 w 6062208"/>
              <a:gd name="connsiteY6-58" fmla="*/ 0 h 3777673"/>
              <a:gd name="connsiteX7-59" fmla="*/ 4630572 w 6062208"/>
              <a:gd name="connsiteY7-60" fmla="*/ 157018 h 3777673"/>
              <a:gd name="connsiteX8-61" fmla="*/ 6062208 w 6062208"/>
              <a:gd name="connsiteY8-62" fmla="*/ 1006764 h 3777673"/>
              <a:gd name="connsiteX9-63" fmla="*/ 6062208 w 6062208"/>
              <a:gd name="connsiteY9-64" fmla="*/ 3740727 h 3777673"/>
              <a:gd name="connsiteX10-65" fmla="*/ 1157699 w 6062208"/>
              <a:gd name="connsiteY10-66" fmla="*/ 3777673 h 3777673"/>
              <a:gd name="connsiteX0-67" fmla="*/ 1135613 w 6040122"/>
              <a:gd name="connsiteY0-68" fmla="*/ 3777673 h 3777673"/>
              <a:gd name="connsiteX1-69" fmla="*/ 258159 w 6040122"/>
              <a:gd name="connsiteY1-70" fmla="*/ 3260437 h 3777673"/>
              <a:gd name="connsiteX2-71" fmla="*/ 8777 w 6040122"/>
              <a:gd name="connsiteY2-72" fmla="*/ 2817091 h 3777673"/>
              <a:gd name="connsiteX3-73" fmla="*/ 27250 w 6040122"/>
              <a:gd name="connsiteY3-74" fmla="*/ 2373746 h 3777673"/>
              <a:gd name="connsiteX4-75" fmla="*/ 359759 w 6040122"/>
              <a:gd name="connsiteY4-76" fmla="*/ 2078182 h 3777673"/>
              <a:gd name="connsiteX5-77" fmla="*/ 3888050 w 6040122"/>
              <a:gd name="connsiteY5-78" fmla="*/ 64655 h 3777673"/>
              <a:gd name="connsiteX6-79" fmla="*/ 4155904 w 6040122"/>
              <a:gd name="connsiteY6-80" fmla="*/ 0 h 3777673"/>
              <a:gd name="connsiteX7-81" fmla="*/ 4608486 w 6040122"/>
              <a:gd name="connsiteY7-82" fmla="*/ 157018 h 3777673"/>
              <a:gd name="connsiteX8-83" fmla="*/ 6040122 w 6040122"/>
              <a:gd name="connsiteY8-84" fmla="*/ 1006764 h 3777673"/>
              <a:gd name="connsiteX9-85" fmla="*/ 6040122 w 6040122"/>
              <a:gd name="connsiteY9-86" fmla="*/ 3740727 h 3777673"/>
              <a:gd name="connsiteX10-87" fmla="*/ 1135613 w 6040122"/>
              <a:gd name="connsiteY10-88" fmla="*/ 3777673 h 3777673"/>
              <a:gd name="connsiteX0-89" fmla="*/ 1135613 w 6040122"/>
              <a:gd name="connsiteY0-90" fmla="*/ 3777673 h 3777673"/>
              <a:gd name="connsiteX1-91" fmla="*/ 258159 w 6040122"/>
              <a:gd name="connsiteY1-92" fmla="*/ 3260437 h 3777673"/>
              <a:gd name="connsiteX2-93" fmla="*/ 8777 w 6040122"/>
              <a:gd name="connsiteY2-94" fmla="*/ 2817091 h 3777673"/>
              <a:gd name="connsiteX3-95" fmla="*/ 27250 w 6040122"/>
              <a:gd name="connsiteY3-96" fmla="*/ 2373746 h 3777673"/>
              <a:gd name="connsiteX4-97" fmla="*/ 359759 w 6040122"/>
              <a:gd name="connsiteY4-98" fmla="*/ 2078182 h 3777673"/>
              <a:gd name="connsiteX5-99" fmla="*/ 3888050 w 6040122"/>
              <a:gd name="connsiteY5-100" fmla="*/ 64655 h 3777673"/>
              <a:gd name="connsiteX6-101" fmla="*/ 4155904 w 6040122"/>
              <a:gd name="connsiteY6-102" fmla="*/ 0 h 3777673"/>
              <a:gd name="connsiteX7-103" fmla="*/ 4608486 w 6040122"/>
              <a:gd name="connsiteY7-104" fmla="*/ 157018 h 3777673"/>
              <a:gd name="connsiteX8-105" fmla="*/ 6040122 w 6040122"/>
              <a:gd name="connsiteY8-106" fmla="*/ 1006764 h 3777673"/>
              <a:gd name="connsiteX9-107" fmla="*/ 6040122 w 6040122"/>
              <a:gd name="connsiteY9-108" fmla="*/ 3740727 h 3777673"/>
              <a:gd name="connsiteX10-109" fmla="*/ 1135613 w 6040122"/>
              <a:gd name="connsiteY10-110" fmla="*/ 3777673 h 3777673"/>
              <a:gd name="connsiteX0-111" fmla="*/ 1144247 w 6048756"/>
              <a:gd name="connsiteY0-112" fmla="*/ 3777673 h 3777673"/>
              <a:gd name="connsiteX1-113" fmla="*/ 266793 w 6048756"/>
              <a:gd name="connsiteY1-114" fmla="*/ 3260437 h 3777673"/>
              <a:gd name="connsiteX2-115" fmla="*/ 17411 w 6048756"/>
              <a:gd name="connsiteY2-116" fmla="*/ 2817091 h 3777673"/>
              <a:gd name="connsiteX3-117" fmla="*/ 35884 w 6048756"/>
              <a:gd name="connsiteY3-118" fmla="*/ 2373746 h 3777673"/>
              <a:gd name="connsiteX4-119" fmla="*/ 368393 w 6048756"/>
              <a:gd name="connsiteY4-120" fmla="*/ 2078182 h 3777673"/>
              <a:gd name="connsiteX5-121" fmla="*/ 3896684 w 6048756"/>
              <a:gd name="connsiteY5-122" fmla="*/ 64655 h 3777673"/>
              <a:gd name="connsiteX6-123" fmla="*/ 4164538 w 6048756"/>
              <a:gd name="connsiteY6-124" fmla="*/ 0 h 3777673"/>
              <a:gd name="connsiteX7-125" fmla="*/ 4617120 w 6048756"/>
              <a:gd name="connsiteY7-126" fmla="*/ 157018 h 3777673"/>
              <a:gd name="connsiteX8-127" fmla="*/ 6048756 w 6048756"/>
              <a:gd name="connsiteY8-128" fmla="*/ 1006764 h 3777673"/>
              <a:gd name="connsiteX9-129" fmla="*/ 6048756 w 6048756"/>
              <a:gd name="connsiteY9-130" fmla="*/ 3740727 h 3777673"/>
              <a:gd name="connsiteX10-131" fmla="*/ 1144247 w 6048756"/>
              <a:gd name="connsiteY10-132" fmla="*/ 3777673 h 3777673"/>
              <a:gd name="connsiteX0-133" fmla="*/ 1144247 w 6048756"/>
              <a:gd name="connsiteY0-134" fmla="*/ 3777673 h 3777673"/>
              <a:gd name="connsiteX1-135" fmla="*/ 266793 w 6048756"/>
              <a:gd name="connsiteY1-136" fmla="*/ 3260437 h 3777673"/>
              <a:gd name="connsiteX2-137" fmla="*/ 17411 w 6048756"/>
              <a:gd name="connsiteY2-138" fmla="*/ 2817091 h 3777673"/>
              <a:gd name="connsiteX3-139" fmla="*/ 35884 w 6048756"/>
              <a:gd name="connsiteY3-140" fmla="*/ 2373746 h 3777673"/>
              <a:gd name="connsiteX4-141" fmla="*/ 368393 w 6048756"/>
              <a:gd name="connsiteY4-142" fmla="*/ 2078182 h 3777673"/>
              <a:gd name="connsiteX5-143" fmla="*/ 3896684 w 6048756"/>
              <a:gd name="connsiteY5-144" fmla="*/ 64655 h 3777673"/>
              <a:gd name="connsiteX6-145" fmla="*/ 4164538 w 6048756"/>
              <a:gd name="connsiteY6-146" fmla="*/ 0 h 3777673"/>
              <a:gd name="connsiteX7-147" fmla="*/ 4617120 w 6048756"/>
              <a:gd name="connsiteY7-148" fmla="*/ 157018 h 3777673"/>
              <a:gd name="connsiteX8-149" fmla="*/ 6048756 w 6048756"/>
              <a:gd name="connsiteY8-150" fmla="*/ 1006764 h 3777673"/>
              <a:gd name="connsiteX9-151" fmla="*/ 6048756 w 6048756"/>
              <a:gd name="connsiteY9-152" fmla="*/ 3740727 h 3777673"/>
              <a:gd name="connsiteX10-153" fmla="*/ 1144247 w 6048756"/>
              <a:gd name="connsiteY10-154" fmla="*/ 3777673 h 3777673"/>
              <a:gd name="connsiteX0-155" fmla="*/ 1144247 w 6048756"/>
              <a:gd name="connsiteY0-156" fmla="*/ 3777673 h 3777673"/>
              <a:gd name="connsiteX1-157" fmla="*/ 266793 w 6048756"/>
              <a:gd name="connsiteY1-158" fmla="*/ 3260437 h 3777673"/>
              <a:gd name="connsiteX2-159" fmla="*/ 17411 w 6048756"/>
              <a:gd name="connsiteY2-160" fmla="*/ 2817091 h 3777673"/>
              <a:gd name="connsiteX3-161" fmla="*/ 35884 w 6048756"/>
              <a:gd name="connsiteY3-162" fmla="*/ 2373746 h 3777673"/>
              <a:gd name="connsiteX4-163" fmla="*/ 368393 w 6048756"/>
              <a:gd name="connsiteY4-164" fmla="*/ 2078182 h 3777673"/>
              <a:gd name="connsiteX5-165" fmla="*/ 3896684 w 6048756"/>
              <a:gd name="connsiteY5-166" fmla="*/ 64655 h 3777673"/>
              <a:gd name="connsiteX6-167" fmla="*/ 4164538 w 6048756"/>
              <a:gd name="connsiteY6-168" fmla="*/ 0 h 3777673"/>
              <a:gd name="connsiteX7-169" fmla="*/ 4617120 w 6048756"/>
              <a:gd name="connsiteY7-170" fmla="*/ 157018 h 3777673"/>
              <a:gd name="connsiteX8-171" fmla="*/ 6048756 w 6048756"/>
              <a:gd name="connsiteY8-172" fmla="*/ 1006764 h 3777673"/>
              <a:gd name="connsiteX9-173" fmla="*/ 6048756 w 6048756"/>
              <a:gd name="connsiteY9-174" fmla="*/ 3740727 h 3777673"/>
              <a:gd name="connsiteX10-175" fmla="*/ 1144247 w 6048756"/>
              <a:gd name="connsiteY10-176" fmla="*/ 3777673 h 3777673"/>
              <a:gd name="connsiteX0-177" fmla="*/ 1144247 w 6048756"/>
              <a:gd name="connsiteY0-178" fmla="*/ 3778446 h 3778446"/>
              <a:gd name="connsiteX1-179" fmla="*/ 266793 w 6048756"/>
              <a:gd name="connsiteY1-180" fmla="*/ 3261210 h 3778446"/>
              <a:gd name="connsiteX2-181" fmla="*/ 17411 w 6048756"/>
              <a:gd name="connsiteY2-182" fmla="*/ 2817864 h 3778446"/>
              <a:gd name="connsiteX3-183" fmla="*/ 35884 w 6048756"/>
              <a:gd name="connsiteY3-184" fmla="*/ 2374519 h 3778446"/>
              <a:gd name="connsiteX4-185" fmla="*/ 368393 w 6048756"/>
              <a:gd name="connsiteY4-186" fmla="*/ 2078955 h 3778446"/>
              <a:gd name="connsiteX5-187" fmla="*/ 3896684 w 6048756"/>
              <a:gd name="connsiteY5-188" fmla="*/ 65428 h 3778446"/>
              <a:gd name="connsiteX6-189" fmla="*/ 4164538 w 6048756"/>
              <a:gd name="connsiteY6-190" fmla="*/ 773 h 3778446"/>
              <a:gd name="connsiteX7-191" fmla="*/ 4617120 w 6048756"/>
              <a:gd name="connsiteY7-192" fmla="*/ 157791 h 3778446"/>
              <a:gd name="connsiteX8-193" fmla="*/ 6048756 w 6048756"/>
              <a:gd name="connsiteY8-194" fmla="*/ 1007537 h 3778446"/>
              <a:gd name="connsiteX9-195" fmla="*/ 6048756 w 6048756"/>
              <a:gd name="connsiteY9-196" fmla="*/ 3741500 h 3778446"/>
              <a:gd name="connsiteX10-197" fmla="*/ 1144247 w 6048756"/>
              <a:gd name="connsiteY10-198" fmla="*/ 3778446 h 3778446"/>
              <a:gd name="connsiteX0-199" fmla="*/ 1144247 w 6048756"/>
              <a:gd name="connsiteY0-200" fmla="*/ 3778446 h 3778446"/>
              <a:gd name="connsiteX1-201" fmla="*/ 266793 w 6048756"/>
              <a:gd name="connsiteY1-202" fmla="*/ 3261210 h 3778446"/>
              <a:gd name="connsiteX2-203" fmla="*/ 17411 w 6048756"/>
              <a:gd name="connsiteY2-204" fmla="*/ 2817864 h 3778446"/>
              <a:gd name="connsiteX3-205" fmla="*/ 35884 w 6048756"/>
              <a:gd name="connsiteY3-206" fmla="*/ 2374519 h 3778446"/>
              <a:gd name="connsiteX4-207" fmla="*/ 368393 w 6048756"/>
              <a:gd name="connsiteY4-208" fmla="*/ 2078955 h 3778446"/>
              <a:gd name="connsiteX5-209" fmla="*/ 3896684 w 6048756"/>
              <a:gd name="connsiteY5-210" fmla="*/ 65428 h 3778446"/>
              <a:gd name="connsiteX6-211" fmla="*/ 4164538 w 6048756"/>
              <a:gd name="connsiteY6-212" fmla="*/ 773 h 3778446"/>
              <a:gd name="connsiteX7-213" fmla="*/ 4617120 w 6048756"/>
              <a:gd name="connsiteY7-214" fmla="*/ 157791 h 3778446"/>
              <a:gd name="connsiteX8-215" fmla="*/ 6048756 w 6048756"/>
              <a:gd name="connsiteY8-216" fmla="*/ 1007537 h 3778446"/>
              <a:gd name="connsiteX9-217" fmla="*/ 6048756 w 6048756"/>
              <a:gd name="connsiteY9-218" fmla="*/ 3741500 h 3778446"/>
              <a:gd name="connsiteX10-219" fmla="*/ 1144247 w 6048756"/>
              <a:gd name="connsiteY10-220" fmla="*/ 3778446 h 3778446"/>
              <a:gd name="connsiteX0-221" fmla="*/ 1144247 w 6048756"/>
              <a:gd name="connsiteY0-222" fmla="*/ 3778446 h 3778446"/>
              <a:gd name="connsiteX1-223" fmla="*/ 266793 w 6048756"/>
              <a:gd name="connsiteY1-224" fmla="*/ 3261210 h 3778446"/>
              <a:gd name="connsiteX2-225" fmla="*/ 17411 w 6048756"/>
              <a:gd name="connsiteY2-226" fmla="*/ 2817864 h 3778446"/>
              <a:gd name="connsiteX3-227" fmla="*/ 35884 w 6048756"/>
              <a:gd name="connsiteY3-228" fmla="*/ 2374519 h 3778446"/>
              <a:gd name="connsiteX4-229" fmla="*/ 368393 w 6048756"/>
              <a:gd name="connsiteY4-230" fmla="*/ 2078955 h 3778446"/>
              <a:gd name="connsiteX5-231" fmla="*/ 3896684 w 6048756"/>
              <a:gd name="connsiteY5-232" fmla="*/ 65428 h 3778446"/>
              <a:gd name="connsiteX6-233" fmla="*/ 4164538 w 6048756"/>
              <a:gd name="connsiteY6-234" fmla="*/ 773 h 3778446"/>
              <a:gd name="connsiteX7-235" fmla="*/ 4617120 w 6048756"/>
              <a:gd name="connsiteY7-236" fmla="*/ 157791 h 3778446"/>
              <a:gd name="connsiteX8-237" fmla="*/ 6048756 w 6048756"/>
              <a:gd name="connsiteY8-238" fmla="*/ 1007537 h 3778446"/>
              <a:gd name="connsiteX9-239" fmla="*/ 6048756 w 6048756"/>
              <a:gd name="connsiteY9-240" fmla="*/ 3741500 h 3778446"/>
              <a:gd name="connsiteX10-241" fmla="*/ 1144247 w 6048756"/>
              <a:gd name="connsiteY10-242" fmla="*/ 3778446 h 3778446"/>
              <a:gd name="connsiteX0-243" fmla="*/ 1144247 w 6048756"/>
              <a:gd name="connsiteY0-244" fmla="*/ 3800217 h 3800217"/>
              <a:gd name="connsiteX1-245" fmla="*/ 266793 w 6048756"/>
              <a:gd name="connsiteY1-246" fmla="*/ 3282981 h 3800217"/>
              <a:gd name="connsiteX2-247" fmla="*/ 17411 w 6048756"/>
              <a:gd name="connsiteY2-248" fmla="*/ 2839635 h 3800217"/>
              <a:gd name="connsiteX3-249" fmla="*/ 35884 w 6048756"/>
              <a:gd name="connsiteY3-250" fmla="*/ 2396290 h 3800217"/>
              <a:gd name="connsiteX4-251" fmla="*/ 368393 w 6048756"/>
              <a:gd name="connsiteY4-252" fmla="*/ 2100726 h 3800217"/>
              <a:gd name="connsiteX5-253" fmla="*/ 3896684 w 6048756"/>
              <a:gd name="connsiteY5-254" fmla="*/ 87199 h 3800217"/>
              <a:gd name="connsiteX6-255" fmla="*/ 4215338 w 6048756"/>
              <a:gd name="connsiteY6-256" fmla="*/ 319 h 3800217"/>
              <a:gd name="connsiteX7-257" fmla="*/ 4617120 w 6048756"/>
              <a:gd name="connsiteY7-258" fmla="*/ 179562 h 3800217"/>
              <a:gd name="connsiteX8-259" fmla="*/ 6048756 w 6048756"/>
              <a:gd name="connsiteY8-260" fmla="*/ 1029308 h 3800217"/>
              <a:gd name="connsiteX9-261" fmla="*/ 6048756 w 6048756"/>
              <a:gd name="connsiteY9-262" fmla="*/ 3763271 h 3800217"/>
              <a:gd name="connsiteX10-263" fmla="*/ 1144247 w 6048756"/>
              <a:gd name="connsiteY10-264" fmla="*/ 3800217 h 3800217"/>
              <a:gd name="connsiteX0-265" fmla="*/ 1144247 w 6048756"/>
              <a:gd name="connsiteY0-266" fmla="*/ 3800217 h 3800217"/>
              <a:gd name="connsiteX1-267" fmla="*/ 266793 w 6048756"/>
              <a:gd name="connsiteY1-268" fmla="*/ 3282981 h 3800217"/>
              <a:gd name="connsiteX2-269" fmla="*/ 17411 w 6048756"/>
              <a:gd name="connsiteY2-270" fmla="*/ 2839635 h 3800217"/>
              <a:gd name="connsiteX3-271" fmla="*/ 35884 w 6048756"/>
              <a:gd name="connsiteY3-272" fmla="*/ 2396290 h 3800217"/>
              <a:gd name="connsiteX4-273" fmla="*/ 368393 w 6048756"/>
              <a:gd name="connsiteY4-274" fmla="*/ 2100726 h 3800217"/>
              <a:gd name="connsiteX5-275" fmla="*/ 3896684 w 6048756"/>
              <a:gd name="connsiteY5-276" fmla="*/ 87199 h 3800217"/>
              <a:gd name="connsiteX6-277" fmla="*/ 4215338 w 6048756"/>
              <a:gd name="connsiteY6-278" fmla="*/ 319 h 3800217"/>
              <a:gd name="connsiteX7-279" fmla="*/ 4617120 w 6048756"/>
              <a:gd name="connsiteY7-280" fmla="*/ 179562 h 3800217"/>
              <a:gd name="connsiteX8-281" fmla="*/ 6048756 w 6048756"/>
              <a:gd name="connsiteY8-282" fmla="*/ 1029308 h 3800217"/>
              <a:gd name="connsiteX9-283" fmla="*/ 6048756 w 6048756"/>
              <a:gd name="connsiteY9-284" fmla="*/ 3763271 h 3800217"/>
              <a:gd name="connsiteX10-285" fmla="*/ 1144247 w 6048756"/>
              <a:gd name="connsiteY10-286" fmla="*/ 3800217 h 3800217"/>
              <a:gd name="connsiteX0-287" fmla="*/ 1144247 w 6048756"/>
              <a:gd name="connsiteY0-288" fmla="*/ 3800217 h 3800217"/>
              <a:gd name="connsiteX1-289" fmla="*/ 266793 w 6048756"/>
              <a:gd name="connsiteY1-290" fmla="*/ 3282981 h 3800217"/>
              <a:gd name="connsiteX2-291" fmla="*/ 17411 w 6048756"/>
              <a:gd name="connsiteY2-292" fmla="*/ 2839635 h 3800217"/>
              <a:gd name="connsiteX3-293" fmla="*/ 35884 w 6048756"/>
              <a:gd name="connsiteY3-294" fmla="*/ 2396290 h 3800217"/>
              <a:gd name="connsiteX4-295" fmla="*/ 368393 w 6048756"/>
              <a:gd name="connsiteY4-296" fmla="*/ 2100726 h 3800217"/>
              <a:gd name="connsiteX5-297" fmla="*/ 3896684 w 6048756"/>
              <a:gd name="connsiteY5-298" fmla="*/ 87199 h 3800217"/>
              <a:gd name="connsiteX6-299" fmla="*/ 4215338 w 6048756"/>
              <a:gd name="connsiteY6-300" fmla="*/ 319 h 3800217"/>
              <a:gd name="connsiteX7-301" fmla="*/ 4617120 w 6048756"/>
              <a:gd name="connsiteY7-302" fmla="*/ 179562 h 3800217"/>
              <a:gd name="connsiteX8-303" fmla="*/ 6048756 w 6048756"/>
              <a:gd name="connsiteY8-304" fmla="*/ 1029308 h 3800217"/>
              <a:gd name="connsiteX9-305" fmla="*/ 6048756 w 6048756"/>
              <a:gd name="connsiteY9-306" fmla="*/ 3763271 h 3800217"/>
              <a:gd name="connsiteX10-307" fmla="*/ 1144247 w 6048756"/>
              <a:gd name="connsiteY10-308" fmla="*/ 3800217 h 3800217"/>
              <a:gd name="connsiteX0-309" fmla="*/ 1144247 w 6048756"/>
              <a:gd name="connsiteY0-310" fmla="*/ 3800217 h 3800217"/>
              <a:gd name="connsiteX1-311" fmla="*/ 266793 w 6048756"/>
              <a:gd name="connsiteY1-312" fmla="*/ 3282981 h 3800217"/>
              <a:gd name="connsiteX2-313" fmla="*/ 17411 w 6048756"/>
              <a:gd name="connsiteY2-314" fmla="*/ 2839635 h 3800217"/>
              <a:gd name="connsiteX3-315" fmla="*/ 35884 w 6048756"/>
              <a:gd name="connsiteY3-316" fmla="*/ 2396290 h 3800217"/>
              <a:gd name="connsiteX4-317" fmla="*/ 368393 w 6048756"/>
              <a:gd name="connsiteY4-318" fmla="*/ 2100726 h 3800217"/>
              <a:gd name="connsiteX5-319" fmla="*/ 3896684 w 6048756"/>
              <a:gd name="connsiteY5-320" fmla="*/ 87199 h 3800217"/>
              <a:gd name="connsiteX6-321" fmla="*/ 4215338 w 6048756"/>
              <a:gd name="connsiteY6-322" fmla="*/ 319 h 3800217"/>
              <a:gd name="connsiteX7-323" fmla="*/ 4617120 w 6048756"/>
              <a:gd name="connsiteY7-324" fmla="*/ 179562 h 3800217"/>
              <a:gd name="connsiteX8-325" fmla="*/ 6048756 w 6048756"/>
              <a:gd name="connsiteY8-326" fmla="*/ 1029308 h 3800217"/>
              <a:gd name="connsiteX9-327" fmla="*/ 6048756 w 6048756"/>
              <a:gd name="connsiteY9-328" fmla="*/ 3763271 h 3800217"/>
              <a:gd name="connsiteX10-329" fmla="*/ 1144247 w 6048756"/>
              <a:gd name="connsiteY10-330" fmla="*/ 3800217 h 3800217"/>
              <a:gd name="connsiteX0-331" fmla="*/ 1137388 w 6041897"/>
              <a:gd name="connsiteY0-332" fmla="*/ 3800217 h 3800217"/>
              <a:gd name="connsiteX1-333" fmla="*/ 259934 w 6041897"/>
              <a:gd name="connsiteY1-334" fmla="*/ 3282981 h 3800217"/>
              <a:gd name="connsiteX2-335" fmla="*/ 10552 w 6041897"/>
              <a:gd name="connsiteY2-336" fmla="*/ 2839635 h 3800217"/>
              <a:gd name="connsiteX3-337" fmla="*/ 52838 w 6041897"/>
              <a:gd name="connsiteY3-338" fmla="*/ 2415340 h 3800217"/>
              <a:gd name="connsiteX4-339" fmla="*/ 361534 w 6041897"/>
              <a:gd name="connsiteY4-340" fmla="*/ 2100726 h 3800217"/>
              <a:gd name="connsiteX5-341" fmla="*/ 3889825 w 6041897"/>
              <a:gd name="connsiteY5-342" fmla="*/ 87199 h 3800217"/>
              <a:gd name="connsiteX6-343" fmla="*/ 4208479 w 6041897"/>
              <a:gd name="connsiteY6-344" fmla="*/ 319 h 3800217"/>
              <a:gd name="connsiteX7-345" fmla="*/ 4610261 w 6041897"/>
              <a:gd name="connsiteY7-346" fmla="*/ 179562 h 3800217"/>
              <a:gd name="connsiteX8-347" fmla="*/ 6041897 w 6041897"/>
              <a:gd name="connsiteY8-348" fmla="*/ 1029308 h 3800217"/>
              <a:gd name="connsiteX9-349" fmla="*/ 6041897 w 6041897"/>
              <a:gd name="connsiteY9-350" fmla="*/ 3763271 h 3800217"/>
              <a:gd name="connsiteX10-351" fmla="*/ 1137388 w 6041897"/>
              <a:gd name="connsiteY10-352" fmla="*/ 3800217 h 3800217"/>
              <a:gd name="connsiteX0-353" fmla="*/ 1061188 w 6041897"/>
              <a:gd name="connsiteY0-354" fmla="*/ 3785930 h 3785930"/>
              <a:gd name="connsiteX1-355" fmla="*/ 259934 w 6041897"/>
              <a:gd name="connsiteY1-356" fmla="*/ 3282981 h 3785930"/>
              <a:gd name="connsiteX2-357" fmla="*/ 10552 w 6041897"/>
              <a:gd name="connsiteY2-358" fmla="*/ 2839635 h 3785930"/>
              <a:gd name="connsiteX3-359" fmla="*/ 52838 w 6041897"/>
              <a:gd name="connsiteY3-360" fmla="*/ 2415340 h 3785930"/>
              <a:gd name="connsiteX4-361" fmla="*/ 361534 w 6041897"/>
              <a:gd name="connsiteY4-362" fmla="*/ 2100726 h 3785930"/>
              <a:gd name="connsiteX5-363" fmla="*/ 3889825 w 6041897"/>
              <a:gd name="connsiteY5-364" fmla="*/ 87199 h 3785930"/>
              <a:gd name="connsiteX6-365" fmla="*/ 4208479 w 6041897"/>
              <a:gd name="connsiteY6-366" fmla="*/ 319 h 3785930"/>
              <a:gd name="connsiteX7-367" fmla="*/ 4610261 w 6041897"/>
              <a:gd name="connsiteY7-368" fmla="*/ 179562 h 3785930"/>
              <a:gd name="connsiteX8-369" fmla="*/ 6041897 w 6041897"/>
              <a:gd name="connsiteY8-370" fmla="*/ 1029308 h 3785930"/>
              <a:gd name="connsiteX9-371" fmla="*/ 6041897 w 6041897"/>
              <a:gd name="connsiteY9-372" fmla="*/ 3763271 h 3785930"/>
              <a:gd name="connsiteX10-373" fmla="*/ 1061188 w 6041897"/>
              <a:gd name="connsiteY10-374" fmla="*/ 3785930 h 3785930"/>
              <a:gd name="connsiteX0-375" fmla="*/ 1061188 w 6041897"/>
              <a:gd name="connsiteY0-376" fmla="*/ 3786035 h 3786035"/>
              <a:gd name="connsiteX1-377" fmla="*/ 259934 w 6041897"/>
              <a:gd name="connsiteY1-378" fmla="*/ 3283086 h 3786035"/>
              <a:gd name="connsiteX2-379" fmla="*/ 10552 w 6041897"/>
              <a:gd name="connsiteY2-380" fmla="*/ 2839740 h 3786035"/>
              <a:gd name="connsiteX3-381" fmla="*/ 52838 w 6041897"/>
              <a:gd name="connsiteY3-382" fmla="*/ 2415445 h 3786035"/>
              <a:gd name="connsiteX4-383" fmla="*/ 361534 w 6041897"/>
              <a:gd name="connsiteY4-384" fmla="*/ 2100831 h 3786035"/>
              <a:gd name="connsiteX5-385" fmla="*/ 3889825 w 6041897"/>
              <a:gd name="connsiteY5-386" fmla="*/ 87304 h 3786035"/>
              <a:gd name="connsiteX6-387" fmla="*/ 4208479 w 6041897"/>
              <a:gd name="connsiteY6-388" fmla="*/ 424 h 3786035"/>
              <a:gd name="connsiteX7-389" fmla="*/ 4610261 w 6041897"/>
              <a:gd name="connsiteY7-390" fmla="*/ 179667 h 3786035"/>
              <a:gd name="connsiteX8-391" fmla="*/ 6041897 w 6041897"/>
              <a:gd name="connsiteY8-392" fmla="*/ 1029413 h 3786035"/>
              <a:gd name="connsiteX9-393" fmla="*/ 6041897 w 6041897"/>
              <a:gd name="connsiteY9-394" fmla="*/ 3763376 h 3786035"/>
              <a:gd name="connsiteX10-395" fmla="*/ 1061188 w 6041897"/>
              <a:gd name="connsiteY10-396" fmla="*/ 3786035 h 3786035"/>
              <a:gd name="connsiteX0-397" fmla="*/ 1061188 w 6041897"/>
              <a:gd name="connsiteY0-398" fmla="*/ 3786035 h 3786035"/>
              <a:gd name="connsiteX1-399" fmla="*/ 259934 w 6041897"/>
              <a:gd name="connsiteY1-400" fmla="*/ 3283086 h 3786035"/>
              <a:gd name="connsiteX2-401" fmla="*/ 10552 w 6041897"/>
              <a:gd name="connsiteY2-402" fmla="*/ 2839740 h 3786035"/>
              <a:gd name="connsiteX3-403" fmla="*/ 52838 w 6041897"/>
              <a:gd name="connsiteY3-404" fmla="*/ 2415445 h 3786035"/>
              <a:gd name="connsiteX4-405" fmla="*/ 361534 w 6041897"/>
              <a:gd name="connsiteY4-406" fmla="*/ 2100831 h 3786035"/>
              <a:gd name="connsiteX5-407" fmla="*/ 3694562 w 6041897"/>
              <a:gd name="connsiteY5-408" fmla="*/ 201604 h 3786035"/>
              <a:gd name="connsiteX6-409" fmla="*/ 4208479 w 6041897"/>
              <a:gd name="connsiteY6-410" fmla="*/ 424 h 3786035"/>
              <a:gd name="connsiteX7-411" fmla="*/ 4610261 w 6041897"/>
              <a:gd name="connsiteY7-412" fmla="*/ 179667 h 3786035"/>
              <a:gd name="connsiteX8-413" fmla="*/ 6041897 w 6041897"/>
              <a:gd name="connsiteY8-414" fmla="*/ 1029413 h 3786035"/>
              <a:gd name="connsiteX9-415" fmla="*/ 6041897 w 6041897"/>
              <a:gd name="connsiteY9-416" fmla="*/ 3763376 h 3786035"/>
              <a:gd name="connsiteX10-417" fmla="*/ 1061188 w 6041897"/>
              <a:gd name="connsiteY10-418" fmla="*/ 3786035 h 3786035"/>
              <a:gd name="connsiteX0-419" fmla="*/ 1061188 w 6041897"/>
              <a:gd name="connsiteY0-420" fmla="*/ 3776550 h 3776550"/>
              <a:gd name="connsiteX1-421" fmla="*/ 259934 w 6041897"/>
              <a:gd name="connsiteY1-422" fmla="*/ 3273601 h 3776550"/>
              <a:gd name="connsiteX2-423" fmla="*/ 10552 w 6041897"/>
              <a:gd name="connsiteY2-424" fmla="*/ 2830255 h 3776550"/>
              <a:gd name="connsiteX3-425" fmla="*/ 52838 w 6041897"/>
              <a:gd name="connsiteY3-426" fmla="*/ 2405960 h 3776550"/>
              <a:gd name="connsiteX4-427" fmla="*/ 361534 w 6041897"/>
              <a:gd name="connsiteY4-428" fmla="*/ 2091346 h 3776550"/>
              <a:gd name="connsiteX5-429" fmla="*/ 3694562 w 6041897"/>
              <a:gd name="connsiteY5-430" fmla="*/ 192119 h 3776550"/>
              <a:gd name="connsiteX6-431" fmla="*/ 4170379 w 6041897"/>
              <a:gd name="connsiteY6-432" fmla="*/ 464 h 3776550"/>
              <a:gd name="connsiteX7-433" fmla="*/ 4610261 w 6041897"/>
              <a:gd name="connsiteY7-434" fmla="*/ 170182 h 3776550"/>
              <a:gd name="connsiteX8-435" fmla="*/ 6041897 w 6041897"/>
              <a:gd name="connsiteY8-436" fmla="*/ 1019928 h 3776550"/>
              <a:gd name="connsiteX9-437" fmla="*/ 6041897 w 6041897"/>
              <a:gd name="connsiteY9-438" fmla="*/ 3753891 h 3776550"/>
              <a:gd name="connsiteX10-439" fmla="*/ 1061188 w 6041897"/>
              <a:gd name="connsiteY10-440" fmla="*/ 3776550 h 3776550"/>
              <a:gd name="connsiteX0-441" fmla="*/ 1061188 w 6041897"/>
              <a:gd name="connsiteY0-442" fmla="*/ 3796861 h 3796861"/>
              <a:gd name="connsiteX1-443" fmla="*/ 259934 w 6041897"/>
              <a:gd name="connsiteY1-444" fmla="*/ 3293912 h 3796861"/>
              <a:gd name="connsiteX2-445" fmla="*/ 10552 w 6041897"/>
              <a:gd name="connsiteY2-446" fmla="*/ 2850566 h 3796861"/>
              <a:gd name="connsiteX3-447" fmla="*/ 52838 w 6041897"/>
              <a:gd name="connsiteY3-448" fmla="*/ 2426271 h 3796861"/>
              <a:gd name="connsiteX4-449" fmla="*/ 361534 w 6041897"/>
              <a:gd name="connsiteY4-450" fmla="*/ 2111657 h 3796861"/>
              <a:gd name="connsiteX5-451" fmla="*/ 3694562 w 6041897"/>
              <a:gd name="connsiteY5-452" fmla="*/ 212430 h 3796861"/>
              <a:gd name="connsiteX6-453" fmla="*/ 4170379 w 6041897"/>
              <a:gd name="connsiteY6-454" fmla="*/ 20775 h 3796861"/>
              <a:gd name="connsiteX7-455" fmla="*/ 4610261 w 6041897"/>
              <a:gd name="connsiteY7-456" fmla="*/ 190493 h 3796861"/>
              <a:gd name="connsiteX8-457" fmla="*/ 6041897 w 6041897"/>
              <a:gd name="connsiteY8-458" fmla="*/ 1040239 h 3796861"/>
              <a:gd name="connsiteX9-459" fmla="*/ 6041897 w 6041897"/>
              <a:gd name="connsiteY9-460" fmla="*/ 3774202 h 3796861"/>
              <a:gd name="connsiteX10-461" fmla="*/ 1061188 w 6041897"/>
              <a:gd name="connsiteY10-462" fmla="*/ 3796861 h 3796861"/>
              <a:gd name="connsiteX0-463" fmla="*/ 1061188 w 6041897"/>
              <a:gd name="connsiteY0-464" fmla="*/ 3791751 h 3791751"/>
              <a:gd name="connsiteX1-465" fmla="*/ 259934 w 6041897"/>
              <a:gd name="connsiteY1-466" fmla="*/ 3288802 h 3791751"/>
              <a:gd name="connsiteX2-467" fmla="*/ 10552 w 6041897"/>
              <a:gd name="connsiteY2-468" fmla="*/ 2845456 h 3791751"/>
              <a:gd name="connsiteX3-469" fmla="*/ 52838 w 6041897"/>
              <a:gd name="connsiteY3-470" fmla="*/ 2421161 h 3791751"/>
              <a:gd name="connsiteX4-471" fmla="*/ 361534 w 6041897"/>
              <a:gd name="connsiteY4-472" fmla="*/ 2106547 h 3791751"/>
              <a:gd name="connsiteX5-473" fmla="*/ 3694562 w 6041897"/>
              <a:gd name="connsiteY5-474" fmla="*/ 207320 h 3791751"/>
              <a:gd name="connsiteX6-475" fmla="*/ 4170379 w 6041897"/>
              <a:gd name="connsiteY6-476" fmla="*/ 15665 h 3791751"/>
              <a:gd name="connsiteX7-477" fmla="*/ 4610261 w 6041897"/>
              <a:gd name="connsiteY7-478" fmla="*/ 185383 h 3791751"/>
              <a:gd name="connsiteX8-479" fmla="*/ 6041897 w 6041897"/>
              <a:gd name="connsiteY8-480" fmla="*/ 1035129 h 3791751"/>
              <a:gd name="connsiteX9-481" fmla="*/ 6041897 w 6041897"/>
              <a:gd name="connsiteY9-482" fmla="*/ 3769092 h 3791751"/>
              <a:gd name="connsiteX10-483" fmla="*/ 1061188 w 6041897"/>
              <a:gd name="connsiteY10-484" fmla="*/ 3791751 h 3791751"/>
              <a:gd name="connsiteX0-485" fmla="*/ 1061188 w 6041897"/>
              <a:gd name="connsiteY0-486" fmla="*/ 3791751 h 3791751"/>
              <a:gd name="connsiteX1-487" fmla="*/ 259934 w 6041897"/>
              <a:gd name="connsiteY1-488" fmla="*/ 3288802 h 3791751"/>
              <a:gd name="connsiteX2-489" fmla="*/ 10552 w 6041897"/>
              <a:gd name="connsiteY2-490" fmla="*/ 2845456 h 3791751"/>
              <a:gd name="connsiteX3-491" fmla="*/ 52838 w 6041897"/>
              <a:gd name="connsiteY3-492" fmla="*/ 2421161 h 3791751"/>
              <a:gd name="connsiteX4-493" fmla="*/ 361534 w 6041897"/>
              <a:gd name="connsiteY4-494" fmla="*/ 2106547 h 3791751"/>
              <a:gd name="connsiteX5-495" fmla="*/ 3694562 w 6041897"/>
              <a:gd name="connsiteY5-496" fmla="*/ 207320 h 3791751"/>
              <a:gd name="connsiteX6-497" fmla="*/ 4170379 w 6041897"/>
              <a:gd name="connsiteY6-498" fmla="*/ 15665 h 3791751"/>
              <a:gd name="connsiteX7-499" fmla="*/ 4610261 w 6041897"/>
              <a:gd name="connsiteY7-500" fmla="*/ 185383 h 3791751"/>
              <a:gd name="connsiteX8-501" fmla="*/ 6041897 w 6041897"/>
              <a:gd name="connsiteY8-502" fmla="*/ 1035129 h 3791751"/>
              <a:gd name="connsiteX9-503" fmla="*/ 6041897 w 6041897"/>
              <a:gd name="connsiteY9-504" fmla="*/ 3769092 h 3791751"/>
              <a:gd name="connsiteX10-505" fmla="*/ 1061188 w 6041897"/>
              <a:gd name="connsiteY10-506" fmla="*/ 3791751 h 3791751"/>
              <a:gd name="connsiteX0-507" fmla="*/ 1061188 w 6041897"/>
              <a:gd name="connsiteY0-508" fmla="*/ 3788510 h 3788510"/>
              <a:gd name="connsiteX1-509" fmla="*/ 259934 w 6041897"/>
              <a:gd name="connsiteY1-510" fmla="*/ 3285561 h 3788510"/>
              <a:gd name="connsiteX2-511" fmla="*/ 10552 w 6041897"/>
              <a:gd name="connsiteY2-512" fmla="*/ 2842215 h 3788510"/>
              <a:gd name="connsiteX3-513" fmla="*/ 52838 w 6041897"/>
              <a:gd name="connsiteY3-514" fmla="*/ 2417920 h 3788510"/>
              <a:gd name="connsiteX4-515" fmla="*/ 361534 w 6041897"/>
              <a:gd name="connsiteY4-516" fmla="*/ 2103306 h 3788510"/>
              <a:gd name="connsiteX5-517" fmla="*/ 3694562 w 6041897"/>
              <a:gd name="connsiteY5-518" fmla="*/ 204079 h 3788510"/>
              <a:gd name="connsiteX6-519" fmla="*/ 4170379 w 6041897"/>
              <a:gd name="connsiteY6-520" fmla="*/ 12424 h 3788510"/>
              <a:gd name="connsiteX7-521" fmla="*/ 4610261 w 6041897"/>
              <a:gd name="connsiteY7-522" fmla="*/ 182142 h 3788510"/>
              <a:gd name="connsiteX8-523" fmla="*/ 6041897 w 6041897"/>
              <a:gd name="connsiteY8-524" fmla="*/ 1031888 h 3788510"/>
              <a:gd name="connsiteX9-525" fmla="*/ 6041897 w 6041897"/>
              <a:gd name="connsiteY9-526" fmla="*/ 3765851 h 3788510"/>
              <a:gd name="connsiteX10-527" fmla="*/ 1061188 w 6041897"/>
              <a:gd name="connsiteY10-528" fmla="*/ 3788510 h 3788510"/>
              <a:gd name="connsiteX0-529" fmla="*/ 1061188 w 6041897"/>
              <a:gd name="connsiteY0-530" fmla="*/ 3801938 h 3801938"/>
              <a:gd name="connsiteX1-531" fmla="*/ 259934 w 6041897"/>
              <a:gd name="connsiteY1-532" fmla="*/ 3298989 h 3801938"/>
              <a:gd name="connsiteX2-533" fmla="*/ 10552 w 6041897"/>
              <a:gd name="connsiteY2-534" fmla="*/ 2855643 h 3801938"/>
              <a:gd name="connsiteX3-535" fmla="*/ 52838 w 6041897"/>
              <a:gd name="connsiteY3-536" fmla="*/ 2431348 h 3801938"/>
              <a:gd name="connsiteX4-537" fmla="*/ 361534 w 6041897"/>
              <a:gd name="connsiteY4-538" fmla="*/ 2116734 h 3801938"/>
              <a:gd name="connsiteX5-539" fmla="*/ 3694562 w 6041897"/>
              <a:gd name="connsiteY5-540" fmla="*/ 217507 h 3801938"/>
              <a:gd name="connsiteX6-541" fmla="*/ 4175141 w 6041897"/>
              <a:gd name="connsiteY6-542" fmla="*/ 11564 h 3801938"/>
              <a:gd name="connsiteX7-543" fmla="*/ 4610261 w 6041897"/>
              <a:gd name="connsiteY7-544" fmla="*/ 195570 h 3801938"/>
              <a:gd name="connsiteX8-545" fmla="*/ 6041897 w 6041897"/>
              <a:gd name="connsiteY8-546" fmla="*/ 1045316 h 3801938"/>
              <a:gd name="connsiteX9-547" fmla="*/ 6041897 w 6041897"/>
              <a:gd name="connsiteY9-548" fmla="*/ 3779279 h 3801938"/>
              <a:gd name="connsiteX10-549" fmla="*/ 1061188 w 6041897"/>
              <a:gd name="connsiteY10-550" fmla="*/ 3801938 h 3801938"/>
              <a:gd name="connsiteX0-551" fmla="*/ 1061188 w 6041897"/>
              <a:gd name="connsiteY0-552" fmla="*/ 3803341 h 3803341"/>
              <a:gd name="connsiteX1-553" fmla="*/ 259934 w 6041897"/>
              <a:gd name="connsiteY1-554" fmla="*/ 3300392 h 3803341"/>
              <a:gd name="connsiteX2-555" fmla="*/ 10552 w 6041897"/>
              <a:gd name="connsiteY2-556" fmla="*/ 2857046 h 3803341"/>
              <a:gd name="connsiteX3-557" fmla="*/ 52838 w 6041897"/>
              <a:gd name="connsiteY3-558" fmla="*/ 2432751 h 3803341"/>
              <a:gd name="connsiteX4-559" fmla="*/ 361534 w 6041897"/>
              <a:gd name="connsiteY4-560" fmla="*/ 2118137 h 3803341"/>
              <a:gd name="connsiteX5-561" fmla="*/ 3694562 w 6041897"/>
              <a:gd name="connsiteY5-562" fmla="*/ 218910 h 3803341"/>
              <a:gd name="connsiteX6-563" fmla="*/ 4175141 w 6041897"/>
              <a:gd name="connsiteY6-564" fmla="*/ 12967 h 3803341"/>
              <a:gd name="connsiteX7-565" fmla="*/ 4610261 w 6041897"/>
              <a:gd name="connsiteY7-566" fmla="*/ 196973 h 3803341"/>
              <a:gd name="connsiteX8-567" fmla="*/ 6041897 w 6041897"/>
              <a:gd name="connsiteY8-568" fmla="*/ 1046719 h 3803341"/>
              <a:gd name="connsiteX9-569" fmla="*/ 6041897 w 6041897"/>
              <a:gd name="connsiteY9-570" fmla="*/ 3780682 h 3803341"/>
              <a:gd name="connsiteX10-571" fmla="*/ 1061188 w 6041897"/>
              <a:gd name="connsiteY10-572" fmla="*/ 3803341 h 3803341"/>
              <a:gd name="connsiteX0-573" fmla="*/ 1061188 w 6041897"/>
              <a:gd name="connsiteY0-574" fmla="*/ 3805657 h 3805657"/>
              <a:gd name="connsiteX1-575" fmla="*/ 259934 w 6041897"/>
              <a:gd name="connsiteY1-576" fmla="*/ 3302708 h 3805657"/>
              <a:gd name="connsiteX2-577" fmla="*/ 10552 w 6041897"/>
              <a:gd name="connsiteY2-578" fmla="*/ 2859362 h 3805657"/>
              <a:gd name="connsiteX3-579" fmla="*/ 52838 w 6041897"/>
              <a:gd name="connsiteY3-580" fmla="*/ 2435067 h 3805657"/>
              <a:gd name="connsiteX4-581" fmla="*/ 361534 w 6041897"/>
              <a:gd name="connsiteY4-582" fmla="*/ 2120453 h 3805657"/>
              <a:gd name="connsiteX5-583" fmla="*/ 3694562 w 6041897"/>
              <a:gd name="connsiteY5-584" fmla="*/ 221226 h 3805657"/>
              <a:gd name="connsiteX6-585" fmla="*/ 4175141 w 6041897"/>
              <a:gd name="connsiteY6-586" fmla="*/ 15283 h 3805657"/>
              <a:gd name="connsiteX7-587" fmla="*/ 4643599 w 6041897"/>
              <a:gd name="connsiteY7-588" fmla="*/ 170714 h 3805657"/>
              <a:gd name="connsiteX8-589" fmla="*/ 6041897 w 6041897"/>
              <a:gd name="connsiteY8-590" fmla="*/ 1049035 h 3805657"/>
              <a:gd name="connsiteX9-591" fmla="*/ 6041897 w 6041897"/>
              <a:gd name="connsiteY9-592" fmla="*/ 3782998 h 3805657"/>
              <a:gd name="connsiteX10-593" fmla="*/ 1061188 w 6041897"/>
              <a:gd name="connsiteY10-594" fmla="*/ 3805657 h 3805657"/>
              <a:gd name="connsiteX0-595" fmla="*/ 1061188 w 6041897"/>
              <a:gd name="connsiteY0-596" fmla="*/ 3804860 h 3804860"/>
              <a:gd name="connsiteX1-597" fmla="*/ 259934 w 6041897"/>
              <a:gd name="connsiteY1-598" fmla="*/ 3301911 h 3804860"/>
              <a:gd name="connsiteX2-599" fmla="*/ 10552 w 6041897"/>
              <a:gd name="connsiteY2-600" fmla="*/ 2858565 h 3804860"/>
              <a:gd name="connsiteX3-601" fmla="*/ 52838 w 6041897"/>
              <a:gd name="connsiteY3-602" fmla="*/ 2434270 h 3804860"/>
              <a:gd name="connsiteX4-603" fmla="*/ 361534 w 6041897"/>
              <a:gd name="connsiteY4-604" fmla="*/ 2119656 h 3804860"/>
              <a:gd name="connsiteX5-605" fmla="*/ 3694562 w 6041897"/>
              <a:gd name="connsiteY5-606" fmla="*/ 220429 h 3804860"/>
              <a:gd name="connsiteX6-607" fmla="*/ 4175141 w 6041897"/>
              <a:gd name="connsiteY6-608" fmla="*/ 14486 h 3804860"/>
              <a:gd name="connsiteX7-609" fmla="*/ 4643599 w 6041897"/>
              <a:gd name="connsiteY7-610" fmla="*/ 169917 h 3804860"/>
              <a:gd name="connsiteX8-611" fmla="*/ 6041897 w 6041897"/>
              <a:gd name="connsiteY8-612" fmla="*/ 1048238 h 3804860"/>
              <a:gd name="connsiteX9-613" fmla="*/ 6041897 w 6041897"/>
              <a:gd name="connsiteY9-614" fmla="*/ 3782201 h 3804860"/>
              <a:gd name="connsiteX10-615" fmla="*/ 1061188 w 6041897"/>
              <a:gd name="connsiteY10-616" fmla="*/ 3804860 h 3804860"/>
              <a:gd name="connsiteX0-617" fmla="*/ 1061188 w 6041897"/>
              <a:gd name="connsiteY0-618" fmla="*/ 3798355 h 3798355"/>
              <a:gd name="connsiteX1-619" fmla="*/ 259934 w 6041897"/>
              <a:gd name="connsiteY1-620" fmla="*/ 3295406 h 3798355"/>
              <a:gd name="connsiteX2-621" fmla="*/ 10552 w 6041897"/>
              <a:gd name="connsiteY2-622" fmla="*/ 2852060 h 3798355"/>
              <a:gd name="connsiteX3-623" fmla="*/ 52838 w 6041897"/>
              <a:gd name="connsiteY3-624" fmla="*/ 2427765 h 3798355"/>
              <a:gd name="connsiteX4-625" fmla="*/ 361534 w 6041897"/>
              <a:gd name="connsiteY4-626" fmla="*/ 2113151 h 3798355"/>
              <a:gd name="connsiteX5-627" fmla="*/ 3694562 w 6041897"/>
              <a:gd name="connsiteY5-628" fmla="*/ 213924 h 3798355"/>
              <a:gd name="connsiteX6-629" fmla="*/ 4175141 w 6041897"/>
              <a:gd name="connsiteY6-630" fmla="*/ 15125 h 3798355"/>
              <a:gd name="connsiteX7-631" fmla="*/ 4643599 w 6041897"/>
              <a:gd name="connsiteY7-632" fmla="*/ 163412 h 3798355"/>
              <a:gd name="connsiteX8-633" fmla="*/ 6041897 w 6041897"/>
              <a:gd name="connsiteY8-634" fmla="*/ 1041733 h 3798355"/>
              <a:gd name="connsiteX9-635" fmla="*/ 6041897 w 6041897"/>
              <a:gd name="connsiteY9-636" fmla="*/ 3775696 h 3798355"/>
              <a:gd name="connsiteX10-637" fmla="*/ 1061188 w 6041897"/>
              <a:gd name="connsiteY10-638" fmla="*/ 3798355 h 3798355"/>
              <a:gd name="connsiteX0-639" fmla="*/ 1061188 w 6041897"/>
              <a:gd name="connsiteY0-640" fmla="*/ 3794037 h 3794037"/>
              <a:gd name="connsiteX1-641" fmla="*/ 259934 w 6041897"/>
              <a:gd name="connsiteY1-642" fmla="*/ 3291088 h 3794037"/>
              <a:gd name="connsiteX2-643" fmla="*/ 10552 w 6041897"/>
              <a:gd name="connsiteY2-644" fmla="*/ 2847742 h 3794037"/>
              <a:gd name="connsiteX3-645" fmla="*/ 52838 w 6041897"/>
              <a:gd name="connsiteY3-646" fmla="*/ 2423447 h 3794037"/>
              <a:gd name="connsiteX4-647" fmla="*/ 361534 w 6041897"/>
              <a:gd name="connsiteY4-648" fmla="*/ 2108833 h 3794037"/>
              <a:gd name="connsiteX5-649" fmla="*/ 3694562 w 6041897"/>
              <a:gd name="connsiteY5-650" fmla="*/ 209606 h 3794037"/>
              <a:gd name="connsiteX6-651" fmla="*/ 4175141 w 6041897"/>
              <a:gd name="connsiteY6-652" fmla="*/ 10807 h 3794037"/>
              <a:gd name="connsiteX7-653" fmla="*/ 4643599 w 6041897"/>
              <a:gd name="connsiteY7-654" fmla="*/ 159094 h 3794037"/>
              <a:gd name="connsiteX8-655" fmla="*/ 6041897 w 6041897"/>
              <a:gd name="connsiteY8-656" fmla="*/ 1037415 h 3794037"/>
              <a:gd name="connsiteX9-657" fmla="*/ 6041897 w 6041897"/>
              <a:gd name="connsiteY9-658" fmla="*/ 3771378 h 3794037"/>
              <a:gd name="connsiteX10-659" fmla="*/ 1061188 w 6041897"/>
              <a:gd name="connsiteY10-660" fmla="*/ 3794037 h 3794037"/>
              <a:gd name="connsiteX0-661" fmla="*/ 1061188 w 6041897"/>
              <a:gd name="connsiteY0-662" fmla="*/ 3793512 h 3793512"/>
              <a:gd name="connsiteX1-663" fmla="*/ 259934 w 6041897"/>
              <a:gd name="connsiteY1-664" fmla="*/ 3290563 h 3793512"/>
              <a:gd name="connsiteX2-665" fmla="*/ 10552 w 6041897"/>
              <a:gd name="connsiteY2-666" fmla="*/ 2847217 h 3793512"/>
              <a:gd name="connsiteX3-667" fmla="*/ 52838 w 6041897"/>
              <a:gd name="connsiteY3-668" fmla="*/ 2422922 h 3793512"/>
              <a:gd name="connsiteX4-669" fmla="*/ 361534 w 6041897"/>
              <a:gd name="connsiteY4-670" fmla="*/ 2108308 h 3793512"/>
              <a:gd name="connsiteX5-671" fmla="*/ 3694562 w 6041897"/>
              <a:gd name="connsiteY5-672" fmla="*/ 209081 h 3793512"/>
              <a:gd name="connsiteX6-673" fmla="*/ 4175141 w 6041897"/>
              <a:gd name="connsiteY6-674" fmla="*/ 10282 h 3793512"/>
              <a:gd name="connsiteX7-675" fmla="*/ 4617406 w 6041897"/>
              <a:gd name="connsiteY7-676" fmla="*/ 165712 h 3793512"/>
              <a:gd name="connsiteX8-677" fmla="*/ 6041897 w 6041897"/>
              <a:gd name="connsiteY8-678" fmla="*/ 1036890 h 3793512"/>
              <a:gd name="connsiteX9-679" fmla="*/ 6041897 w 6041897"/>
              <a:gd name="connsiteY9-680" fmla="*/ 3770853 h 3793512"/>
              <a:gd name="connsiteX10-681" fmla="*/ 1061188 w 6041897"/>
              <a:gd name="connsiteY10-682" fmla="*/ 3793512 h 3793512"/>
              <a:gd name="connsiteX0-683" fmla="*/ 1061188 w 6041897"/>
              <a:gd name="connsiteY0-684" fmla="*/ 3793512 h 3793512"/>
              <a:gd name="connsiteX1-685" fmla="*/ 259934 w 6041897"/>
              <a:gd name="connsiteY1-686" fmla="*/ 3290563 h 3793512"/>
              <a:gd name="connsiteX2-687" fmla="*/ 10552 w 6041897"/>
              <a:gd name="connsiteY2-688" fmla="*/ 2847217 h 3793512"/>
              <a:gd name="connsiteX3-689" fmla="*/ 52838 w 6041897"/>
              <a:gd name="connsiteY3-690" fmla="*/ 2422922 h 3793512"/>
              <a:gd name="connsiteX4-691" fmla="*/ 361534 w 6041897"/>
              <a:gd name="connsiteY4-692" fmla="*/ 2108308 h 3793512"/>
              <a:gd name="connsiteX5-693" fmla="*/ 3694562 w 6041897"/>
              <a:gd name="connsiteY5-694" fmla="*/ 209081 h 3793512"/>
              <a:gd name="connsiteX6-695" fmla="*/ 4175141 w 6041897"/>
              <a:gd name="connsiteY6-696" fmla="*/ 10282 h 3793512"/>
              <a:gd name="connsiteX7-697" fmla="*/ 4617406 w 6041897"/>
              <a:gd name="connsiteY7-698" fmla="*/ 165712 h 3793512"/>
              <a:gd name="connsiteX8-699" fmla="*/ 6041897 w 6041897"/>
              <a:gd name="connsiteY8-700" fmla="*/ 1036890 h 3793512"/>
              <a:gd name="connsiteX9-701" fmla="*/ 6041897 w 6041897"/>
              <a:gd name="connsiteY9-702" fmla="*/ 3770853 h 3793512"/>
              <a:gd name="connsiteX10-703" fmla="*/ 1061188 w 6041897"/>
              <a:gd name="connsiteY10-704" fmla="*/ 3793512 h 3793512"/>
              <a:gd name="connsiteX0-705" fmla="*/ 1061188 w 6041897"/>
              <a:gd name="connsiteY0-706" fmla="*/ 3793512 h 3793512"/>
              <a:gd name="connsiteX1-707" fmla="*/ 259934 w 6041897"/>
              <a:gd name="connsiteY1-708" fmla="*/ 3290563 h 3793512"/>
              <a:gd name="connsiteX2-709" fmla="*/ 10552 w 6041897"/>
              <a:gd name="connsiteY2-710" fmla="*/ 2847217 h 3793512"/>
              <a:gd name="connsiteX3-711" fmla="*/ 52838 w 6041897"/>
              <a:gd name="connsiteY3-712" fmla="*/ 2422922 h 3793512"/>
              <a:gd name="connsiteX4-713" fmla="*/ 361534 w 6041897"/>
              <a:gd name="connsiteY4-714" fmla="*/ 2108308 h 3793512"/>
              <a:gd name="connsiteX5-715" fmla="*/ 3704087 w 6041897"/>
              <a:gd name="connsiteY5-716" fmla="*/ 223368 h 3793512"/>
              <a:gd name="connsiteX6-717" fmla="*/ 4175141 w 6041897"/>
              <a:gd name="connsiteY6-718" fmla="*/ 10282 h 3793512"/>
              <a:gd name="connsiteX7-719" fmla="*/ 4617406 w 6041897"/>
              <a:gd name="connsiteY7-720" fmla="*/ 165712 h 3793512"/>
              <a:gd name="connsiteX8-721" fmla="*/ 6041897 w 6041897"/>
              <a:gd name="connsiteY8-722" fmla="*/ 1036890 h 3793512"/>
              <a:gd name="connsiteX9-723" fmla="*/ 6041897 w 6041897"/>
              <a:gd name="connsiteY9-724" fmla="*/ 3770853 h 3793512"/>
              <a:gd name="connsiteX10-725" fmla="*/ 1061188 w 6041897"/>
              <a:gd name="connsiteY10-726" fmla="*/ 3793512 h 3793512"/>
              <a:gd name="connsiteX0-727" fmla="*/ 1061188 w 6041897"/>
              <a:gd name="connsiteY0-728" fmla="*/ 3793512 h 3793512"/>
              <a:gd name="connsiteX1-729" fmla="*/ 259934 w 6041897"/>
              <a:gd name="connsiteY1-730" fmla="*/ 3290563 h 3793512"/>
              <a:gd name="connsiteX2-731" fmla="*/ 10552 w 6041897"/>
              <a:gd name="connsiteY2-732" fmla="*/ 2847217 h 3793512"/>
              <a:gd name="connsiteX3-733" fmla="*/ 52838 w 6041897"/>
              <a:gd name="connsiteY3-734" fmla="*/ 2422922 h 3793512"/>
              <a:gd name="connsiteX4-735" fmla="*/ 361534 w 6041897"/>
              <a:gd name="connsiteY4-736" fmla="*/ 2108308 h 3793512"/>
              <a:gd name="connsiteX5-737" fmla="*/ 3246887 w 6041897"/>
              <a:gd name="connsiteY5-738" fmla="*/ 490068 h 3793512"/>
              <a:gd name="connsiteX6-739" fmla="*/ 4175141 w 6041897"/>
              <a:gd name="connsiteY6-740" fmla="*/ 10282 h 3793512"/>
              <a:gd name="connsiteX7-741" fmla="*/ 4617406 w 6041897"/>
              <a:gd name="connsiteY7-742" fmla="*/ 165712 h 3793512"/>
              <a:gd name="connsiteX8-743" fmla="*/ 6041897 w 6041897"/>
              <a:gd name="connsiteY8-744" fmla="*/ 1036890 h 3793512"/>
              <a:gd name="connsiteX9-745" fmla="*/ 6041897 w 6041897"/>
              <a:gd name="connsiteY9-746" fmla="*/ 3770853 h 3793512"/>
              <a:gd name="connsiteX10-747" fmla="*/ 1061188 w 6041897"/>
              <a:gd name="connsiteY10-748" fmla="*/ 3793512 h 3793512"/>
              <a:gd name="connsiteX0-749" fmla="*/ 1061188 w 6041897"/>
              <a:gd name="connsiteY0-750" fmla="*/ 3727199 h 3727199"/>
              <a:gd name="connsiteX1-751" fmla="*/ 259934 w 6041897"/>
              <a:gd name="connsiteY1-752" fmla="*/ 3224250 h 3727199"/>
              <a:gd name="connsiteX2-753" fmla="*/ 10552 w 6041897"/>
              <a:gd name="connsiteY2-754" fmla="*/ 2780904 h 3727199"/>
              <a:gd name="connsiteX3-755" fmla="*/ 52838 w 6041897"/>
              <a:gd name="connsiteY3-756" fmla="*/ 2356609 h 3727199"/>
              <a:gd name="connsiteX4-757" fmla="*/ 361534 w 6041897"/>
              <a:gd name="connsiteY4-758" fmla="*/ 2041995 h 3727199"/>
              <a:gd name="connsiteX5-759" fmla="*/ 3246887 w 6041897"/>
              <a:gd name="connsiteY5-760" fmla="*/ 423755 h 3727199"/>
              <a:gd name="connsiteX6-761" fmla="*/ 4022741 w 6041897"/>
              <a:gd name="connsiteY6-762" fmla="*/ 20169 h 3727199"/>
              <a:gd name="connsiteX7-763" fmla="*/ 4617406 w 6041897"/>
              <a:gd name="connsiteY7-764" fmla="*/ 99399 h 3727199"/>
              <a:gd name="connsiteX8-765" fmla="*/ 6041897 w 6041897"/>
              <a:gd name="connsiteY8-766" fmla="*/ 970577 h 3727199"/>
              <a:gd name="connsiteX9-767" fmla="*/ 6041897 w 6041897"/>
              <a:gd name="connsiteY9-768" fmla="*/ 3704540 h 3727199"/>
              <a:gd name="connsiteX10-769" fmla="*/ 1061188 w 6041897"/>
              <a:gd name="connsiteY10-770" fmla="*/ 3727199 h 3727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6041897" h="3727199">
                <a:moveTo>
                  <a:pt x="1061188" y="3727199"/>
                </a:moveTo>
                <a:cubicBezTo>
                  <a:pt x="768703" y="3554787"/>
                  <a:pt x="557182" y="3444287"/>
                  <a:pt x="259934" y="3224250"/>
                </a:cubicBezTo>
                <a:cubicBezTo>
                  <a:pt x="100607" y="3095518"/>
                  <a:pt x="55579" y="2935036"/>
                  <a:pt x="10552" y="2780904"/>
                </a:cubicBezTo>
                <a:cubicBezTo>
                  <a:pt x="-15040" y="2607722"/>
                  <a:pt x="8580" y="2498041"/>
                  <a:pt x="52838" y="2356609"/>
                </a:cubicBezTo>
                <a:cubicBezTo>
                  <a:pt x="165262" y="2189825"/>
                  <a:pt x="250698" y="2140516"/>
                  <a:pt x="361534" y="2041995"/>
                </a:cubicBezTo>
                <a:lnTo>
                  <a:pt x="3246887" y="423755"/>
                </a:lnTo>
                <a:cubicBezTo>
                  <a:pt x="3355222" y="364103"/>
                  <a:pt x="3903294" y="54421"/>
                  <a:pt x="4022741" y="20169"/>
                </a:cubicBezTo>
                <a:cubicBezTo>
                  <a:pt x="4198208" y="-23536"/>
                  <a:pt x="4479244" y="4197"/>
                  <a:pt x="4617406" y="99399"/>
                </a:cubicBezTo>
                <a:cubicBezTo>
                  <a:pt x="5089854" y="423129"/>
                  <a:pt x="5567067" y="680184"/>
                  <a:pt x="6041897" y="970577"/>
                </a:cubicBezTo>
                <a:lnTo>
                  <a:pt x="6041897" y="3704540"/>
                </a:lnTo>
                <a:lnTo>
                  <a:pt x="1061188" y="372719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72822" y="4872748"/>
            <a:ext cx="1194677" cy="119467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3078" y="2850518"/>
            <a:ext cx="580158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感谢您的欣赏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1615" y="1419479"/>
            <a:ext cx="4697344" cy="4647946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6566728" y="3242550"/>
            <a:ext cx="745250" cy="74525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000442" y="2574281"/>
            <a:ext cx="1200794" cy="1200794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296623" y="5613507"/>
            <a:ext cx="2471206" cy="2471206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7718" y="2334350"/>
            <a:ext cx="3789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5ED4F1"/>
                </a:solidFill>
                <a:cs typeface="+mn-ea"/>
                <a:sym typeface="+mn-lt"/>
              </a:rPr>
              <a:t>THANKS of you</a:t>
            </a:r>
            <a:endParaRPr lang="zh-CN" altLang="en-US" sz="3600" b="1" dirty="0">
              <a:solidFill>
                <a:srgbClr val="FCA900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251435" y="27999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LAN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519262" y="27841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269825" y="278411"/>
            <a:ext cx="1449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CONOMICS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57426" y="278994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B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USINESS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66405" y="244095"/>
            <a:ext cx="356188" cy="400110"/>
            <a:chOff x="7966405" y="244095"/>
            <a:chExt cx="356188" cy="400110"/>
          </a:xfrm>
        </p:grpSpPr>
        <p:sp>
          <p:nvSpPr>
            <p:cNvPr id="40" name="椭圆 39"/>
            <p:cNvSpPr/>
            <p:nvPr/>
          </p:nvSpPr>
          <p:spPr>
            <a:xfrm>
              <a:off x="8011589" y="333691"/>
              <a:ext cx="268409" cy="268409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966405" y="24409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14" grpId="0" animBg="1"/>
      <p:bldP spid="7" grpId="0" animBg="1"/>
      <p:bldP spid="21" grpId="0"/>
      <p:bldP spid="18" grpId="0" animBg="1"/>
      <p:bldP spid="19" grpId="0" animBg="1"/>
      <p:bldP spid="20" grpId="0" animBg="1"/>
      <p:bldP spid="27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-1" fmla="*/ 0 w 2336800"/>
              <a:gd name="connsiteY0-2" fmla="*/ 0 h 2146300"/>
              <a:gd name="connsiteX1-3" fmla="*/ 0 w 2336800"/>
              <a:gd name="connsiteY1-4" fmla="*/ 2146300 h 2146300"/>
              <a:gd name="connsiteX2-5" fmla="*/ 2336800 w 2336800"/>
              <a:gd name="connsiteY2-6" fmla="*/ 2146300 h 2146300"/>
              <a:gd name="connsiteX3-7" fmla="*/ 2057400 w 2336800"/>
              <a:gd name="connsiteY3-8" fmla="*/ 1397000 h 2146300"/>
              <a:gd name="connsiteX4-9" fmla="*/ 1765300 w 2336800"/>
              <a:gd name="connsiteY4-10" fmla="*/ 901700 h 2146300"/>
              <a:gd name="connsiteX5-11" fmla="*/ 1295400 w 2336800"/>
              <a:gd name="connsiteY5-12" fmla="*/ 787400 h 2146300"/>
              <a:gd name="connsiteX6-13" fmla="*/ 1206500 w 2336800"/>
              <a:gd name="connsiteY6-14" fmla="*/ 355600 h 2146300"/>
              <a:gd name="connsiteX7-15" fmla="*/ 660400 w 2336800"/>
              <a:gd name="connsiteY7-16" fmla="*/ 12700 h 2146300"/>
              <a:gd name="connsiteX8-17" fmla="*/ 0 w 2336800"/>
              <a:gd name="connsiteY8-18" fmla="*/ 0 h 2146300"/>
              <a:gd name="connsiteX0-19" fmla="*/ 0 w 2336800"/>
              <a:gd name="connsiteY0-20" fmla="*/ 0 h 2146300"/>
              <a:gd name="connsiteX1-21" fmla="*/ 0 w 2336800"/>
              <a:gd name="connsiteY1-22" fmla="*/ 2146300 h 2146300"/>
              <a:gd name="connsiteX2-23" fmla="*/ 2336800 w 2336800"/>
              <a:gd name="connsiteY2-24" fmla="*/ 2146300 h 2146300"/>
              <a:gd name="connsiteX3-25" fmla="*/ 2057400 w 2336800"/>
              <a:gd name="connsiteY3-26" fmla="*/ 1397000 h 2146300"/>
              <a:gd name="connsiteX4-27" fmla="*/ 1835150 w 2336800"/>
              <a:gd name="connsiteY4-28" fmla="*/ 838200 h 2146300"/>
              <a:gd name="connsiteX5-29" fmla="*/ 1295400 w 2336800"/>
              <a:gd name="connsiteY5-30" fmla="*/ 787400 h 2146300"/>
              <a:gd name="connsiteX6-31" fmla="*/ 1206500 w 2336800"/>
              <a:gd name="connsiteY6-32" fmla="*/ 355600 h 2146300"/>
              <a:gd name="connsiteX7-33" fmla="*/ 660400 w 2336800"/>
              <a:gd name="connsiteY7-34" fmla="*/ 12700 h 2146300"/>
              <a:gd name="connsiteX8-35" fmla="*/ 0 w 2336800"/>
              <a:gd name="connsiteY8-36" fmla="*/ 0 h 2146300"/>
              <a:gd name="connsiteX0-37" fmla="*/ 0 w 2336800"/>
              <a:gd name="connsiteY0-38" fmla="*/ 0 h 2146300"/>
              <a:gd name="connsiteX1-39" fmla="*/ 0 w 2336800"/>
              <a:gd name="connsiteY1-40" fmla="*/ 2146300 h 2146300"/>
              <a:gd name="connsiteX2-41" fmla="*/ 2336800 w 2336800"/>
              <a:gd name="connsiteY2-42" fmla="*/ 2146300 h 2146300"/>
              <a:gd name="connsiteX3-43" fmla="*/ 2057400 w 2336800"/>
              <a:gd name="connsiteY3-44" fmla="*/ 1397000 h 2146300"/>
              <a:gd name="connsiteX4-45" fmla="*/ 1943100 w 2336800"/>
              <a:gd name="connsiteY4-46" fmla="*/ 933450 h 2146300"/>
              <a:gd name="connsiteX5-47" fmla="*/ 1835150 w 2336800"/>
              <a:gd name="connsiteY5-48" fmla="*/ 838200 h 2146300"/>
              <a:gd name="connsiteX6-49" fmla="*/ 1295400 w 2336800"/>
              <a:gd name="connsiteY6-50" fmla="*/ 787400 h 2146300"/>
              <a:gd name="connsiteX7-51" fmla="*/ 1206500 w 2336800"/>
              <a:gd name="connsiteY7-52" fmla="*/ 355600 h 2146300"/>
              <a:gd name="connsiteX8-53" fmla="*/ 660400 w 2336800"/>
              <a:gd name="connsiteY8-54" fmla="*/ 12700 h 2146300"/>
              <a:gd name="connsiteX9" fmla="*/ 0 w 2336800"/>
              <a:gd name="connsiteY9" fmla="*/ 0 h 2146300"/>
              <a:gd name="connsiteX0-55" fmla="*/ 0 w 2336800"/>
              <a:gd name="connsiteY0-56" fmla="*/ 0 h 2146300"/>
              <a:gd name="connsiteX1-57" fmla="*/ 0 w 2336800"/>
              <a:gd name="connsiteY1-58" fmla="*/ 2146300 h 2146300"/>
              <a:gd name="connsiteX2-59" fmla="*/ 2336800 w 2336800"/>
              <a:gd name="connsiteY2-60" fmla="*/ 2146300 h 2146300"/>
              <a:gd name="connsiteX3-61" fmla="*/ 2057400 w 2336800"/>
              <a:gd name="connsiteY3-62" fmla="*/ 1397000 h 2146300"/>
              <a:gd name="connsiteX4-63" fmla="*/ 1943100 w 2336800"/>
              <a:gd name="connsiteY4-64" fmla="*/ 958850 h 2146300"/>
              <a:gd name="connsiteX5-65" fmla="*/ 1835150 w 2336800"/>
              <a:gd name="connsiteY5-66" fmla="*/ 838200 h 2146300"/>
              <a:gd name="connsiteX6-67" fmla="*/ 1295400 w 2336800"/>
              <a:gd name="connsiteY6-68" fmla="*/ 787400 h 2146300"/>
              <a:gd name="connsiteX7-69" fmla="*/ 1206500 w 2336800"/>
              <a:gd name="connsiteY7-70" fmla="*/ 355600 h 2146300"/>
              <a:gd name="connsiteX8-71" fmla="*/ 660400 w 2336800"/>
              <a:gd name="connsiteY8-72" fmla="*/ 12700 h 2146300"/>
              <a:gd name="connsiteX9-73" fmla="*/ 0 w 2336800"/>
              <a:gd name="connsiteY9-74" fmla="*/ 0 h 2146300"/>
              <a:gd name="connsiteX0-75" fmla="*/ 0 w 2336800"/>
              <a:gd name="connsiteY0-76" fmla="*/ 0 h 2146300"/>
              <a:gd name="connsiteX1-77" fmla="*/ 0 w 2336800"/>
              <a:gd name="connsiteY1-78" fmla="*/ 2146300 h 2146300"/>
              <a:gd name="connsiteX2-79" fmla="*/ 2336800 w 2336800"/>
              <a:gd name="connsiteY2-80" fmla="*/ 2146300 h 2146300"/>
              <a:gd name="connsiteX3-81" fmla="*/ 2057400 w 2336800"/>
              <a:gd name="connsiteY3-82" fmla="*/ 1397000 h 2146300"/>
              <a:gd name="connsiteX4-83" fmla="*/ 1943100 w 2336800"/>
              <a:gd name="connsiteY4-84" fmla="*/ 958850 h 2146300"/>
              <a:gd name="connsiteX5-85" fmla="*/ 1835150 w 2336800"/>
              <a:gd name="connsiteY5-86" fmla="*/ 838200 h 2146300"/>
              <a:gd name="connsiteX6-87" fmla="*/ 1295400 w 2336800"/>
              <a:gd name="connsiteY6-88" fmla="*/ 787400 h 2146300"/>
              <a:gd name="connsiteX7-89" fmla="*/ 1206500 w 2336800"/>
              <a:gd name="connsiteY7-90" fmla="*/ 355600 h 2146300"/>
              <a:gd name="connsiteX8-91" fmla="*/ 660400 w 2336800"/>
              <a:gd name="connsiteY8-92" fmla="*/ 12700 h 2146300"/>
              <a:gd name="connsiteX9-93" fmla="*/ 0 w 2336800"/>
              <a:gd name="connsiteY9-94" fmla="*/ 0 h 2146300"/>
              <a:gd name="connsiteX0-95" fmla="*/ 0 w 2336800"/>
              <a:gd name="connsiteY0-96" fmla="*/ 0 h 2146300"/>
              <a:gd name="connsiteX1-97" fmla="*/ 0 w 2336800"/>
              <a:gd name="connsiteY1-98" fmla="*/ 2146300 h 2146300"/>
              <a:gd name="connsiteX2-99" fmla="*/ 2336800 w 2336800"/>
              <a:gd name="connsiteY2-100" fmla="*/ 2146300 h 2146300"/>
              <a:gd name="connsiteX3-101" fmla="*/ 2057400 w 2336800"/>
              <a:gd name="connsiteY3-102" fmla="*/ 1397000 h 2146300"/>
              <a:gd name="connsiteX4-103" fmla="*/ 1943100 w 2336800"/>
              <a:gd name="connsiteY4-104" fmla="*/ 958850 h 2146300"/>
              <a:gd name="connsiteX5-105" fmla="*/ 1835150 w 2336800"/>
              <a:gd name="connsiteY5-106" fmla="*/ 838200 h 2146300"/>
              <a:gd name="connsiteX6-107" fmla="*/ 1295400 w 2336800"/>
              <a:gd name="connsiteY6-108" fmla="*/ 787400 h 2146300"/>
              <a:gd name="connsiteX7-109" fmla="*/ 1206500 w 2336800"/>
              <a:gd name="connsiteY7-110" fmla="*/ 355600 h 2146300"/>
              <a:gd name="connsiteX8-111" fmla="*/ 660400 w 2336800"/>
              <a:gd name="connsiteY8-112" fmla="*/ 12700 h 2146300"/>
              <a:gd name="connsiteX9-113" fmla="*/ 0 w 2336800"/>
              <a:gd name="connsiteY9-114" fmla="*/ 0 h 2146300"/>
              <a:gd name="connsiteX0-115" fmla="*/ 0 w 2336800"/>
              <a:gd name="connsiteY0-116" fmla="*/ 0 h 2146300"/>
              <a:gd name="connsiteX1-117" fmla="*/ 0 w 2336800"/>
              <a:gd name="connsiteY1-118" fmla="*/ 2146300 h 2146300"/>
              <a:gd name="connsiteX2-119" fmla="*/ 2336800 w 2336800"/>
              <a:gd name="connsiteY2-120" fmla="*/ 2146300 h 2146300"/>
              <a:gd name="connsiteX3-121" fmla="*/ 2057400 w 2336800"/>
              <a:gd name="connsiteY3-122" fmla="*/ 1397000 h 2146300"/>
              <a:gd name="connsiteX4-123" fmla="*/ 1943100 w 2336800"/>
              <a:gd name="connsiteY4-124" fmla="*/ 958850 h 2146300"/>
              <a:gd name="connsiteX5-125" fmla="*/ 1835150 w 2336800"/>
              <a:gd name="connsiteY5-126" fmla="*/ 838200 h 2146300"/>
              <a:gd name="connsiteX6-127" fmla="*/ 1295400 w 2336800"/>
              <a:gd name="connsiteY6-128" fmla="*/ 787400 h 2146300"/>
              <a:gd name="connsiteX7-129" fmla="*/ 1206500 w 2336800"/>
              <a:gd name="connsiteY7-130" fmla="*/ 355600 h 2146300"/>
              <a:gd name="connsiteX8-131" fmla="*/ 660400 w 2336800"/>
              <a:gd name="connsiteY8-132" fmla="*/ 12700 h 2146300"/>
              <a:gd name="connsiteX9-133" fmla="*/ 0 w 2336800"/>
              <a:gd name="connsiteY9-134" fmla="*/ 0 h 2146300"/>
              <a:gd name="connsiteX0-135" fmla="*/ 0 w 2336800"/>
              <a:gd name="connsiteY0-136" fmla="*/ 0 h 2146300"/>
              <a:gd name="connsiteX1-137" fmla="*/ 0 w 2336800"/>
              <a:gd name="connsiteY1-138" fmla="*/ 2146300 h 2146300"/>
              <a:gd name="connsiteX2-139" fmla="*/ 2336800 w 2336800"/>
              <a:gd name="connsiteY2-140" fmla="*/ 2146300 h 2146300"/>
              <a:gd name="connsiteX3-141" fmla="*/ 2057400 w 2336800"/>
              <a:gd name="connsiteY3-142" fmla="*/ 1397000 h 2146300"/>
              <a:gd name="connsiteX4-143" fmla="*/ 1943100 w 2336800"/>
              <a:gd name="connsiteY4-144" fmla="*/ 958850 h 2146300"/>
              <a:gd name="connsiteX5-145" fmla="*/ 1835150 w 2336800"/>
              <a:gd name="connsiteY5-146" fmla="*/ 838200 h 2146300"/>
              <a:gd name="connsiteX6-147" fmla="*/ 1295400 w 2336800"/>
              <a:gd name="connsiteY6-148" fmla="*/ 787400 h 2146300"/>
              <a:gd name="connsiteX7-149" fmla="*/ 1206500 w 2336800"/>
              <a:gd name="connsiteY7-150" fmla="*/ 355600 h 2146300"/>
              <a:gd name="connsiteX8-151" fmla="*/ 660400 w 2336800"/>
              <a:gd name="connsiteY8-152" fmla="*/ 12700 h 2146300"/>
              <a:gd name="connsiteX9-153" fmla="*/ 0 w 2336800"/>
              <a:gd name="connsiteY9-154" fmla="*/ 0 h 2146300"/>
              <a:gd name="connsiteX0-155" fmla="*/ 0 w 2336800"/>
              <a:gd name="connsiteY0-156" fmla="*/ 0 h 2146300"/>
              <a:gd name="connsiteX1-157" fmla="*/ 0 w 2336800"/>
              <a:gd name="connsiteY1-158" fmla="*/ 2146300 h 2146300"/>
              <a:gd name="connsiteX2-159" fmla="*/ 2336800 w 2336800"/>
              <a:gd name="connsiteY2-160" fmla="*/ 2146300 h 2146300"/>
              <a:gd name="connsiteX3-161" fmla="*/ 2057400 w 2336800"/>
              <a:gd name="connsiteY3-162" fmla="*/ 1397000 h 2146300"/>
              <a:gd name="connsiteX4-163" fmla="*/ 1943100 w 2336800"/>
              <a:gd name="connsiteY4-164" fmla="*/ 958850 h 2146300"/>
              <a:gd name="connsiteX5-165" fmla="*/ 1835150 w 2336800"/>
              <a:gd name="connsiteY5-166" fmla="*/ 838200 h 2146300"/>
              <a:gd name="connsiteX6-167" fmla="*/ 1295400 w 2336800"/>
              <a:gd name="connsiteY6-168" fmla="*/ 787400 h 2146300"/>
              <a:gd name="connsiteX7-169" fmla="*/ 1206500 w 2336800"/>
              <a:gd name="connsiteY7-170" fmla="*/ 355600 h 2146300"/>
              <a:gd name="connsiteX8-171" fmla="*/ 660400 w 2336800"/>
              <a:gd name="connsiteY8-172" fmla="*/ 12700 h 2146300"/>
              <a:gd name="connsiteX9-173" fmla="*/ 0 w 2336800"/>
              <a:gd name="connsiteY9-174" fmla="*/ 0 h 2146300"/>
              <a:gd name="connsiteX0-175" fmla="*/ 0 w 2336800"/>
              <a:gd name="connsiteY0-176" fmla="*/ 0 h 2146300"/>
              <a:gd name="connsiteX1-177" fmla="*/ 0 w 2336800"/>
              <a:gd name="connsiteY1-178" fmla="*/ 2146300 h 2146300"/>
              <a:gd name="connsiteX2-179" fmla="*/ 2336800 w 2336800"/>
              <a:gd name="connsiteY2-180" fmla="*/ 2146300 h 2146300"/>
              <a:gd name="connsiteX3-181" fmla="*/ 2057400 w 2336800"/>
              <a:gd name="connsiteY3-182" fmla="*/ 1397000 h 2146300"/>
              <a:gd name="connsiteX4-183" fmla="*/ 1943100 w 2336800"/>
              <a:gd name="connsiteY4-184" fmla="*/ 958850 h 2146300"/>
              <a:gd name="connsiteX5-185" fmla="*/ 1835150 w 2336800"/>
              <a:gd name="connsiteY5-186" fmla="*/ 838200 h 2146300"/>
              <a:gd name="connsiteX6-187" fmla="*/ 1295400 w 2336800"/>
              <a:gd name="connsiteY6-188" fmla="*/ 787400 h 2146300"/>
              <a:gd name="connsiteX7-189" fmla="*/ 1206500 w 2336800"/>
              <a:gd name="connsiteY7-190" fmla="*/ 355600 h 2146300"/>
              <a:gd name="connsiteX8-191" fmla="*/ 660400 w 2336800"/>
              <a:gd name="connsiteY8-192" fmla="*/ 12700 h 2146300"/>
              <a:gd name="connsiteX9-193" fmla="*/ 0 w 2336800"/>
              <a:gd name="connsiteY9-194" fmla="*/ 0 h 2146300"/>
              <a:gd name="connsiteX0-195" fmla="*/ 0 w 2336800"/>
              <a:gd name="connsiteY0-196" fmla="*/ 0 h 2146300"/>
              <a:gd name="connsiteX1-197" fmla="*/ 0 w 2336800"/>
              <a:gd name="connsiteY1-198" fmla="*/ 2146300 h 2146300"/>
              <a:gd name="connsiteX2-199" fmla="*/ 2336800 w 2336800"/>
              <a:gd name="connsiteY2-200" fmla="*/ 2146300 h 2146300"/>
              <a:gd name="connsiteX3-201" fmla="*/ 2057400 w 2336800"/>
              <a:gd name="connsiteY3-202" fmla="*/ 1397000 h 2146300"/>
              <a:gd name="connsiteX4-203" fmla="*/ 1943100 w 2336800"/>
              <a:gd name="connsiteY4-204" fmla="*/ 958850 h 2146300"/>
              <a:gd name="connsiteX5-205" fmla="*/ 1835150 w 2336800"/>
              <a:gd name="connsiteY5-206" fmla="*/ 838200 h 2146300"/>
              <a:gd name="connsiteX6-207" fmla="*/ 1295400 w 2336800"/>
              <a:gd name="connsiteY6-208" fmla="*/ 787400 h 2146300"/>
              <a:gd name="connsiteX7-209" fmla="*/ 1206500 w 2336800"/>
              <a:gd name="connsiteY7-210" fmla="*/ 355600 h 2146300"/>
              <a:gd name="connsiteX8-211" fmla="*/ 660400 w 2336800"/>
              <a:gd name="connsiteY8-212" fmla="*/ 12700 h 2146300"/>
              <a:gd name="connsiteX9-213" fmla="*/ 0 w 2336800"/>
              <a:gd name="connsiteY9-214" fmla="*/ 0 h 2146300"/>
              <a:gd name="connsiteX0-215" fmla="*/ 0 w 2336800"/>
              <a:gd name="connsiteY0-216" fmla="*/ 0 h 2146300"/>
              <a:gd name="connsiteX1-217" fmla="*/ 0 w 2336800"/>
              <a:gd name="connsiteY1-218" fmla="*/ 2146300 h 2146300"/>
              <a:gd name="connsiteX2-219" fmla="*/ 2336800 w 2336800"/>
              <a:gd name="connsiteY2-220" fmla="*/ 2146300 h 2146300"/>
              <a:gd name="connsiteX3-221" fmla="*/ 2057400 w 2336800"/>
              <a:gd name="connsiteY3-222" fmla="*/ 1397000 h 2146300"/>
              <a:gd name="connsiteX4-223" fmla="*/ 1943100 w 2336800"/>
              <a:gd name="connsiteY4-224" fmla="*/ 958850 h 2146300"/>
              <a:gd name="connsiteX5-225" fmla="*/ 1835150 w 2336800"/>
              <a:gd name="connsiteY5-226" fmla="*/ 838200 h 2146300"/>
              <a:gd name="connsiteX6-227" fmla="*/ 1295400 w 2336800"/>
              <a:gd name="connsiteY6-228" fmla="*/ 787400 h 2146300"/>
              <a:gd name="connsiteX7-229" fmla="*/ 1206500 w 2336800"/>
              <a:gd name="connsiteY7-230" fmla="*/ 355600 h 2146300"/>
              <a:gd name="connsiteX8-231" fmla="*/ 660400 w 2336800"/>
              <a:gd name="connsiteY8-232" fmla="*/ 12700 h 2146300"/>
              <a:gd name="connsiteX9-233" fmla="*/ 0 w 2336800"/>
              <a:gd name="connsiteY9-234" fmla="*/ 0 h 2146300"/>
              <a:gd name="connsiteX0-235" fmla="*/ 0 w 2336800"/>
              <a:gd name="connsiteY0-236" fmla="*/ 10222 h 2156522"/>
              <a:gd name="connsiteX1-237" fmla="*/ 0 w 2336800"/>
              <a:gd name="connsiteY1-238" fmla="*/ 2156522 h 2156522"/>
              <a:gd name="connsiteX2-239" fmla="*/ 2336800 w 2336800"/>
              <a:gd name="connsiteY2-240" fmla="*/ 2156522 h 2156522"/>
              <a:gd name="connsiteX3-241" fmla="*/ 2057400 w 2336800"/>
              <a:gd name="connsiteY3-242" fmla="*/ 1407222 h 2156522"/>
              <a:gd name="connsiteX4-243" fmla="*/ 1943100 w 2336800"/>
              <a:gd name="connsiteY4-244" fmla="*/ 969072 h 2156522"/>
              <a:gd name="connsiteX5-245" fmla="*/ 1835150 w 2336800"/>
              <a:gd name="connsiteY5-246" fmla="*/ 848422 h 2156522"/>
              <a:gd name="connsiteX6-247" fmla="*/ 1295400 w 2336800"/>
              <a:gd name="connsiteY6-248" fmla="*/ 797622 h 2156522"/>
              <a:gd name="connsiteX7-249" fmla="*/ 1206500 w 2336800"/>
              <a:gd name="connsiteY7-250" fmla="*/ 365822 h 2156522"/>
              <a:gd name="connsiteX8-251" fmla="*/ 660400 w 2336800"/>
              <a:gd name="connsiteY8-252" fmla="*/ 22922 h 2156522"/>
              <a:gd name="connsiteX9-253" fmla="*/ 0 w 2336800"/>
              <a:gd name="connsiteY9-254" fmla="*/ 10222 h 2156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3" y="connsiteY9-74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-1" fmla="*/ 2087688 w 2087688"/>
              <a:gd name="connsiteY0-2" fmla="*/ 38100 h 2311400"/>
              <a:gd name="connsiteX1-3" fmla="*/ 2087688 w 2087688"/>
              <a:gd name="connsiteY1-4" fmla="*/ 2311400 h 2311400"/>
              <a:gd name="connsiteX2-5" fmla="*/ 4888 w 2087688"/>
              <a:gd name="connsiteY2-6" fmla="*/ 2311400 h 2311400"/>
              <a:gd name="connsiteX3-7" fmla="*/ 81088 w 2087688"/>
              <a:gd name="connsiteY3-8" fmla="*/ 1511300 h 2311400"/>
              <a:gd name="connsiteX4-9" fmla="*/ 449388 w 2087688"/>
              <a:gd name="connsiteY4-10" fmla="*/ 1066800 h 2311400"/>
              <a:gd name="connsiteX5-11" fmla="*/ 906588 w 2087688"/>
              <a:gd name="connsiteY5-12" fmla="*/ 812800 h 2311400"/>
              <a:gd name="connsiteX6-13" fmla="*/ 1363788 w 2087688"/>
              <a:gd name="connsiteY6-14" fmla="*/ 749300 h 2311400"/>
              <a:gd name="connsiteX7-15" fmla="*/ 1605088 w 2087688"/>
              <a:gd name="connsiteY7-16" fmla="*/ 203200 h 2311400"/>
              <a:gd name="connsiteX8-17" fmla="*/ 1871788 w 2087688"/>
              <a:gd name="connsiteY8-18" fmla="*/ 0 h 2311400"/>
              <a:gd name="connsiteX9-19" fmla="*/ 2087688 w 2087688"/>
              <a:gd name="connsiteY9-20" fmla="*/ 38100 h 2311400"/>
              <a:gd name="connsiteX0-21" fmla="*/ 2112797 w 2112797"/>
              <a:gd name="connsiteY0-22" fmla="*/ 38100 h 2311400"/>
              <a:gd name="connsiteX1-23" fmla="*/ 2112797 w 2112797"/>
              <a:gd name="connsiteY1-24" fmla="*/ 2311400 h 2311400"/>
              <a:gd name="connsiteX2-25" fmla="*/ 29997 w 2112797"/>
              <a:gd name="connsiteY2-26" fmla="*/ 2311400 h 2311400"/>
              <a:gd name="connsiteX3-27" fmla="*/ 106197 w 2112797"/>
              <a:gd name="connsiteY3-28" fmla="*/ 1511300 h 2311400"/>
              <a:gd name="connsiteX4-29" fmla="*/ 474497 w 2112797"/>
              <a:gd name="connsiteY4-30" fmla="*/ 1066800 h 2311400"/>
              <a:gd name="connsiteX5-31" fmla="*/ 931697 w 2112797"/>
              <a:gd name="connsiteY5-32" fmla="*/ 812800 h 2311400"/>
              <a:gd name="connsiteX6-33" fmla="*/ 1388897 w 2112797"/>
              <a:gd name="connsiteY6-34" fmla="*/ 749300 h 2311400"/>
              <a:gd name="connsiteX7-35" fmla="*/ 1630197 w 2112797"/>
              <a:gd name="connsiteY7-36" fmla="*/ 203200 h 2311400"/>
              <a:gd name="connsiteX8-37" fmla="*/ 1896897 w 2112797"/>
              <a:gd name="connsiteY8-38" fmla="*/ 0 h 2311400"/>
              <a:gd name="connsiteX9-39" fmla="*/ 2112797 w 2112797"/>
              <a:gd name="connsiteY9-40" fmla="*/ 38100 h 2311400"/>
              <a:gd name="connsiteX0-41" fmla="*/ 2136972 w 2136972"/>
              <a:gd name="connsiteY0-42" fmla="*/ 38100 h 2314575"/>
              <a:gd name="connsiteX1-43" fmla="*/ 2136972 w 2136972"/>
              <a:gd name="connsiteY1-44" fmla="*/ 2311400 h 2314575"/>
              <a:gd name="connsiteX2-45" fmla="*/ 19247 w 2136972"/>
              <a:gd name="connsiteY2-46" fmla="*/ 2314575 h 2314575"/>
              <a:gd name="connsiteX3-47" fmla="*/ 130372 w 2136972"/>
              <a:gd name="connsiteY3-48" fmla="*/ 1511300 h 2314575"/>
              <a:gd name="connsiteX4-49" fmla="*/ 498672 w 2136972"/>
              <a:gd name="connsiteY4-50" fmla="*/ 1066800 h 2314575"/>
              <a:gd name="connsiteX5-51" fmla="*/ 955872 w 2136972"/>
              <a:gd name="connsiteY5-52" fmla="*/ 812800 h 2314575"/>
              <a:gd name="connsiteX6-53" fmla="*/ 1413072 w 2136972"/>
              <a:gd name="connsiteY6-54" fmla="*/ 749300 h 2314575"/>
              <a:gd name="connsiteX7-55" fmla="*/ 1654372 w 2136972"/>
              <a:gd name="connsiteY7-56" fmla="*/ 203200 h 2314575"/>
              <a:gd name="connsiteX8-57" fmla="*/ 1921072 w 2136972"/>
              <a:gd name="connsiteY8-58" fmla="*/ 0 h 2314575"/>
              <a:gd name="connsiteX9-59" fmla="*/ 2136972 w 2136972"/>
              <a:gd name="connsiteY9-60" fmla="*/ 38100 h 2314575"/>
              <a:gd name="connsiteX0-61" fmla="*/ 2120134 w 2120134"/>
              <a:gd name="connsiteY0-62" fmla="*/ 38100 h 2314575"/>
              <a:gd name="connsiteX1-63" fmla="*/ 2120134 w 2120134"/>
              <a:gd name="connsiteY1-64" fmla="*/ 2311400 h 2314575"/>
              <a:gd name="connsiteX2-65" fmla="*/ 2409 w 2120134"/>
              <a:gd name="connsiteY2-66" fmla="*/ 2314575 h 2314575"/>
              <a:gd name="connsiteX3-67" fmla="*/ 113534 w 2120134"/>
              <a:gd name="connsiteY3-68" fmla="*/ 1511300 h 2314575"/>
              <a:gd name="connsiteX4-69" fmla="*/ 481834 w 2120134"/>
              <a:gd name="connsiteY4-70" fmla="*/ 1066800 h 2314575"/>
              <a:gd name="connsiteX5-71" fmla="*/ 939034 w 2120134"/>
              <a:gd name="connsiteY5-72" fmla="*/ 812800 h 2314575"/>
              <a:gd name="connsiteX6-73" fmla="*/ 1396234 w 2120134"/>
              <a:gd name="connsiteY6-74" fmla="*/ 749300 h 2314575"/>
              <a:gd name="connsiteX7-75" fmla="*/ 1637534 w 2120134"/>
              <a:gd name="connsiteY7-76" fmla="*/ 203200 h 2314575"/>
              <a:gd name="connsiteX8-77" fmla="*/ 1904234 w 2120134"/>
              <a:gd name="connsiteY8-78" fmla="*/ 0 h 2314575"/>
              <a:gd name="connsiteX9-79" fmla="*/ 2120134 w 2120134"/>
              <a:gd name="connsiteY9-80" fmla="*/ 38100 h 2314575"/>
              <a:gd name="connsiteX0-81" fmla="*/ 2120134 w 2120134"/>
              <a:gd name="connsiteY0-82" fmla="*/ 38100 h 2314575"/>
              <a:gd name="connsiteX1-83" fmla="*/ 2120134 w 2120134"/>
              <a:gd name="connsiteY1-84" fmla="*/ 2311400 h 2314575"/>
              <a:gd name="connsiteX2-85" fmla="*/ 2409 w 2120134"/>
              <a:gd name="connsiteY2-86" fmla="*/ 2314575 h 2314575"/>
              <a:gd name="connsiteX3-87" fmla="*/ 113534 w 2120134"/>
              <a:gd name="connsiteY3-88" fmla="*/ 1511300 h 2314575"/>
              <a:gd name="connsiteX4-89" fmla="*/ 481834 w 2120134"/>
              <a:gd name="connsiteY4-90" fmla="*/ 1066800 h 2314575"/>
              <a:gd name="connsiteX5-91" fmla="*/ 939034 w 2120134"/>
              <a:gd name="connsiteY5-92" fmla="*/ 812800 h 2314575"/>
              <a:gd name="connsiteX6-93" fmla="*/ 1396234 w 2120134"/>
              <a:gd name="connsiteY6-94" fmla="*/ 749300 h 2314575"/>
              <a:gd name="connsiteX7-95" fmla="*/ 1637534 w 2120134"/>
              <a:gd name="connsiteY7-96" fmla="*/ 203200 h 2314575"/>
              <a:gd name="connsiteX8-97" fmla="*/ 1904234 w 2120134"/>
              <a:gd name="connsiteY8-98" fmla="*/ 0 h 2314575"/>
              <a:gd name="connsiteX9-99" fmla="*/ 2120134 w 2120134"/>
              <a:gd name="connsiteY9-100" fmla="*/ 38100 h 2314575"/>
              <a:gd name="connsiteX0-101" fmla="*/ 2120134 w 2120134"/>
              <a:gd name="connsiteY0-102" fmla="*/ 38100 h 2314575"/>
              <a:gd name="connsiteX1-103" fmla="*/ 2120134 w 2120134"/>
              <a:gd name="connsiteY1-104" fmla="*/ 2311400 h 2314575"/>
              <a:gd name="connsiteX2-105" fmla="*/ 2409 w 2120134"/>
              <a:gd name="connsiteY2-106" fmla="*/ 2314575 h 2314575"/>
              <a:gd name="connsiteX3-107" fmla="*/ 113534 w 2120134"/>
              <a:gd name="connsiteY3-108" fmla="*/ 1511300 h 2314575"/>
              <a:gd name="connsiteX4-109" fmla="*/ 481834 w 2120134"/>
              <a:gd name="connsiteY4-110" fmla="*/ 1066800 h 2314575"/>
              <a:gd name="connsiteX5-111" fmla="*/ 939034 w 2120134"/>
              <a:gd name="connsiteY5-112" fmla="*/ 812800 h 2314575"/>
              <a:gd name="connsiteX6-113" fmla="*/ 1396234 w 2120134"/>
              <a:gd name="connsiteY6-114" fmla="*/ 749300 h 2314575"/>
              <a:gd name="connsiteX7-115" fmla="*/ 1637534 w 2120134"/>
              <a:gd name="connsiteY7-116" fmla="*/ 203200 h 2314575"/>
              <a:gd name="connsiteX8-117" fmla="*/ 1904234 w 2120134"/>
              <a:gd name="connsiteY8-118" fmla="*/ 0 h 2314575"/>
              <a:gd name="connsiteX9-119" fmla="*/ 2120134 w 2120134"/>
              <a:gd name="connsiteY9-120" fmla="*/ 38100 h 2314575"/>
              <a:gd name="connsiteX0-121" fmla="*/ 2120134 w 2120134"/>
              <a:gd name="connsiteY0-122" fmla="*/ 38100 h 2314575"/>
              <a:gd name="connsiteX1-123" fmla="*/ 2120134 w 2120134"/>
              <a:gd name="connsiteY1-124" fmla="*/ 2311400 h 2314575"/>
              <a:gd name="connsiteX2-125" fmla="*/ 2409 w 2120134"/>
              <a:gd name="connsiteY2-126" fmla="*/ 2314575 h 2314575"/>
              <a:gd name="connsiteX3-127" fmla="*/ 113534 w 2120134"/>
              <a:gd name="connsiteY3-128" fmla="*/ 1511300 h 2314575"/>
              <a:gd name="connsiteX4-129" fmla="*/ 481834 w 2120134"/>
              <a:gd name="connsiteY4-130" fmla="*/ 1066800 h 2314575"/>
              <a:gd name="connsiteX5-131" fmla="*/ 939034 w 2120134"/>
              <a:gd name="connsiteY5-132" fmla="*/ 812800 h 2314575"/>
              <a:gd name="connsiteX6-133" fmla="*/ 1396234 w 2120134"/>
              <a:gd name="connsiteY6-134" fmla="*/ 749300 h 2314575"/>
              <a:gd name="connsiteX7-135" fmla="*/ 1637534 w 2120134"/>
              <a:gd name="connsiteY7-136" fmla="*/ 203200 h 2314575"/>
              <a:gd name="connsiteX8-137" fmla="*/ 1904234 w 2120134"/>
              <a:gd name="connsiteY8-138" fmla="*/ 0 h 2314575"/>
              <a:gd name="connsiteX9-139" fmla="*/ 2120134 w 2120134"/>
              <a:gd name="connsiteY9-140" fmla="*/ 38100 h 2314575"/>
              <a:gd name="connsiteX0-141" fmla="*/ 2120134 w 2120134"/>
              <a:gd name="connsiteY0-142" fmla="*/ 38100 h 2314575"/>
              <a:gd name="connsiteX1-143" fmla="*/ 2120134 w 2120134"/>
              <a:gd name="connsiteY1-144" fmla="*/ 2311400 h 2314575"/>
              <a:gd name="connsiteX2-145" fmla="*/ 2409 w 2120134"/>
              <a:gd name="connsiteY2-146" fmla="*/ 2314575 h 2314575"/>
              <a:gd name="connsiteX3-147" fmla="*/ 113534 w 2120134"/>
              <a:gd name="connsiteY3-148" fmla="*/ 1511300 h 2314575"/>
              <a:gd name="connsiteX4-149" fmla="*/ 481834 w 2120134"/>
              <a:gd name="connsiteY4-150" fmla="*/ 1066800 h 2314575"/>
              <a:gd name="connsiteX5-151" fmla="*/ 939034 w 2120134"/>
              <a:gd name="connsiteY5-152" fmla="*/ 812800 h 2314575"/>
              <a:gd name="connsiteX6-153" fmla="*/ 1396234 w 2120134"/>
              <a:gd name="connsiteY6-154" fmla="*/ 749300 h 2314575"/>
              <a:gd name="connsiteX7-155" fmla="*/ 1637534 w 2120134"/>
              <a:gd name="connsiteY7-156" fmla="*/ 203200 h 2314575"/>
              <a:gd name="connsiteX8-157" fmla="*/ 1904234 w 2120134"/>
              <a:gd name="connsiteY8-158" fmla="*/ 0 h 2314575"/>
              <a:gd name="connsiteX9-159" fmla="*/ 2120134 w 2120134"/>
              <a:gd name="connsiteY9-160" fmla="*/ 38100 h 2314575"/>
              <a:gd name="connsiteX0-161" fmla="*/ 2120134 w 2120134"/>
              <a:gd name="connsiteY0-162" fmla="*/ 38100 h 2314575"/>
              <a:gd name="connsiteX1-163" fmla="*/ 2120134 w 2120134"/>
              <a:gd name="connsiteY1-164" fmla="*/ 2311400 h 2314575"/>
              <a:gd name="connsiteX2-165" fmla="*/ 2409 w 2120134"/>
              <a:gd name="connsiteY2-166" fmla="*/ 2314575 h 2314575"/>
              <a:gd name="connsiteX3-167" fmla="*/ 113534 w 2120134"/>
              <a:gd name="connsiteY3-168" fmla="*/ 1511300 h 2314575"/>
              <a:gd name="connsiteX4-169" fmla="*/ 481834 w 2120134"/>
              <a:gd name="connsiteY4-170" fmla="*/ 1066800 h 2314575"/>
              <a:gd name="connsiteX5-171" fmla="*/ 939034 w 2120134"/>
              <a:gd name="connsiteY5-172" fmla="*/ 812800 h 2314575"/>
              <a:gd name="connsiteX6-173" fmla="*/ 1396234 w 2120134"/>
              <a:gd name="connsiteY6-174" fmla="*/ 749300 h 2314575"/>
              <a:gd name="connsiteX7-175" fmla="*/ 1637534 w 2120134"/>
              <a:gd name="connsiteY7-176" fmla="*/ 203200 h 2314575"/>
              <a:gd name="connsiteX8-177" fmla="*/ 1904234 w 2120134"/>
              <a:gd name="connsiteY8-178" fmla="*/ 0 h 2314575"/>
              <a:gd name="connsiteX9-179" fmla="*/ 2120134 w 2120134"/>
              <a:gd name="connsiteY9-180" fmla="*/ 38100 h 2314575"/>
              <a:gd name="connsiteX0-181" fmla="*/ 2120134 w 2120134"/>
              <a:gd name="connsiteY0-182" fmla="*/ 38100 h 2314575"/>
              <a:gd name="connsiteX1-183" fmla="*/ 2120134 w 2120134"/>
              <a:gd name="connsiteY1-184" fmla="*/ 2311400 h 2314575"/>
              <a:gd name="connsiteX2-185" fmla="*/ 2409 w 2120134"/>
              <a:gd name="connsiteY2-186" fmla="*/ 2314575 h 2314575"/>
              <a:gd name="connsiteX3-187" fmla="*/ 113534 w 2120134"/>
              <a:gd name="connsiteY3-188" fmla="*/ 1511300 h 2314575"/>
              <a:gd name="connsiteX4-189" fmla="*/ 481834 w 2120134"/>
              <a:gd name="connsiteY4-190" fmla="*/ 1066800 h 2314575"/>
              <a:gd name="connsiteX5-191" fmla="*/ 939034 w 2120134"/>
              <a:gd name="connsiteY5-192" fmla="*/ 812800 h 2314575"/>
              <a:gd name="connsiteX6-193" fmla="*/ 1396234 w 2120134"/>
              <a:gd name="connsiteY6-194" fmla="*/ 749300 h 2314575"/>
              <a:gd name="connsiteX7-195" fmla="*/ 1637534 w 2120134"/>
              <a:gd name="connsiteY7-196" fmla="*/ 203200 h 2314575"/>
              <a:gd name="connsiteX8-197" fmla="*/ 1904234 w 2120134"/>
              <a:gd name="connsiteY8-198" fmla="*/ 0 h 2314575"/>
              <a:gd name="connsiteX9-199" fmla="*/ 2120134 w 2120134"/>
              <a:gd name="connsiteY9-200" fmla="*/ 38100 h 2314575"/>
              <a:gd name="connsiteX0-201" fmla="*/ 2120134 w 2120134"/>
              <a:gd name="connsiteY0-202" fmla="*/ 38100 h 2314575"/>
              <a:gd name="connsiteX1-203" fmla="*/ 2120134 w 2120134"/>
              <a:gd name="connsiteY1-204" fmla="*/ 2311400 h 2314575"/>
              <a:gd name="connsiteX2-205" fmla="*/ 2409 w 2120134"/>
              <a:gd name="connsiteY2-206" fmla="*/ 2314575 h 2314575"/>
              <a:gd name="connsiteX3-207" fmla="*/ 113534 w 2120134"/>
              <a:gd name="connsiteY3-208" fmla="*/ 1511300 h 2314575"/>
              <a:gd name="connsiteX4-209" fmla="*/ 481834 w 2120134"/>
              <a:gd name="connsiteY4-210" fmla="*/ 1066800 h 2314575"/>
              <a:gd name="connsiteX5-211" fmla="*/ 939034 w 2120134"/>
              <a:gd name="connsiteY5-212" fmla="*/ 812800 h 2314575"/>
              <a:gd name="connsiteX6-213" fmla="*/ 1396234 w 2120134"/>
              <a:gd name="connsiteY6-214" fmla="*/ 749300 h 2314575"/>
              <a:gd name="connsiteX7-215" fmla="*/ 1637534 w 2120134"/>
              <a:gd name="connsiteY7-216" fmla="*/ 203200 h 2314575"/>
              <a:gd name="connsiteX8-217" fmla="*/ 1904234 w 2120134"/>
              <a:gd name="connsiteY8-218" fmla="*/ 0 h 2314575"/>
              <a:gd name="connsiteX9-219" fmla="*/ 2120134 w 2120134"/>
              <a:gd name="connsiteY9-220" fmla="*/ 38100 h 2314575"/>
              <a:gd name="connsiteX0-221" fmla="*/ 2120134 w 2120134"/>
              <a:gd name="connsiteY0-222" fmla="*/ 38100 h 2314575"/>
              <a:gd name="connsiteX1-223" fmla="*/ 2120134 w 2120134"/>
              <a:gd name="connsiteY1-224" fmla="*/ 2311400 h 2314575"/>
              <a:gd name="connsiteX2-225" fmla="*/ 2409 w 2120134"/>
              <a:gd name="connsiteY2-226" fmla="*/ 2314575 h 2314575"/>
              <a:gd name="connsiteX3-227" fmla="*/ 113534 w 2120134"/>
              <a:gd name="connsiteY3-228" fmla="*/ 1511300 h 2314575"/>
              <a:gd name="connsiteX4-229" fmla="*/ 481834 w 2120134"/>
              <a:gd name="connsiteY4-230" fmla="*/ 1066800 h 2314575"/>
              <a:gd name="connsiteX5-231" fmla="*/ 939034 w 2120134"/>
              <a:gd name="connsiteY5-232" fmla="*/ 812800 h 2314575"/>
              <a:gd name="connsiteX6-233" fmla="*/ 1396234 w 2120134"/>
              <a:gd name="connsiteY6-234" fmla="*/ 749300 h 2314575"/>
              <a:gd name="connsiteX7-235" fmla="*/ 1637534 w 2120134"/>
              <a:gd name="connsiteY7-236" fmla="*/ 203200 h 2314575"/>
              <a:gd name="connsiteX8-237" fmla="*/ 1904234 w 2120134"/>
              <a:gd name="connsiteY8-238" fmla="*/ 0 h 2314575"/>
              <a:gd name="connsiteX9-239" fmla="*/ 2120134 w 2120134"/>
              <a:gd name="connsiteY9-240" fmla="*/ 38100 h 2314575"/>
              <a:gd name="connsiteX0-241" fmla="*/ 2120134 w 2120134"/>
              <a:gd name="connsiteY0-242" fmla="*/ 38100 h 2314575"/>
              <a:gd name="connsiteX1-243" fmla="*/ 2120134 w 2120134"/>
              <a:gd name="connsiteY1-244" fmla="*/ 2311400 h 2314575"/>
              <a:gd name="connsiteX2-245" fmla="*/ 2409 w 2120134"/>
              <a:gd name="connsiteY2-246" fmla="*/ 2314575 h 2314575"/>
              <a:gd name="connsiteX3-247" fmla="*/ 113534 w 2120134"/>
              <a:gd name="connsiteY3-248" fmla="*/ 1511300 h 2314575"/>
              <a:gd name="connsiteX4-249" fmla="*/ 481834 w 2120134"/>
              <a:gd name="connsiteY4-250" fmla="*/ 1066800 h 2314575"/>
              <a:gd name="connsiteX5-251" fmla="*/ 939034 w 2120134"/>
              <a:gd name="connsiteY5-252" fmla="*/ 812800 h 2314575"/>
              <a:gd name="connsiteX6-253" fmla="*/ 1396234 w 2120134"/>
              <a:gd name="connsiteY6-254" fmla="*/ 749300 h 2314575"/>
              <a:gd name="connsiteX7-255" fmla="*/ 1637534 w 2120134"/>
              <a:gd name="connsiteY7-256" fmla="*/ 203200 h 2314575"/>
              <a:gd name="connsiteX8-257" fmla="*/ 1904234 w 2120134"/>
              <a:gd name="connsiteY8-258" fmla="*/ 0 h 2314575"/>
              <a:gd name="connsiteX9-259" fmla="*/ 2120134 w 2120134"/>
              <a:gd name="connsiteY9-260" fmla="*/ 38100 h 2314575"/>
              <a:gd name="connsiteX0-261" fmla="*/ 2120134 w 2120134"/>
              <a:gd name="connsiteY0-262" fmla="*/ 38100 h 2314575"/>
              <a:gd name="connsiteX1-263" fmla="*/ 2120134 w 2120134"/>
              <a:gd name="connsiteY1-264" fmla="*/ 2311400 h 2314575"/>
              <a:gd name="connsiteX2-265" fmla="*/ 2409 w 2120134"/>
              <a:gd name="connsiteY2-266" fmla="*/ 2314575 h 2314575"/>
              <a:gd name="connsiteX3-267" fmla="*/ 113534 w 2120134"/>
              <a:gd name="connsiteY3-268" fmla="*/ 1511300 h 2314575"/>
              <a:gd name="connsiteX4-269" fmla="*/ 481834 w 2120134"/>
              <a:gd name="connsiteY4-270" fmla="*/ 1066800 h 2314575"/>
              <a:gd name="connsiteX5-271" fmla="*/ 939034 w 2120134"/>
              <a:gd name="connsiteY5-272" fmla="*/ 812800 h 2314575"/>
              <a:gd name="connsiteX6-273" fmla="*/ 1396234 w 2120134"/>
              <a:gd name="connsiteY6-274" fmla="*/ 749300 h 2314575"/>
              <a:gd name="connsiteX7-275" fmla="*/ 1637534 w 2120134"/>
              <a:gd name="connsiteY7-276" fmla="*/ 203200 h 2314575"/>
              <a:gd name="connsiteX8-277" fmla="*/ 1904234 w 2120134"/>
              <a:gd name="connsiteY8-278" fmla="*/ 0 h 2314575"/>
              <a:gd name="connsiteX9-279" fmla="*/ 2120134 w 2120134"/>
              <a:gd name="connsiteY9-280" fmla="*/ 38100 h 2314575"/>
              <a:gd name="connsiteX0-281" fmla="*/ 2120134 w 2120134"/>
              <a:gd name="connsiteY0-282" fmla="*/ 45114 h 2321589"/>
              <a:gd name="connsiteX1-283" fmla="*/ 2120134 w 2120134"/>
              <a:gd name="connsiteY1-284" fmla="*/ 2318414 h 2321589"/>
              <a:gd name="connsiteX2-285" fmla="*/ 2409 w 2120134"/>
              <a:gd name="connsiteY2-286" fmla="*/ 2321589 h 2321589"/>
              <a:gd name="connsiteX3-287" fmla="*/ 113534 w 2120134"/>
              <a:gd name="connsiteY3-288" fmla="*/ 1518314 h 2321589"/>
              <a:gd name="connsiteX4-289" fmla="*/ 481834 w 2120134"/>
              <a:gd name="connsiteY4-290" fmla="*/ 1073814 h 2321589"/>
              <a:gd name="connsiteX5-291" fmla="*/ 939034 w 2120134"/>
              <a:gd name="connsiteY5-292" fmla="*/ 819814 h 2321589"/>
              <a:gd name="connsiteX6-293" fmla="*/ 1396234 w 2120134"/>
              <a:gd name="connsiteY6-294" fmla="*/ 756314 h 2321589"/>
              <a:gd name="connsiteX7-295" fmla="*/ 1637534 w 2120134"/>
              <a:gd name="connsiteY7-296" fmla="*/ 210214 h 2321589"/>
              <a:gd name="connsiteX8-297" fmla="*/ 1904234 w 2120134"/>
              <a:gd name="connsiteY8-298" fmla="*/ 7014 h 2321589"/>
              <a:gd name="connsiteX9-299" fmla="*/ 2120134 w 2120134"/>
              <a:gd name="connsiteY9-300" fmla="*/ 45114 h 2321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-1" fmla="*/ 0 w 1778000"/>
              <a:gd name="connsiteY0-2" fmla="*/ 431800 h 1600200"/>
              <a:gd name="connsiteX1-3" fmla="*/ 0 w 1778000"/>
              <a:gd name="connsiteY1-4" fmla="*/ 1600200 h 1600200"/>
              <a:gd name="connsiteX2-5" fmla="*/ 1778000 w 1778000"/>
              <a:gd name="connsiteY2-6" fmla="*/ 1600200 h 1600200"/>
              <a:gd name="connsiteX3-7" fmla="*/ 1460500 w 1778000"/>
              <a:gd name="connsiteY3-8" fmla="*/ 1016000 h 1600200"/>
              <a:gd name="connsiteX4-9" fmla="*/ 1028700 w 1778000"/>
              <a:gd name="connsiteY4-10" fmla="*/ 381000 h 1600200"/>
              <a:gd name="connsiteX5-11" fmla="*/ 749300 w 1778000"/>
              <a:gd name="connsiteY5-12" fmla="*/ 0 h 1600200"/>
              <a:gd name="connsiteX6-13" fmla="*/ 269875 w 1778000"/>
              <a:gd name="connsiteY6-14" fmla="*/ 88900 h 1600200"/>
              <a:gd name="connsiteX7-15" fmla="*/ 0 w 1778000"/>
              <a:gd name="connsiteY7-16" fmla="*/ 431800 h 1600200"/>
              <a:gd name="connsiteX0-17" fmla="*/ 0 w 1778000"/>
              <a:gd name="connsiteY0-18" fmla="*/ 431800 h 1600200"/>
              <a:gd name="connsiteX1-19" fmla="*/ 0 w 1778000"/>
              <a:gd name="connsiteY1-20" fmla="*/ 1600200 h 1600200"/>
              <a:gd name="connsiteX2-21" fmla="*/ 1778000 w 1778000"/>
              <a:gd name="connsiteY2-22" fmla="*/ 1600200 h 1600200"/>
              <a:gd name="connsiteX3-23" fmla="*/ 1460500 w 1778000"/>
              <a:gd name="connsiteY3-24" fmla="*/ 1016000 h 1600200"/>
              <a:gd name="connsiteX4-25" fmla="*/ 1028700 w 1778000"/>
              <a:gd name="connsiteY4-26" fmla="*/ 381000 h 1600200"/>
              <a:gd name="connsiteX5-27" fmla="*/ 749300 w 1778000"/>
              <a:gd name="connsiteY5-28" fmla="*/ 0 h 1600200"/>
              <a:gd name="connsiteX6-29" fmla="*/ 269875 w 1778000"/>
              <a:gd name="connsiteY6-30" fmla="*/ 88900 h 1600200"/>
              <a:gd name="connsiteX7-31" fmla="*/ 0 w 1778000"/>
              <a:gd name="connsiteY7-32" fmla="*/ 431800 h 1600200"/>
              <a:gd name="connsiteX0-33" fmla="*/ 0 w 1778000"/>
              <a:gd name="connsiteY0-34" fmla="*/ 431800 h 1600200"/>
              <a:gd name="connsiteX1-35" fmla="*/ 0 w 1778000"/>
              <a:gd name="connsiteY1-36" fmla="*/ 1600200 h 1600200"/>
              <a:gd name="connsiteX2-37" fmla="*/ 1778000 w 1778000"/>
              <a:gd name="connsiteY2-38" fmla="*/ 1600200 h 1600200"/>
              <a:gd name="connsiteX3-39" fmla="*/ 1460500 w 1778000"/>
              <a:gd name="connsiteY3-40" fmla="*/ 1016000 h 1600200"/>
              <a:gd name="connsiteX4-41" fmla="*/ 1028700 w 1778000"/>
              <a:gd name="connsiteY4-42" fmla="*/ 381000 h 1600200"/>
              <a:gd name="connsiteX5-43" fmla="*/ 749300 w 1778000"/>
              <a:gd name="connsiteY5-44" fmla="*/ 0 h 1600200"/>
              <a:gd name="connsiteX6-45" fmla="*/ 269875 w 1778000"/>
              <a:gd name="connsiteY6-46" fmla="*/ 88900 h 1600200"/>
              <a:gd name="connsiteX7-47" fmla="*/ 0 w 1778000"/>
              <a:gd name="connsiteY7-48" fmla="*/ 431800 h 1600200"/>
              <a:gd name="connsiteX0-49" fmla="*/ 0 w 1778000"/>
              <a:gd name="connsiteY0-50" fmla="*/ 437210 h 1605610"/>
              <a:gd name="connsiteX1-51" fmla="*/ 0 w 1778000"/>
              <a:gd name="connsiteY1-52" fmla="*/ 1605610 h 1605610"/>
              <a:gd name="connsiteX2-53" fmla="*/ 1778000 w 1778000"/>
              <a:gd name="connsiteY2-54" fmla="*/ 1605610 h 1605610"/>
              <a:gd name="connsiteX3-55" fmla="*/ 1460500 w 1778000"/>
              <a:gd name="connsiteY3-56" fmla="*/ 1021410 h 1605610"/>
              <a:gd name="connsiteX4-57" fmla="*/ 1028700 w 1778000"/>
              <a:gd name="connsiteY4-58" fmla="*/ 386410 h 1605610"/>
              <a:gd name="connsiteX5-59" fmla="*/ 749300 w 1778000"/>
              <a:gd name="connsiteY5-60" fmla="*/ 5410 h 1605610"/>
              <a:gd name="connsiteX6-61" fmla="*/ 288925 w 1778000"/>
              <a:gd name="connsiteY6-62" fmla="*/ 60973 h 1605610"/>
              <a:gd name="connsiteX7-63" fmla="*/ 0 w 1778000"/>
              <a:gd name="connsiteY7-64" fmla="*/ 437210 h 1605610"/>
              <a:gd name="connsiteX0-65" fmla="*/ 0 w 1778000"/>
              <a:gd name="connsiteY0-66" fmla="*/ 467804 h 1636204"/>
              <a:gd name="connsiteX1-67" fmla="*/ 0 w 1778000"/>
              <a:gd name="connsiteY1-68" fmla="*/ 1636204 h 1636204"/>
              <a:gd name="connsiteX2-69" fmla="*/ 1778000 w 1778000"/>
              <a:gd name="connsiteY2-70" fmla="*/ 1636204 h 1636204"/>
              <a:gd name="connsiteX3-71" fmla="*/ 1460500 w 1778000"/>
              <a:gd name="connsiteY3-72" fmla="*/ 1052004 h 1636204"/>
              <a:gd name="connsiteX4-73" fmla="*/ 1028700 w 1778000"/>
              <a:gd name="connsiteY4-74" fmla="*/ 417004 h 1636204"/>
              <a:gd name="connsiteX5-75" fmla="*/ 749300 w 1778000"/>
              <a:gd name="connsiteY5-76" fmla="*/ 36004 h 1636204"/>
              <a:gd name="connsiteX6-77" fmla="*/ 288925 w 1778000"/>
              <a:gd name="connsiteY6-78" fmla="*/ 91567 h 1636204"/>
              <a:gd name="connsiteX7-79" fmla="*/ 0 w 1778000"/>
              <a:gd name="connsiteY7-80" fmla="*/ 467804 h 1636204"/>
              <a:gd name="connsiteX0-81" fmla="*/ 0 w 1778000"/>
              <a:gd name="connsiteY0-82" fmla="*/ 467804 h 1636204"/>
              <a:gd name="connsiteX1-83" fmla="*/ 0 w 1778000"/>
              <a:gd name="connsiteY1-84" fmla="*/ 1636204 h 1636204"/>
              <a:gd name="connsiteX2-85" fmla="*/ 1778000 w 1778000"/>
              <a:gd name="connsiteY2-86" fmla="*/ 1636204 h 1636204"/>
              <a:gd name="connsiteX3-87" fmla="*/ 1460500 w 1778000"/>
              <a:gd name="connsiteY3-88" fmla="*/ 1052004 h 1636204"/>
              <a:gd name="connsiteX4-89" fmla="*/ 1028700 w 1778000"/>
              <a:gd name="connsiteY4-90" fmla="*/ 417004 h 1636204"/>
              <a:gd name="connsiteX5-91" fmla="*/ 749300 w 1778000"/>
              <a:gd name="connsiteY5-92" fmla="*/ 36004 h 1636204"/>
              <a:gd name="connsiteX6-93" fmla="*/ 288925 w 1778000"/>
              <a:gd name="connsiteY6-94" fmla="*/ 91567 h 1636204"/>
              <a:gd name="connsiteX7-95" fmla="*/ 0 w 1778000"/>
              <a:gd name="connsiteY7-96" fmla="*/ 467804 h 1636204"/>
              <a:gd name="connsiteX0-97" fmla="*/ 0 w 1778000"/>
              <a:gd name="connsiteY0-98" fmla="*/ 467804 h 1636204"/>
              <a:gd name="connsiteX1-99" fmla="*/ 0 w 1778000"/>
              <a:gd name="connsiteY1-100" fmla="*/ 1636204 h 1636204"/>
              <a:gd name="connsiteX2-101" fmla="*/ 1778000 w 1778000"/>
              <a:gd name="connsiteY2-102" fmla="*/ 1636204 h 1636204"/>
              <a:gd name="connsiteX3-103" fmla="*/ 1460500 w 1778000"/>
              <a:gd name="connsiteY3-104" fmla="*/ 1052004 h 1636204"/>
              <a:gd name="connsiteX4-105" fmla="*/ 1057275 w 1778000"/>
              <a:gd name="connsiteY4-106" fmla="*/ 402716 h 1636204"/>
              <a:gd name="connsiteX5-107" fmla="*/ 749300 w 1778000"/>
              <a:gd name="connsiteY5-108" fmla="*/ 36004 h 1636204"/>
              <a:gd name="connsiteX6-109" fmla="*/ 288925 w 1778000"/>
              <a:gd name="connsiteY6-110" fmla="*/ 91567 h 1636204"/>
              <a:gd name="connsiteX7-111" fmla="*/ 0 w 1778000"/>
              <a:gd name="connsiteY7-112" fmla="*/ 467804 h 1636204"/>
              <a:gd name="connsiteX0-113" fmla="*/ 0 w 1778000"/>
              <a:gd name="connsiteY0-114" fmla="*/ 486040 h 1654440"/>
              <a:gd name="connsiteX1-115" fmla="*/ 0 w 1778000"/>
              <a:gd name="connsiteY1-116" fmla="*/ 1654440 h 1654440"/>
              <a:gd name="connsiteX2-117" fmla="*/ 1778000 w 1778000"/>
              <a:gd name="connsiteY2-118" fmla="*/ 1654440 h 1654440"/>
              <a:gd name="connsiteX3-119" fmla="*/ 1460500 w 1778000"/>
              <a:gd name="connsiteY3-120" fmla="*/ 1070240 h 1654440"/>
              <a:gd name="connsiteX4-121" fmla="*/ 1057275 w 1778000"/>
              <a:gd name="connsiteY4-122" fmla="*/ 420952 h 1654440"/>
              <a:gd name="connsiteX5-123" fmla="*/ 749300 w 1778000"/>
              <a:gd name="connsiteY5-124" fmla="*/ 54240 h 1654440"/>
              <a:gd name="connsiteX6-125" fmla="*/ 274638 w 1778000"/>
              <a:gd name="connsiteY6-126" fmla="*/ 71703 h 1654440"/>
              <a:gd name="connsiteX7-127" fmla="*/ 0 w 1778000"/>
              <a:gd name="connsiteY7-128" fmla="*/ 486040 h 1654440"/>
              <a:gd name="connsiteX0-129" fmla="*/ 0 w 1778000"/>
              <a:gd name="connsiteY0-130" fmla="*/ 486040 h 1654440"/>
              <a:gd name="connsiteX1-131" fmla="*/ 0 w 1778000"/>
              <a:gd name="connsiteY1-132" fmla="*/ 1654440 h 1654440"/>
              <a:gd name="connsiteX2-133" fmla="*/ 1778000 w 1778000"/>
              <a:gd name="connsiteY2-134" fmla="*/ 1654440 h 1654440"/>
              <a:gd name="connsiteX3-135" fmla="*/ 1460500 w 1778000"/>
              <a:gd name="connsiteY3-136" fmla="*/ 1070240 h 1654440"/>
              <a:gd name="connsiteX4-137" fmla="*/ 1057275 w 1778000"/>
              <a:gd name="connsiteY4-138" fmla="*/ 420952 h 1654440"/>
              <a:gd name="connsiteX5-139" fmla="*/ 749300 w 1778000"/>
              <a:gd name="connsiteY5-140" fmla="*/ 54240 h 1654440"/>
              <a:gd name="connsiteX6-141" fmla="*/ 274638 w 1778000"/>
              <a:gd name="connsiteY6-142" fmla="*/ 71703 h 1654440"/>
              <a:gd name="connsiteX7-143" fmla="*/ 0 w 1778000"/>
              <a:gd name="connsiteY7-144" fmla="*/ 486040 h 1654440"/>
              <a:gd name="connsiteX0-145" fmla="*/ 0 w 1778000"/>
              <a:gd name="connsiteY0-146" fmla="*/ 478497 h 1646897"/>
              <a:gd name="connsiteX1-147" fmla="*/ 0 w 1778000"/>
              <a:gd name="connsiteY1-148" fmla="*/ 1646897 h 1646897"/>
              <a:gd name="connsiteX2-149" fmla="*/ 1778000 w 1778000"/>
              <a:gd name="connsiteY2-150" fmla="*/ 1646897 h 1646897"/>
              <a:gd name="connsiteX3-151" fmla="*/ 1460500 w 1778000"/>
              <a:gd name="connsiteY3-152" fmla="*/ 1062697 h 1646897"/>
              <a:gd name="connsiteX4-153" fmla="*/ 1057275 w 1778000"/>
              <a:gd name="connsiteY4-154" fmla="*/ 413409 h 1646897"/>
              <a:gd name="connsiteX5-155" fmla="*/ 749300 w 1778000"/>
              <a:gd name="connsiteY5-156" fmla="*/ 46697 h 1646897"/>
              <a:gd name="connsiteX6-157" fmla="*/ 274638 w 1778000"/>
              <a:gd name="connsiteY6-158" fmla="*/ 64160 h 1646897"/>
              <a:gd name="connsiteX7-159" fmla="*/ 0 w 1778000"/>
              <a:gd name="connsiteY7-160" fmla="*/ 478497 h 1646897"/>
              <a:gd name="connsiteX0-161" fmla="*/ 0 w 1778000"/>
              <a:gd name="connsiteY0-162" fmla="*/ 467437 h 1635837"/>
              <a:gd name="connsiteX1-163" fmla="*/ 0 w 1778000"/>
              <a:gd name="connsiteY1-164" fmla="*/ 1635837 h 1635837"/>
              <a:gd name="connsiteX2-165" fmla="*/ 1778000 w 1778000"/>
              <a:gd name="connsiteY2-166" fmla="*/ 1635837 h 1635837"/>
              <a:gd name="connsiteX3-167" fmla="*/ 1460500 w 1778000"/>
              <a:gd name="connsiteY3-168" fmla="*/ 1051637 h 1635837"/>
              <a:gd name="connsiteX4-169" fmla="*/ 1057275 w 1778000"/>
              <a:gd name="connsiteY4-170" fmla="*/ 402349 h 1635837"/>
              <a:gd name="connsiteX5-171" fmla="*/ 749300 w 1778000"/>
              <a:gd name="connsiteY5-172" fmla="*/ 35637 h 1635837"/>
              <a:gd name="connsiteX6-173" fmla="*/ 284163 w 1778000"/>
              <a:gd name="connsiteY6-174" fmla="*/ 76913 h 1635837"/>
              <a:gd name="connsiteX7-175" fmla="*/ 0 w 1778000"/>
              <a:gd name="connsiteY7-176" fmla="*/ 467437 h 1635837"/>
              <a:gd name="connsiteX0-177" fmla="*/ 0 w 1778000"/>
              <a:gd name="connsiteY0-178" fmla="*/ 467437 h 1635837"/>
              <a:gd name="connsiteX1-179" fmla="*/ 0 w 1778000"/>
              <a:gd name="connsiteY1-180" fmla="*/ 1635837 h 1635837"/>
              <a:gd name="connsiteX2-181" fmla="*/ 1778000 w 1778000"/>
              <a:gd name="connsiteY2-182" fmla="*/ 1635837 h 1635837"/>
              <a:gd name="connsiteX3-183" fmla="*/ 1460500 w 1778000"/>
              <a:gd name="connsiteY3-184" fmla="*/ 1051637 h 1635837"/>
              <a:gd name="connsiteX4-185" fmla="*/ 1057275 w 1778000"/>
              <a:gd name="connsiteY4-186" fmla="*/ 402349 h 1635837"/>
              <a:gd name="connsiteX5-187" fmla="*/ 749300 w 1778000"/>
              <a:gd name="connsiteY5-188" fmla="*/ 35637 h 1635837"/>
              <a:gd name="connsiteX6-189" fmla="*/ 284163 w 1778000"/>
              <a:gd name="connsiteY6-190" fmla="*/ 76913 h 1635837"/>
              <a:gd name="connsiteX7-191" fmla="*/ 0 w 1778000"/>
              <a:gd name="connsiteY7-192" fmla="*/ 467437 h 1635837"/>
              <a:gd name="connsiteX0-193" fmla="*/ 0 w 1778000"/>
              <a:gd name="connsiteY0-194" fmla="*/ 467437 h 1635837"/>
              <a:gd name="connsiteX1-195" fmla="*/ 0 w 1778000"/>
              <a:gd name="connsiteY1-196" fmla="*/ 1635837 h 1635837"/>
              <a:gd name="connsiteX2-197" fmla="*/ 1778000 w 1778000"/>
              <a:gd name="connsiteY2-198" fmla="*/ 1635837 h 1635837"/>
              <a:gd name="connsiteX3-199" fmla="*/ 1460500 w 1778000"/>
              <a:gd name="connsiteY3-200" fmla="*/ 1051637 h 1635837"/>
              <a:gd name="connsiteX4-201" fmla="*/ 1057275 w 1778000"/>
              <a:gd name="connsiteY4-202" fmla="*/ 402349 h 1635837"/>
              <a:gd name="connsiteX5-203" fmla="*/ 749300 w 1778000"/>
              <a:gd name="connsiteY5-204" fmla="*/ 35637 h 1635837"/>
              <a:gd name="connsiteX6-205" fmla="*/ 284163 w 1778000"/>
              <a:gd name="connsiteY6-206" fmla="*/ 76913 h 1635837"/>
              <a:gd name="connsiteX7-207" fmla="*/ 0 w 1778000"/>
              <a:gd name="connsiteY7-208" fmla="*/ 467437 h 1635837"/>
              <a:gd name="connsiteX0-209" fmla="*/ 0 w 1778000"/>
              <a:gd name="connsiteY0-210" fmla="*/ 467437 h 1635837"/>
              <a:gd name="connsiteX1-211" fmla="*/ 0 w 1778000"/>
              <a:gd name="connsiteY1-212" fmla="*/ 1635837 h 1635837"/>
              <a:gd name="connsiteX2-213" fmla="*/ 1778000 w 1778000"/>
              <a:gd name="connsiteY2-214" fmla="*/ 1635837 h 1635837"/>
              <a:gd name="connsiteX3-215" fmla="*/ 1460500 w 1778000"/>
              <a:gd name="connsiteY3-216" fmla="*/ 1051637 h 1635837"/>
              <a:gd name="connsiteX4-217" fmla="*/ 1057275 w 1778000"/>
              <a:gd name="connsiteY4-218" fmla="*/ 402349 h 1635837"/>
              <a:gd name="connsiteX5-219" fmla="*/ 749300 w 1778000"/>
              <a:gd name="connsiteY5-220" fmla="*/ 35637 h 1635837"/>
              <a:gd name="connsiteX6-221" fmla="*/ 284163 w 1778000"/>
              <a:gd name="connsiteY6-222" fmla="*/ 76913 h 1635837"/>
              <a:gd name="connsiteX7-223" fmla="*/ 0 w 1778000"/>
              <a:gd name="connsiteY7-224" fmla="*/ 467437 h 16358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-1" fmla="*/ 495300 w 1536700"/>
              <a:gd name="connsiteY0-2" fmla="*/ 1803400 h 1803400"/>
              <a:gd name="connsiteX1-3" fmla="*/ 101600 w 1536700"/>
              <a:gd name="connsiteY1-4" fmla="*/ 1485900 h 1803400"/>
              <a:gd name="connsiteX2-5" fmla="*/ 0 w 1536700"/>
              <a:gd name="connsiteY2-6" fmla="*/ 1168400 h 1803400"/>
              <a:gd name="connsiteX3-7" fmla="*/ 165100 w 1536700"/>
              <a:gd name="connsiteY3-8" fmla="*/ 863600 h 1803400"/>
              <a:gd name="connsiteX4-9" fmla="*/ 1536700 w 1536700"/>
              <a:gd name="connsiteY4-10" fmla="*/ 0 h 1803400"/>
              <a:gd name="connsiteX5-11" fmla="*/ 1536700 w 1536700"/>
              <a:gd name="connsiteY5-12" fmla="*/ 1790700 h 1803400"/>
              <a:gd name="connsiteX6-13" fmla="*/ 495300 w 1536700"/>
              <a:gd name="connsiteY6-14" fmla="*/ 1803400 h 1803400"/>
              <a:gd name="connsiteX0-15" fmla="*/ 495300 w 1536700"/>
              <a:gd name="connsiteY0-16" fmla="*/ 1803400 h 1803400"/>
              <a:gd name="connsiteX1-17" fmla="*/ 101600 w 1536700"/>
              <a:gd name="connsiteY1-18" fmla="*/ 1485900 h 1803400"/>
              <a:gd name="connsiteX2-19" fmla="*/ 0 w 1536700"/>
              <a:gd name="connsiteY2-20" fmla="*/ 1168400 h 1803400"/>
              <a:gd name="connsiteX3-21" fmla="*/ 165100 w 1536700"/>
              <a:gd name="connsiteY3-22" fmla="*/ 863600 h 1803400"/>
              <a:gd name="connsiteX4-23" fmla="*/ 1536700 w 1536700"/>
              <a:gd name="connsiteY4-24" fmla="*/ 0 h 1803400"/>
              <a:gd name="connsiteX5-25" fmla="*/ 1536700 w 1536700"/>
              <a:gd name="connsiteY5-26" fmla="*/ 1790700 h 1803400"/>
              <a:gd name="connsiteX6-27" fmla="*/ 495300 w 1536700"/>
              <a:gd name="connsiteY6-28" fmla="*/ 1803400 h 1803400"/>
              <a:gd name="connsiteX0-29" fmla="*/ 471487 w 1512887"/>
              <a:gd name="connsiteY0-30" fmla="*/ 1803400 h 1803400"/>
              <a:gd name="connsiteX1-31" fmla="*/ 77787 w 1512887"/>
              <a:gd name="connsiteY1-32" fmla="*/ 1485900 h 1803400"/>
              <a:gd name="connsiteX2-33" fmla="*/ 0 w 1512887"/>
              <a:gd name="connsiteY2-34" fmla="*/ 1163638 h 1803400"/>
              <a:gd name="connsiteX3-35" fmla="*/ 141287 w 1512887"/>
              <a:gd name="connsiteY3-36" fmla="*/ 863600 h 1803400"/>
              <a:gd name="connsiteX4-37" fmla="*/ 1512887 w 1512887"/>
              <a:gd name="connsiteY4-38" fmla="*/ 0 h 1803400"/>
              <a:gd name="connsiteX5-39" fmla="*/ 1512887 w 1512887"/>
              <a:gd name="connsiteY5-40" fmla="*/ 1790700 h 1803400"/>
              <a:gd name="connsiteX6-41" fmla="*/ 471487 w 1512887"/>
              <a:gd name="connsiteY6-42" fmla="*/ 1803400 h 1803400"/>
              <a:gd name="connsiteX0-43" fmla="*/ 474225 w 1515625"/>
              <a:gd name="connsiteY0-44" fmla="*/ 1803400 h 1803400"/>
              <a:gd name="connsiteX1-45" fmla="*/ 80525 w 1515625"/>
              <a:gd name="connsiteY1-46" fmla="*/ 1485900 h 1803400"/>
              <a:gd name="connsiteX2-47" fmla="*/ 2738 w 1515625"/>
              <a:gd name="connsiteY2-48" fmla="*/ 1163638 h 1803400"/>
              <a:gd name="connsiteX3-49" fmla="*/ 144025 w 1515625"/>
              <a:gd name="connsiteY3-50" fmla="*/ 863600 h 1803400"/>
              <a:gd name="connsiteX4-51" fmla="*/ 1515625 w 1515625"/>
              <a:gd name="connsiteY4-52" fmla="*/ 0 h 1803400"/>
              <a:gd name="connsiteX5-53" fmla="*/ 1515625 w 1515625"/>
              <a:gd name="connsiteY5-54" fmla="*/ 1790700 h 1803400"/>
              <a:gd name="connsiteX6-55" fmla="*/ 474225 w 1515625"/>
              <a:gd name="connsiteY6-56" fmla="*/ 1803400 h 1803400"/>
              <a:gd name="connsiteX0-57" fmla="*/ 474225 w 1515625"/>
              <a:gd name="connsiteY0-58" fmla="*/ 1803400 h 1803400"/>
              <a:gd name="connsiteX1-59" fmla="*/ 80525 w 1515625"/>
              <a:gd name="connsiteY1-60" fmla="*/ 1485900 h 1803400"/>
              <a:gd name="connsiteX2-61" fmla="*/ 2738 w 1515625"/>
              <a:gd name="connsiteY2-62" fmla="*/ 1163638 h 1803400"/>
              <a:gd name="connsiteX3-63" fmla="*/ 144025 w 1515625"/>
              <a:gd name="connsiteY3-64" fmla="*/ 863600 h 1803400"/>
              <a:gd name="connsiteX4-65" fmla="*/ 1515625 w 1515625"/>
              <a:gd name="connsiteY4-66" fmla="*/ 0 h 1803400"/>
              <a:gd name="connsiteX5-67" fmla="*/ 1515625 w 1515625"/>
              <a:gd name="connsiteY5-68" fmla="*/ 1790700 h 1803400"/>
              <a:gd name="connsiteX6-69" fmla="*/ 474225 w 1515625"/>
              <a:gd name="connsiteY6-70" fmla="*/ 1803400 h 1803400"/>
              <a:gd name="connsiteX0-71" fmla="*/ 474225 w 1515625"/>
              <a:gd name="connsiteY0-72" fmla="*/ 1803400 h 1803400"/>
              <a:gd name="connsiteX1-73" fmla="*/ 80525 w 1515625"/>
              <a:gd name="connsiteY1-74" fmla="*/ 1485900 h 1803400"/>
              <a:gd name="connsiteX2-75" fmla="*/ 2738 w 1515625"/>
              <a:gd name="connsiteY2-76" fmla="*/ 1163638 h 1803400"/>
              <a:gd name="connsiteX3-77" fmla="*/ 144025 w 1515625"/>
              <a:gd name="connsiteY3-78" fmla="*/ 863600 h 1803400"/>
              <a:gd name="connsiteX4-79" fmla="*/ 1515625 w 1515625"/>
              <a:gd name="connsiteY4-80" fmla="*/ 0 h 1803400"/>
              <a:gd name="connsiteX5-81" fmla="*/ 1515625 w 1515625"/>
              <a:gd name="connsiteY5-82" fmla="*/ 1790700 h 1803400"/>
              <a:gd name="connsiteX6-83" fmla="*/ 474225 w 1515625"/>
              <a:gd name="connsiteY6-84" fmla="*/ 1803400 h 1803400"/>
              <a:gd name="connsiteX0-85" fmla="*/ 474225 w 1515625"/>
              <a:gd name="connsiteY0-86" fmla="*/ 1803400 h 1803400"/>
              <a:gd name="connsiteX1-87" fmla="*/ 80525 w 1515625"/>
              <a:gd name="connsiteY1-88" fmla="*/ 1485900 h 1803400"/>
              <a:gd name="connsiteX2-89" fmla="*/ 2738 w 1515625"/>
              <a:gd name="connsiteY2-90" fmla="*/ 1163638 h 1803400"/>
              <a:gd name="connsiteX3-91" fmla="*/ 144025 w 1515625"/>
              <a:gd name="connsiteY3-92" fmla="*/ 863600 h 1803400"/>
              <a:gd name="connsiteX4-93" fmla="*/ 1515625 w 1515625"/>
              <a:gd name="connsiteY4-94" fmla="*/ 0 h 1803400"/>
              <a:gd name="connsiteX5-95" fmla="*/ 1515625 w 1515625"/>
              <a:gd name="connsiteY5-96" fmla="*/ 1790700 h 1803400"/>
              <a:gd name="connsiteX6-97" fmla="*/ 474225 w 1515625"/>
              <a:gd name="connsiteY6-98" fmla="*/ 1803400 h 1803400"/>
              <a:gd name="connsiteX0-99" fmla="*/ 474225 w 1515625"/>
              <a:gd name="connsiteY0-100" fmla="*/ 1803400 h 1803400"/>
              <a:gd name="connsiteX1-101" fmla="*/ 80525 w 1515625"/>
              <a:gd name="connsiteY1-102" fmla="*/ 1485900 h 1803400"/>
              <a:gd name="connsiteX2-103" fmla="*/ 2738 w 1515625"/>
              <a:gd name="connsiteY2-104" fmla="*/ 1163638 h 1803400"/>
              <a:gd name="connsiteX3-105" fmla="*/ 144025 w 1515625"/>
              <a:gd name="connsiteY3-106" fmla="*/ 863600 h 1803400"/>
              <a:gd name="connsiteX4-107" fmla="*/ 1515625 w 1515625"/>
              <a:gd name="connsiteY4-108" fmla="*/ 0 h 1803400"/>
              <a:gd name="connsiteX5-109" fmla="*/ 1515625 w 1515625"/>
              <a:gd name="connsiteY5-110" fmla="*/ 1790700 h 1803400"/>
              <a:gd name="connsiteX6-111" fmla="*/ 474225 w 1515625"/>
              <a:gd name="connsiteY6-112" fmla="*/ 1803400 h 1803400"/>
              <a:gd name="connsiteX0-113" fmla="*/ 474225 w 1518007"/>
              <a:gd name="connsiteY0-114" fmla="*/ 1803400 h 1803400"/>
              <a:gd name="connsiteX1-115" fmla="*/ 80525 w 1518007"/>
              <a:gd name="connsiteY1-116" fmla="*/ 1485900 h 1803400"/>
              <a:gd name="connsiteX2-117" fmla="*/ 2738 w 1518007"/>
              <a:gd name="connsiteY2-118" fmla="*/ 1163638 h 1803400"/>
              <a:gd name="connsiteX3-119" fmla="*/ 144025 w 1518007"/>
              <a:gd name="connsiteY3-120" fmla="*/ 863600 h 1803400"/>
              <a:gd name="connsiteX4-121" fmla="*/ 1515625 w 1518007"/>
              <a:gd name="connsiteY4-122" fmla="*/ 0 h 1803400"/>
              <a:gd name="connsiteX5-123" fmla="*/ 1518007 w 1518007"/>
              <a:gd name="connsiteY5-124" fmla="*/ 1802606 h 1803400"/>
              <a:gd name="connsiteX6-125" fmla="*/ 474225 w 1518007"/>
              <a:gd name="connsiteY6-126" fmla="*/ 1803400 h 180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-1" fmla="*/ 3322320 w 3322320"/>
              <a:gd name="connsiteY0-2" fmla="*/ 0 h 1338777"/>
              <a:gd name="connsiteX1-3" fmla="*/ 2941320 w 3322320"/>
              <a:gd name="connsiteY1-4" fmla="*/ 586740 h 1338777"/>
              <a:gd name="connsiteX2-5" fmla="*/ 2423160 w 3322320"/>
              <a:gd name="connsiteY2-6" fmla="*/ 990600 h 1338777"/>
              <a:gd name="connsiteX3-7" fmla="*/ 1874520 w 3322320"/>
              <a:gd name="connsiteY3-8" fmla="*/ 1150620 h 1338777"/>
              <a:gd name="connsiteX4-9" fmla="*/ 1219200 w 3322320"/>
              <a:gd name="connsiteY4-10" fmla="*/ 906780 h 1338777"/>
              <a:gd name="connsiteX5-11" fmla="*/ 701040 w 3322320"/>
              <a:gd name="connsiteY5-12" fmla="*/ 1310640 h 1338777"/>
              <a:gd name="connsiteX6-13" fmla="*/ 275491 w 3322320"/>
              <a:gd name="connsiteY6-14" fmla="*/ 1338777 h 1338777"/>
              <a:gd name="connsiteX7-15" fmla="*/ 0 w 3322320"/>
              <a:gd name="connsiteY7-16" fmla="*/ 982980 h 1338777"/>
              <a:gd name="connsiteX8-17" fmla="*/ 129540 w 3322320"/>
              <a:gd name="connsiteY8-18" fmla="*/ 518160 h 1338777"/>
              <a:gd name="connsiteX9-19" fmla="*/ 480060 w 3322320"/>
              <a:gd name="connsiteY9-20" fmla="*/ 22860 h 1338777"/>
              <a:gd name="connsiteX10-21" fmla="*/ 3322320 w 3322320"/>
              <a:gd name="connsiteY10-22" fmla="*/ 0 h 1338777"/>
              <a:gd name="connsiteX0-23" fmla="*/ 3322320 w 3322320"/>
              <a:gd name="connsiteY0-24" fmla="*/ 0 h 1356250"/>
              <a:gd name="connsiteX1-25" fmla="*/ 2941320 w 3322320"/>
              <a:gd name="connsiteY1-26" fmla="*/ 586740 h 1356250"/>
              <a:gd name="connsiteX2-27" fmla="*/ 2423160 w 3322320"/>
              <a:gd name="connsiteY2-28" fmla="*/ 990600 h 1356250"/>
              <a:gd name="connsiteX3-29" fmla="*/ 1874520 w 3322320"/>
              <a:gd name="connsiteY3-30" fmla="*/ 1150620 h 1356250"/>
              <a:gd name="connsiteX4-31" fmla="*/ 1219200 w 3322320"/>
              <a:gd name="connsiteY4-32" fmla="*/ 906780 h 1356250"/>
              <a:gd name="connsiteX5-33" fmla="*/ 701040 w 3322320"/>
              <a:gd name="connsiteY5-34" fmla="*/ 1310640 h 1356250"/>
              <a:gd name="connsiteX6-35" fmla="*/ 275491 w 3322320"/>
              <a:gd name="connsiteY6-36" fmla="*/ 1338777 h 1356250"/>
              <a:gd name="connsiteX7-37" fmla="*/ 0 w 3322320"/>
              <a:gd name="connsiteY7-38" fmla="*/ 982980 h 1356250"/>
              <a:gd name="connsiteX8-39" fmla="*/ 129540 w 3322320"/>
              <a:gd name="connsiteY8-40" fmla="*/ 518160 h 1356250"/>
              <a:gd name="connsiteX9-41" fmla="*/ 480060 w 3322320"/>
              <a:gd name="connsiteY9-42" fmla="*/ 22860 h 1356250"/>
              <a:gd name="connsiteX10-43" fmla="*/ 3322320 w 3322320"/>
              <a:gd name="connsiteY10-44" fmla="*/ 0 h 1356250"/>
              <a:gd name="connsiteX0-45" fmla="*/ 3322320 w 3322320"/>
              <a:gd name="connsiteY0-46" fmla="*/ 0 h 1367451"/>
              <a:gd name="connsiteX1-47" fmla="*/ 2941320 w 3322320"/>
              <a:gd name="connsiteY1-48" fmla="*/ 586740 h 1367451"/>
              <a:gd name="connsiteX2-49" fmla="*/ 2423160 w 3322320"/>
              <a:gd name="connsiteY2-50" fmla="*/ 990600 h 1367451"/>
              <a:gd name="connsiteX3-51" fmla="*/ 1874520 w 3322320"/>
              <a:gd name="connsiteY3-52" fmla="*/ 1150620 h 1367451"/>
              <a:gd name="connsiteX4-53" fmla="*/ 1219200 w 3322320"/>
              <a:gd name="connsiteY4-54" fmla="*/ 906780 h 1367451"/>
              <a:gd name="connsiteX5-55" fmla="*/ 701040 w 3322320"/>
              <a:gd name="connsiteY5-56" fmla="*/ 1310640 h 1367451"/>
              <a:gd name="connsiteX6-57" fmla="*/ 275491 w 3322320"/>
              <a:gd name="connsiteY6-58" fmla="*/ 1338777 h 1367451"/>
              <a:gd name="connsiteX7-59" fmla="*/ 0 w 3322320"/>
              <a:gd name="connsiteY7-60" fmla="*/ 982980 h 1367451"/>
              <a:gd name="connsiteX8-61" fmla="*/ 129540 w 3322320"/>
              <a:gd name="connsiteY8-62" fmla="*/ 518160 h 1367451"/>
              <a:gd name="connsiteX9-63" fmla="*/ 480060 w 3322320"/>
              <a:gd name="connsiteY9-64" fmla="*/ 22860 h 1367451"/>
              <a:gd name="connsiteX10-65" fmla="*/ 3322320 w 3322320"/>
              <a:gd name="connsiteY10-66" fmla="*/ 0 h 1367451"/>
              <a:gd name="connsiteX0-67" fmla="*/ 3322320 w 3322320"/>
              <a:gd name="connsiteY0-68" fmla="*/ 0 h 1367451"/>
              <a:gd name="connsiteX1-69" fmla="*/ 2941320 w 3322320"/>
              <a:gd name="connsiteY1-70" fmla="*/ 586740 h 1367451"/>
              <a:gd name="connsiteX2-71" fmla="*/ 2423160 w 3322320"/>
              <a:gd name="connsiteY2-72" fmla="*/ 990600 h 1367451"/>
              <a:gd name="connsiteX3-73" fmla="*/ 1874520 w 3322320"/>
              <a:gd name="connsiteY3-74" fmla="*/ 1150620 h 1367451"/>
              <a:gd name="connsiteX4-75" fmla="*/ 1219200 w 3322320"/>
              <a:gd name="connsiteY4-76" fmla="*/ 906780 h 1367451"/>
              <a:gd name="connsiteX5-77" fmla="*/ 701040 w 3322320"/>
              <a:gd name="connsiteY5-78" fmla="*/ 1310640 h 1367451"/>
              <a:gd name="connsiteX6-79" fmla="*/ 275491 w 3322320"/>
              <a:gd name="connsiteY6-80" fmla="*/ 1338777 h 1367451"/>
              <a:gd name="connsiteX7-81" fmla="*/ 0 w 3322320"/>
              <a:gd name="connsiteY7-82" fmla="*/ 982980 h 1367451"/>
              <a:gd name="connsiteX8-83" fmla="*/ 129540 w 3322320"/>
              <a:gd name="connsiteY8-84" fmla="*/ 518160 h 1367451"/>
              <a:gd name="connsiteX9-85" fmla="*/ 480060 w 3322320"/>
              <a:gd name="connsiteY9-86" fmla="*/ 22860 h 1367451"/>
              <a:gd name="connsiteX10-87" fmla="*/ 3322320 w 3322320"/>
              <a:gd name="connsiteY10-88" fmla="*/ 0 h 1367451"/>
              <a:gd name="connsiteX0-89" fmla="*/ 3322320 w 3322320"/>
              <a:gd name="connsiteY0-90" fmla="*/ 0 h 1367451"/>
              <a:gd name="connsiteX1-91" fmla="*/ 2941320 w 3322320"/>
              <a:gd name="connsiteY1-92" fmla="*/ 586740 h 1367451"/>
              <a:gd name="connsiteX2-93" fmla="*/ 2423160 w 3322320"/>
              <a:gd name="connsiteY2-94" fmla="*/ 990600 h 1367451"/>
              <a:gd name="connsiteX3-95" fmla="*/ 1874520 w 3322320"/>
              <a:gd name="connsiteY3-96" fmla="*/ 1150620 h 1367451"/>
              <a:gd name="connsiteX4-97" fmla="*/ 1219200 w 3322320"/>
              <a:gd name="connsiteY4-98" fmla="*/ 906780 h 1367451"/>
              <a:gd name="connsiteX5-99" fmla="*/ 701040 w 3322320"/>
              <a:gd name="connsiteY5-100" fmla="*/ 1310640 h 1367451"/>
              <a:gd name="connsiteX6-101" fmla="*/ 275491 w 3322320"/>
              <a:gd name="connsiteY6-102" fmla="*/ 1338777 h 1367451"/>
              <a:gd name="connsiteX7-103" fmla="*/ 0 w 3322320"/>
              <a:gd name="connsiteY7-104" fmla="*/ 982980 h 1367451"/>
              <a:gd name="connsiteX8-105" fmla="*/ 129540 w 3322320"/>
              <a:gd name="connsiteY8-106" fmla="*/ 518160 h 1367451"/>
              <a:gd name="connsiteX9-107" fmla="*/ 480060 w 3322320"/>
              <a:gd name="connsiteY9-108" fmla="*/ 22860 h 1367451"/>
              <a:gd name="connsiteX10-109" fmla="*/ 3322320 w 3322320"/>
              <a:gd name="connsiteY10-110" fmla="*/ 0 h 1367451"/>
              <a:gd name="connsiteX0-111" fmla="*/ 3328348 w 3328348"/>
              <a:gd name="connsiteY0-112" fmla="*/ 0 h 1367451"/>
              <a:gd name="connsiteX1-113" fmla="*/ 2947348 w 3328348"/>
              <a:gd name="connsiteY1-114" fmla="*/ 586740 h 1367451"/>
              <a:gd name="connsiteX2-115" fmla="*/ 2429188 w 3328348"/>
              <a:gd name="connsiteY2-116" fmla="*/ 990600 h 1367451"/>
              <a:gd name="connsiteX3-117" fmla="*/ 1880548 w 3328348"/>
              <a:gd name="connsiteY3-118" fmla="*/ 1150620 h 1367451"/>
              <a:gd name="connsiteX4-119" fmla="*/ 1225228 w 3328348"/>
              <a:gd name="connsiteY4-120" fmla="*/ 906780 h 1367451"/>
              <a:gd name="connsiteX5-121" fmla="*/ 707068 w 3328348"/>
              <a:gd name="connsiteY5-122" fmla="*/ 1310640 h 1367451"/>
              <a:gd name="connsiteX6-123" fmla="*/ 281519 w 3328348"/>
              <a:gd name="connsiteY6-124" fmla="*/ 1338777 h 1367451"/>
              <a:gd name="connsiteX7-125" fmla="*/ 6028 w 3328348"/>
              <a:gd name="connsiteY7-126" fmla="*/ 982980 h 1367451"/>
              <a:gd name="connsiteX8-127" fmla="*/ 135568 w 3328348"/>
              <a:gd name="connsiteY8-128" fmla="*/ 518160 h 1367451"/>
              <a:gd name="connsiteX9-129" fmla="*/ 486088 w 3328348"/>
              <a:gd name="connsiteY9-130" fmla="*/ 22860 h 1367451"/>
              <a:gd name="connsiteX10-131" fmla="*/ 3328348 w 3328348"/>
              <a:gd name="connsiteY10-132" fmla="*/ 0 h 1367451"/>
              <a:gd name="connsiteX0-133" fmla="*/ 3330964 w 3330964"/>
              <a:gd name="connsiteY0-134" fmla="*/ 0 h 1367451"/>
              <a:gd name="connsiteX1-135" fmla="*/ 2949964 w 3330964"/>
              <a:gd name="connsiteY1-136" fmla="*/ 586740 h 1367451"/>
              <a:gd name="connsiteX2-137" fmla="*/ 2431804 w 3330964"/>
              <a:gd name="connsiteY2-138" fmla="*/ 990600 h 1367451"/>
              <a:gd name="connsiteX3-139" fmla="*/ 1883164 w 3330964"/>
              <a:gd name="connsiteY3-140" fmla="*/ 1150620 h 1367451"/>
              <a:gd name="connsiteX4-141" fmla="*/ 1227844 w 3330964"/>
              <a:gd name="connsiteY4-142" fmla="*/ 906780 h 1367451"/>
              <a:gd name="connsiteX5-143" fmla="*/ 709684 w 3330964"/>
              <a:gd name="connsiteY5-144" fmla="*/ 1310640 h 1367451"/>
              <a:gd name="connsiteX6-145" fmla="*/ 284135 w 3330964"/>
              <a:gd name="connsiteY6-146" fmla="*/ 1338777 h 1367451"/>
              <a:gd name="connsiteX7-147" fmla="*/ 8644 w 3330964"/>
              <a:gd name="connsiteY7-148" fmla="*/ 982980 h 1367451"/>
              <a:gd name="connsiteX8-149" fmla="*/ 93045 w 3330964"/>
              <a:gd name="connsiteY8-150" fmla="*/ 482694 h 1367451"/>
              <a:gd name="connsiteX9-151" fmla="*/ 488704 w 3330964"/>
              <a:gd name="connsiteY9-152" fmla="*/ 22860 h 1367451"/>
              <a:gd name="connsiteX10-153" fmla="*/ 3330964 w 3330964"/>
              <a:gd name="connsiteY10-154" fmla="*/ 0 h 1367451"/>
              <a:gd name="connsiteX0-155" fmla="*/ 3330964 w 3330964"/>
              <a:gd name="connsiteY0-156" fmla="*/ 0 h 1367451"/>
              <a:gd name="connsiteX1-157" fmla="*/ 2949964 w 3330964"/>
              <a:gd name="connsiteY1-158" fmla="*/ 586740 h 1367451"/>
              <a:gd name="connsiteX2-159" fmla="*/ 2431804 w 3330964"/>
              <a:gd name="connsiteY2-160" fmla="*/ 990600 h 1367451"/>
              <a:gd name="connsiteX3-161" fmla="*/ 1883164 w 3330964"/>
              <a:gd name="connsiteY3-162" fmla="*/ 1150620 h 1367451"/>
              <a:gd name="connsiteX4-163" fmla="*/ 1227844 w 3330964"/>
              <a:gd name="connsiteY4-164" fmla="*/ 906780 h 1367451"/>
              <a:gd name="connsiteX5-165" fmla="*/ 709684 w 3330964"/>
              <a:gd name="connsiteY5-166" fmla="*/ 1310640 h 1367451"/>
              <a:gd name="connsiteX6-167" fmla="*/ 284135 w 3330964"/>
              <a:gd name="connsiteY6-168" fmla="*/ 1338777 h 1367451"/>
              <a:gd name="connsiteX7-169" fmla="*/ 8644 w 3330964"/>
              <a:gd name="connsiteY7-170" fmla="*/ 982980 h 1367451"/>
              <a:gd name="connsiteX8-171" fmla="*/ 93045 w 3330964"/>
              <a:gd name="connsiteY8-172" fmla="*/ 482694 h 1367451"/>
              <a:gd name="connsiteX9-173" fmla="*/ 488704 w 3330964"/>
              <a:gd name="connsiteY9-174" fmla="*/ 22860 h 1367451"/>
              <a:gd name="connsiteX10-175" fmla="*/ 3330964 w 3330964"/>
              <a:gd name="connsiteY10-176" fmla="*/ 0 h 1367451"/>
              <a:gd name="connsiteX0-177" fmla="*/ 3330964 w 3330964"/>
              <a:gd name="connsiteY0-178" fmla="*/ 0 h 1367451"/>
              <a:gd name="connsiteX1-179" fmla="*/ 2949964 w 3330964"/>
              <a:gd name="connsiteY1-180" fmla="*/ 586740 h 1367451"/>
              <a:gd name="connsiteX2-181" fmla="*/ 2431804 w 3330964"/>
              <a:gd name="connsiteY2-182" fmla="*/ 990600 h 1367451"/>
              <a:gd name="connsiteX3-183" fmla="*/ 1883164 w 3330964"/>
              <a:gd name="connsiteY3-184" fmla="*/ 1150620 h 1367451"/>
              <a:gd name="connsiteX4-185" fmla="*/ 1227844 w 3330964"/>
              <a:gd name="connsiteY4-186" fmla="*/ 906780 h 1367451"/>
              <a:gd name="connsiteX5-187" fmla="*/ 709684 w 3330964"/>
              <a:gd name="connsiteY5-188" fmla="*/ 1310640 h 1367451"/>
              <a:gd name="connsiteX6-189" fmla="*/ 284135 w 3330964"/>
              <a:gd name="connsiteY6-190" fmla="*/ 1338777 h 1367451"/>
              <a:gd name="connsiteX7-191" fmla="*/ 8644 w 3330964"/>
              <a:gd name="connsiteY7-192" fmla="*/ 982980 h 1367451"/>
              <a:gd name="connsiteX8-193" fmla="*/ 93045 w 3330964"/>
              <a:gd name="connsiteY8-194" fmla="*/ 482694 h 1367451"/>
              <a:gd name="connsiteX9-195" fmla="*/ 488704 w 3330964"/>
              <a:gd name="connsiteY9-196" fmla="*/ 22860 h 1367451"/>
              <a:gd name="connsiteX10-197" fmla="*/ 3330964 w 3330964"/>
              <a:gd name="connsiteY10-198" fmla="*/ 0 h 1367451"/>
              <a:gd name="connsiteX0-199" fmla="*/ 3330964 w 3330964"/>
              <a:gd name="connsiteY0-200" fmla="*/ 0 h 1367451"/>
              <a:gd name="connsiteX1-201" fmla="*/ 2949964 w 3330964"/>
              <a:gd name="connsiteY1-202" fmla="*/ 586740 h 1367451"/>
              <a:gd name="connsiteX2-203" fmla="*/ 2431804 w 3330964"/>
              <a:gd name="connsiteY2-204" fmla="*/ 990600 h 1367451"/>
              <a:gd name="connsiteX3-205" fmla="*/ 1883164 w 3330964"/>
              <a:gd name="connsiteY3-206" fmla="*/ 1150620 h 1367451"/>
              <a:gd name="connsiteX4-207" fmla="*/ 1227844 w 3330964"/>
              <a:gd name="connsiteY4-208" fmla="*/ 906780 h 1367451"/>
              <a:gd name="connsiteX5-209" fmla="*/ 709684 w 3330964"/>
              <a:gd name="connsiteY5-210" fmla="*/ 1310640 h 1367451"/>
              <a:gd name="connsiteX6-211" fmla="*/ 284135 w 3330964"/>
              <a:gd name="connsiteY6-212" fmla="*/ 1338777 h 1367451"/>
              <a:gd name="connsiteX7-213" fmla="*/ 8644 w 3330964"/>
              <a:gd name="connsiteY7-214" fmla="*/ 982980 h 1367451"/>
              <a:gd name="connsiteX8-215" fmla="*/ 93045 w 3330964"/>
              <a:gd name="connsiteY8-216" fmla="*/ 482694 h 1367451"/>
              <a:gd name="connsiteX9-217" fmla="*/ 488704 w 3330964"/>
              <a:gd name="connsiteY9-218" fmla="*/ 22860 h 1367451"/>
              <a:gd name="connsiteX10-219" fmla="*/ 3330964 w 3330964"/>
              <a:gd name="connsiteY10-220" fmla="*/ 0 h 1367451"/>
              <a:gd name="connsiteX0-221" fmla="*/ 3330964 w 3330964"/>
              <a:gd name="connsiteY0-222" fmla="*/ 0 h 1367451"/>
              <a:gd name="connsiteX1-223" fmla="*/ 2949964 w 3330964"/>
              <a:gd name="connsiteY1-224" fmla="*/ 586740 h 1367451"/>
              <a:gd name="connsiteX2-225" fmla="*/ 2431804 w 3330964"/>
              <a:gd name="connsiteY2-226" fmla="*/ 990600 h 1367451"/>
              <a:gd name="connsiteX3-227" fmla="*/ 1883164 w 3330964"/>
              <a:gd name="connsiteY3-228" fmla="*/ 1150620 h 1367451"/>
              <a:gd name="connsiteX4-229" fmla="*/ 1227844 w 3330964"/>
              <a:gd name="connsiteY4-230" fmla="*/ 906780 h 1367451"/>
              <a:gd name="connsiteX5-231" fmla="*/ 709684 w 3330964"/>
              <a:gd name="connsiteY5-232" fmla="*/ 1310640 h 1367451"/>
              <a:gd name="connsiteX6-233" fmla="*/ 284135 w 3330964"/>
              <a:gd name="connsiteY6-234" fmla="*/ 1338777 h 1367451"/>
              <a:gd name="connsiteX7-235" fmla="*/ 8644 w 3330964"/>
              <a:gd name="connsiteY7-236" fmla="*/ 982980 h 1367451"/>
              <a:gd name="connsiteX8-237" fmla="*/ 93045 w 3330964"/>
              <a:gd name="connsiteY8-238" fmla="*/ 482694 h 1367451"/>
              <a:gd name="connsiteX9-239" fmla="*/ 488704 w 3330964"/>
              <a:gd name="connsiteY9-240" fmla="*/ 22860 h 1367451"/>
              <a:gd name="connsiteX10-241" fmla="*/ 3330964 w 3330964"/>
              <a:gd name="connsiteY10-242" fmla="*/ 0 h 1367451"/>
              <a:gd name="connsiteX0-243" fmla="*/ 3330964 w 3330964"/>
              <a:gd name="connsiteY0-244" fmla="*/ 0 h 1367451"/>
              <a:gd name="connsiteX1-245" fmla="*/ 2949964 w 3330964"/>
              <a:gd name="connsiteY1-246" fmla="*/ 586740 h 1367451"/>
              <a:gd name="connsiteX2-247" fmla="*/ 2431804 w 3330964"/>
              <a:gd name="connsiteY2-248" fmla="*/ 990600 h 1367451"/>
              <a:gd name="connsiteX3-249" fmla="*/ 1883164 w 3330964"/>
              <a:gd name="connsiteY3-250" fmla="*/ 1150620 h 1367451"/>
              <a:gd name="connsiteX4-251" fmla="*/ 1227844 w 3330964"/>
              <a:gd name="connsiteY4-252" fmla="*/ 906780 h 1367451"/>
              <a:gd name="connsiteX5-253" fmla="*/ 709684 w 3330964"/>
              <a:gd name="connsiteY5-254" fmla="*/ 1310640 h 1367451"/>
              <a:gd name="connsiteX6-255" fmla="*/ 284135 w 3330964"/>
              <a:gd name="connsiteY6-256" fmla="*/ 1338777 h 1367451"/>
              <a:gd name="connsiteX7-257" fmla="*/ 8644 w 3330964"/>
              <a:gd name="connsiteY7-258" fmla="*/ 982980 h 1367451"/>
              <a:gd name="connsiteX8-259" fmla="*/ 93045 w 3330964"/>
              <a:gd name="connsiteY8-260" fmla="*/ 482694 h 1367451"/>
              <a:gd name="connsiteX9-261" fmla="*/ 488704 w 3330964"/>
              <a:gd name="connsiteY9-262" fmla="*/ 22860 h 1367451"/>
              <a:gd name="connsiteX10-263" fmla="*/ 3330964 w 3330964"/>
              <a:gd name="connsiteY10-264" fmla="*/ 0 h 1367451"/>
              <a:gd name="connsiteX0-265" fmla="*/ 3330964 w 3330964"/>
              <a:gd name="connsiteY0-266" fmla="*/ 0 h 1367451"/>
              <a:gd name="connsiteX1-267" fmla="*/ 2949964 w 3330964"/>
              <a:gd name="connsiteY1-268" fmla="*/ 586740 h 1367451"/>
              <a:gd name="connsiteX2-269" fmla="*/ 2431804 w 3330964"/>
              <a:gd name="connsiteY2-270" fmla="*/ 990600 h 1367451"/>
              <a:gd name="connsiteX3-271" fmla="*/ 1883164 w 3330964"/>
              <a:gd name="connsiteY3-272" fmla="*/ 1150620 h 1367451"/>
              <a:gd name="connsiteX4-273" fmla="*/ 1227844 w 3330964"/>
              <a:gd name="connsiteY4-274" fmla="*/ 906780 h 1367451"/>
              <a:gd name="connsiteX5-275" fmla="*/ 709684 w 3330964"/>
              <a:gd name="connsiteY5-276" fmla="*/ 1310640 h 1367451"/>
              <a:gd name="connsiteX6-277" fmla="*/ 284135 w 3330964"/>
              <a:gd name="connsiteY6-278" fmla="*/ 1338777 h 1367451"/>
              <a:gd name="connsiteX7-279" fmla="*/ 8644 w 3330964"/>
              <a:gd name="connsiteY7-280" fmla="*/ 982980 h 1367451"/>
              <a:gd name="connsiteX8-281" fmla="*/ 93045 w 3330964"/>
              <a:gd name="connsiteY8-282" fmla="*/ 482694 h 1367451"/>
              <a:gd name="connsiteX9-283" fmla="*/ 488704 w 3330964"/>
              <a:gd name="connsiteY9-284" fmla="*/ 22860 h 1367451"/>
              <a:gd name="connsiteX10-285" fmla="*/ 3330964 w 3330964"/>
              <a:gd name="connsiteY10-286" fmla="*/ 0 h 1367451"/>
              <a:gd name="connsiteX0-287" fmla="*/ 3330964 w 3330964"/>
              <a:gd name="connsiteY0-288" fmla="*/ 0 h 1367451"/>
              <a:gd name="connsiteX1-289" fmla="*/ 2949964 w 3330964"/>
              <a:gd name="connsiteY1-290" fmla="*/ 586740 h 1367451"/>
              <a:gd name="connsiteX2-291" fmla="*/ 2431804 w 3330964"/>
              <a:gd name="connsiteY2-292" fmla="*/ 990600 h 1367451"/>
              <a:gd name="connsiteX3-293" fmla="*/ 1883164 w 3330964"/>
              <a:gd name="connsiteY3-294" fmla="*/ 1150620 h 1367451"/>
              <a:gd name="connsiteX4-295" fmla="*/ 1227844 w 3330964"/>
              <a:gd name="connsiteY4-296" fmla="*/ 906780 h 1367451"/>
              <a:gd name="connsiteX5-297" fmla="*/ 709684 w 3330964"/>
              <a:gd name="connsiteY5-298" fmla="*/ 1310640 h 1367451"/>
              <a:gd name="connsiteX6-299" fmla="*/ 284135 w 3330964"/>
              <a:gd name="connsiteY6-300" fmla="*/ 1338777 h 1367451"/>
              <a:gd name="connsiteX7-301" fmla="*/ 8644 w 3330964"/>
              <a:gd name="connsiteY7-302" fmla="*/ 982980 h 1367451"/>
              <a:gd name="connsiteX8-303" fmla="*/ 93045 w 3330964"/>
              <a:gd name="connsiteY8-304" fmla="*/ 482694 h 1367451"/>
              <a:gd name="connsiteX9-305" fmla="*/ 488704 w 3330964"/>
              <a:gd name="connsiteY9-306" fmla="*/ 22860 h 1367451"/>
              <a:gd name="connsiteX10-307" fmla="*/ 3330964 w 3330964"/>
              <a:gd name="connsiteY10-308" fmla="*/ 0 h 1367451"/>
              <a:gd name="connsiteX0-309" fmla="*/ 3330964 w 3330964"/>
              <a:gd name="connsiteY0-310" fmla="*/ 0 h 1367451"/>
              <a:gd name="connsiteX1-311" fmla="*/ 2949964 w 3330964"/>
              <a:gd name="connsiteY1-312" fmla="*/ 586740 h 1367451"/>
              <a:gd name="connsiteX2-313" fmla="*/ 2431804 w 3330964"/>
              <a:gd name="connsiteY2-314" fmla="*/ 990600 h 1367451"/>
              <a:gd name="connsiteX3-315" fmla="*/ 1883164 w 3330964"/>
              <a:gd name="connsiteY3-316" fmla="*/ 1150620 h 1367451"/>
              <a:gd name="connsiteX4-317" fmla="*/ 1227844 w 3330964"/>
              <a:gd name="connsiteY4-318" fmla="*/ 906780 h 1367451"/>
              <a:gd name="connsiteX5-319" fmla="*/ 709684 w 3330964"/>
              <a:gd name="connsiteY5-320" fmla="*/ 1310640 h 1367451"/>
              <a:gd name="connsiteX6-321" fmla="*/ 284135 w 3330964"/>
              <a:gd name="connsiteY6-322" fmla="*/ 1338777 h 1367451"/>
              <a:gd name="connsiteX7-323" fmla="*/ 8644 w 3330964"/>
              <a:gd name="connsiteY7-324" fmla="*/ 982980 h 1367451"/>
              <a:gd name="connsiteX8-325" fmla="*/ 93045 w 3330964"/>
              <a:gd name="connsiteY8-326" fmla="*/ 482694 h 1367451"/>
              <a:gd name="connsiteX9-327" fmla="*/ 488704 w 3330964"/>
              <a:gd name="connsiteY9-328" fmla="*/ 22860 h 1367451"/>
              <a:gd name="connsiteX10-329" fmla="*/ 3330964 w 3330964"/>
              <a:gd name="connsiteY10-330" fmla="*/ 0 h 1367451"/>
              <a:gd name="connsiteX0-331" fmla="*/ 3330964 w 3330964"/>
              <a:gd name="connsiteY0-332" fmla="*/ 0 h 1367451"/>
              <a:gd name="connsiteX1-333" fmla="*/ 2949964 w 3330964"/>
              <a:gd name="connsiteY1-334" fmla="*/ 586740 h 1367451"/>
              <a:gd name="connsiteX2-335" fmla="*/ 2431804 w 3330964"/>
              <a:gd name="connsiteY2-336" fmla="*/ 990600 h 1367451"/>
              <a:gd name="connsiteX3-337" fmla="*/ 1883164 w 3330964"/>
              <a:gd name="connsiteY3-338" fmla="*/ 1150620 h 1367451"/>
              <a:gd name="connsiteX4-339" fmla="*/ 1227844 w 3330964"/>
              <a:gd name="connsiteY4-340" fmla="*/ 906780 h 1367451"/>
              <a:gd name="connsiteX5-341" fmla="*/ 709684 w 3330964"/>
              <a:gd name="connsiteY5-342" fmla="*/ 1310640 h 1367451"/>
              <a:gd name="connsiteX6-343" fmla="*/ 284135 w 3330964"/>
              <a:gd name="connsiteY6-344" fmla="*/ 1338777 h 1367451"/>
              <a:gd name="connsiteX7-345" fmla="*/ 8644 w 3330964"/>
              <a:gd name="connsiteY7-346" fmla="*/ 982980 h 1367451"/>
              <a:gd name="connsiteX8-347" fmla="*/ 93045 w 3330964"/>
              <a:gd name="connsiteY8-348" fmla="*/ 482694 h 1367451"/>
              <a:gd name="connsiteX9-349" fmla="*/ 488704 w 3330964"/>
              <a:gd name="connsiteY9-350" fmla="*/ 22860 h 1367451"/>
              <a:gd name="connsiteX10-351" fmla="*/ 3330964 w 3330964"/>
              <a:gd name="connsiteY10-352" fmla="*/ 0 h 1367451"/>
              <a:gd name="connsiteX0-353" fmla="*/ 3330964 w 3330964"/>
              <a:gd name="connsiteY0-354" fmla="*/ 0 h 1367451"/>
              <a:gd name="connsiteX1-355" fmla="*/ 2949964 w 3330964"/>
              <a:gd name="connsiteY1-356" fmla="*/ 586740 h 1367451"/>
              <a:gd name="connsiteX2-357" fmla="*/ 2431804 w 3330964"/>
              <a:gd name="connsiteY2-358" fmla="*/ 990600 h 1367451"/>
              <a:gd name="connsiteX3-359" fmla="*/ 1883164 w 3330964"/>
              <a:gd name="connsiteY3-360" fmla="*/ 1150620 h 1367451"/>
              <a:gd name="connsiteX4-361" fmla="*/ 1227844 w 3330964"/>
              <a:gd name="connsiteY4-362" fmla="*/ 906780 h 1367451"/>
              <a:gd name="connsiteX5-363" fmla="*/ 709684 w 3330964"/>
              <a:gd name="connsiteY5-364" fmla="*/ 1310640 h 1367451"/>
              <a:gd name="connsiteX6-365" fmla="*/ 284135 w 3330964"/>
              <a:gd name="connsiteY6-366" fmla="*/ 1338777 h 1367451"/>
              <a:gd name="connsiteX7-367" fmla="*/ 8644 w 3330964"/>
              <a:gd name="connsiteY7-368" fmla="*/ 982980 h 1367451"/>
              <a:gd name="connsiteX8-369" fmla="*/ 93045 w 3330964"/>
              <a:gd name="connsiteY8-370" fmla="*/ 482694 h 1367451"/>
              <a:gd name="connsiteX9-371" fmla="*/ 527394 w 3330964"/>
              <a:gd name="connsiteY9-372" fmla="*/ 290 h 1367451"/>
              <a:gd name="connsiteX10-373" fmla="*/ 3330964 w 3330964"/>
              <a:gd name="connsiteY10-374" fmla="*/ 0 h 1367451"/>
              <a:gd name="connsiteX0-375" fmla="*/ 3330964 w 3330964"/>
              <a:gd name="connsiteY0-376" fmla="*/ 0 h 1367451"/>
              <a:gd name="connsiteX1-377" fmla="*/ 2949964 w 3330964"/>
              <a:gd name="connsiteY1-378" fmla="*/ 586740 h 1367451"/>
              <a:gd name="connsiteX2-379" fmla="*/ 2431804 w 3330964"/>
              <a:gd name="connsiteY2-380" fmla="*/ 990600 h 1367451"/>
              <a:gd name="connsiteX3-381" fmla="*/ 1883164 w 3330964"/>
              <a:gd name="connsiteY3-382" fmla="*/ 1150620 h 1367451"/>
              <a:gd name="connsiteX4-383" fmla="*/ 1227844 w 3330964"/>
              <a:gd name="connsiteY4-384" fmla="*/ 906780 h 1367451"/>
              <a:gd name="connsiteX5-385" fmla="*/ 709684 w 3330964"/>
              <a:gd name="connsiteY5-386" fmla="*/ 1310640 h 1367451"/>
              <a:gd name="connsiteX6-387" fmla="*/ 284135 w 3330964"/>
              <a:gd name="connsiteY6-388" fmla="*/ 1338777 h 1367451"/>
              <a:gd name="connsiteX7-389" fmla="*/ 8644 w 3330964"/>
              <a:gd name="connsiteY7-390" fmla="*/ 982980 h 1367451"/>
              <a:gd name="connsiteX8-391" fmla="*/ 93045 w 3330964"/>
              <a:gd name="connsiteY8-392" fmla="*/ 482694 h 1367451"/>
              <a:gd name="connsiteX9-393" fmla="*/ 527394 w 3330964"/>
              <a:gd name="connsiteY9-394" fmla="*/ 290 h 1367451"/>
              <a:gd name="connsiteX10-395" fmla="*/ 3330964 w 3330964"/>
              <a:gd name="connsiteY10-396" fmla="*/ 0 h 1367451"/>
              <a:gd name="connsiteX0-397" fmla="*/ 3333044 w 3333044"/>
              <a:gd name="connsiteY0-398" fmla="*/ 0 h 1367451"/>
              <a:gd name="connsiteX1-399" fmla="*/ 2952044 w 3333044"/>
              <a:gd name="connsiteY1-400" fmla="*/ 586740 h 1367451"/>
              <a:gd name="connsiteX2-401" fmla="*/ 2433884 w 3333044"/>
              <a:gd name="connsiteY2-402" fmla="*/ 990600 h 1367451"/>
              <a:gd name="connsiteX3-403" fmla="*/ 1885244 w 3333044"/>
              <a:gd name="connsiteY3-404" fmla="*/ 1150620 h 1367451"/>
              <a:gd name="connsiteX4-405" fmla="*/ 1229924 w 3333044"/>
              <a:gd name="connsiteY4-406" fmla="*/ 906780 h 1367451"/>
              <a:gd name="connsiteX5-407" fmla="*/ 711764 w 3333044"/>
              <a:gd name="connsiteY5-408" fmla="*/ 1310640 h 1367451"/>
              <a:gd name="connsiteX6-409" fmla="*/ 286215 w 3333044"/>
              <a:gd name="connsiteY6-410" fmla="*/ 1338777 h 1367451"/>
              <a:gd name="connsiteX7-411" fmla="*/ 10724 w 3333044"/>
              <a:gd name="connsiteY7-412" fmla="*/ 982980 h 1367451"/>
              <a:gd name="connsiteX8-413" fmla="*/ 95125 w 3333044"/>
              <a:gd name="connsiteY8-414" fmla="*/ 482694 h 1367451"/>
              <a:gd name="connsiteX9-415" fmla="*/ 529474 w 3333044"/>
              <a:gd name="connsiteY9-416" fmla="*/ 290 h 1367451"/>
              <a:gd name="connsiteX10-417" fmla="*/ 3333044 w 3333044"/>
              <a:gd name="connsiteY10-418" fmla="*/ 0 h 1367451"/>
              <a:gd name="connsiteX0-419" fmla="*/ 3333044 w 3333044"/>
              <a:gd name="connsiteY0-420" fmla="*/ 0 h 1367451"/>
              <a:gd name="connsiteX1-421" fmla="*/ 2952044 w 3333044"/>
              <a:gd name="connsiteY1-422" fmla="*/ 586740 h 1367451"/>
              <a:gd name="connsiteX2-423" fmla="*/ 2433884 w 3333044"/>
              <a:gd name="connsiteY2-424" fmla="*/ 990600 h 1367451"/>
              <a:gd name="connsiteX3-425" fmla="*/ 1885244 w 3333044"/>
              <a:gd name="connsiteY3-426" fmla="*/ 1150620 h 1367451"/>
              <a:gd name="connsiteX4-427" fmla="*/ 1229924 w 3333044"/>
              <a:gd name="connsiteY4-428" fmla="*/ 906780 h 1367451"/>
              <a:gd name="connsiteX5-429" fmla="*/ 711764 w 3333044"/>
              <a:gd name="connsiteY5-430" fmla="*/ 1310640 h 1367451"/>
              <a:gd name="connsiteX6-431" fmla="*/ 286215 w 3333044"/>
              <a:gd name="connsiteY6-432" fmla="*/ 1338777 h 1367451"/>
              <a:gd name="connsiteX7-433" fmla="*/ 10724 w 3333044"/>
              <a:gd name="connsiteY7-434" fmla="*/ 982980 h 1367451"/>
              <a:gd name="connsiteX8-435" fmla="*/ 95125 w 3333044"/>
              <a:gd name="connsiteY8-436" fmla="*/ 482694 h 1367451"/>
              <a:gd name="connsiteX9-437" fmla="*/ 529474 w 3333044"/>
              <a:gd name="connsiteY9-438" fmla="*/ 290 h 1367451"/>
              <a:gd name="connsiteX10-439" fmla="*/ 3333044 w 3333044"/>
              <a:gd name="connsiteY10-440" fmla="*/ 0 h 13674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金融理财投资</a:t>
            </a:r>
          </a:p>
        </p:txBody>
      </p:sp>
      <p:sp>
        <p:nvSpPr>
          <p:cNvPr id="17" name="矩形 16"/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3" name="任意多边形: 形状 2"/>
          <p:cNvSpPr/>
          <p:nvPr/>
        </p:nvSpPr>
        <p:spPr>
          <a:xfrm>
            <a:off x="2644774" y="-32908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-1" fmla="*/ 0 w 4708525"/>
              <a:gd name="connsiteY0-2" fmla="*/ 0 h 1587500"/>
              <a:gd name="connsiteX1-3" fmla="*/ 1250950 w 4708525"/>
              <a:gd name="connsiteY1-4" fmla="*/ 673100 h 1587500"/>
              <a:gd name="connsiteX2-5" fmla="*/ 1565275 w 4708525"/>
              <a:gd name="connsiteY2-6" fmla="*/ 1473200 h 1587500"/>
              <a:gd name="connsiteX3-7" fmla="*/ 2565400 w 4708525"/>
              <a:gd name="connsiteY3-8" fmla="*/ 968375 h 1587500"/>
              <a:gd name="connsiteX4-9" fmla="*/ 3727450 w 4708525"/>
              <a:gd name="connsiteY4-10" fmla="*/ 1587500 h 1587500"/>
              <a:gd name="connsiteX5-11" fmla="*/ 4632325 w 4708525"/>
              <a:gd name="connsiteY5-12" fmla="*/ 368300 h 1587500"/>
              <a:gd name="connsiteX6-13" fmla="*/ 4708525 w 4708525"/>
              <a:gd name="connsiteY6-14" fmla="*/ 6350 h 1587500"/>
              <a:gd name="connsiteX7-15" fmla="*/ 0 w 4708525"/>
              <a:gd name="connsiteY7-16" fmla="*/ 0 h 1587500"/>
              <a:gd name="connsiteX0-17" fmla="*/ 0 w 4708525"/>
              <a:gd name="connsiteY0-18" fmla="*/ 0 h 1587500"/>
              <a:gd name="connsiteX1-19" fmla="*/ 1250950 w 4708525"/>
              <a:gd name="connsiteY1-20" fmla="*/ 673100 h 1587500"/>
              <a:gd name="connsiteX2-21" fmla="*/ 1565275 w 4708525"/>
              <a:gd name="connsiteY2-22" fmla="*/ 1473200 h 1587500"/>
              <a:gd name="connsiteX3-23" fmla="*/ 2565400 w 4708525"/>
              <a:gd name="connsiteY3-24" fmla="*/ 968375 h 1587500"/>
              <a:gd name="connsiteX4-25" fmla="*/ 3727450 w 4708525"/>
              <a:gd name="connsiteY4-26" fmla="*/ 1587500 h 1587500"/>
              <a:gd name="connsiteX5-27" fmla="*/ 4632325 w 4708525"/>
              <a:gd name="connsiteY5-28" fmla="*/ 368300 h 1587500"/>
              <a:gd name="connsiteX6-29" fmla="*/ 4708525 w 4708525"/>
              <a:gd name="connsiteY6-30" fmla="*/ 6350 h 1587500"/>
              <a:gd name="connsiteX7-31" fmla="*/ 0 w 4708525"/>
              <a:gd name="connsiteY7-32" fmla="*/ 0 h 1587500"/>
              <a:gd name="connsiteX0-33" fmla="*/ 0 w 4708525"/>
              <a:gd name="connsiteY0-34" fmla="*/ 0 h 1587500"/>
              <a:gd name="connsiteX1-35" fmla="*/ 1250950 w 4708525"/>
              <a:gd name="connsiteY1-36" fmla="*/ 673100 h 1587500"/>
              <a:gd name="connsiteX2-37" fmla="*/ 1565275 w 4708525"/>
              <a:gd name="connsiteY2-38" fmla="*/ 1473200 h 1587500"/>
              <a:gd name="connsiteX3-39" fmla="*/ 2565400 w 4708525"/>
              <a:gd name="connsiteY3-40" fmla="*/ 968375 h 1587500"/>
              <a:gd name="connsiteX4-41" fmla="*/ 3727450 w 4708525"/>
              <a:gd name="connsiteY4-42" fmla="*/ 1587500 h 1587500"/>
              <a:gd name="connsiteX5-43" fmla="*/ 4632325 w 4708525"/>
              <a:gd name="connsiteY5-44" fmla="*/ 368300 h 1587500"/>
              <a:gd name="connsiteX6-45" fmla="*/ 4708525 w 4708525"/>
              <a:gd name="connsiteY6-46" fmla="*/ 6350 h 1587500"/>
              <a:gd name="connsiteX7-47" fmla="*/ 0 w 4708525"/>
              <a:gd name="connsiteY7-48" fmla="*/ 0 h 1587500"/>
              <a:gd name="connsiteX0-49" fmla="*/ 0 w 4708525"/>
              <a:gd name="connsiteY0-50" fmla="*/ 0 h 1587500"/>
              <a:gd name="connsiteX1-51" fmla="*/ 1250950 w 4708525"/>
              <a:gd name="connsiteY1-52" fmla="*/ 673100 h 1587500"/>
              <a:gd name="connsiteX2-53" fmla="*/ 1590675 w 4708525"/>
              <a:gd name="connsiteY2-54" fmla="*/ 1435100 h 1587500"/>
              <a:gd name="connsiteX3-55" fmla="*/ 2565400 w 4708525"/>
              <a:gd name="connsiteY3-56" fmla="*/ 968375 h 1587500"/>
              <a:gd name="connsiteX4-57" fmla="*/ 3727450 w 4708525"/>
              <a:gd name="connsiteY4-58" fmla="*/ 1587500 h 1587500"/>
              <a:gd name="connsiteX5-59" fmla="*/ 4632325 w 4708525"/>
              <a:gd name="connsiteY5-60" fmla="*/ 368300 h 1587500"/>
              <a:gd name="connsiteX6-61" fmla="*/ 4708525 w 4708525"/>
              <a:gd name="connsiteY6-62" fmla="*/ 6350 h 1587500"/>
              <a:gd name="connsiteX7-63" fmla="*/ 0 w 4708525"/>
              <a:gd name="connsiteY7-64" fmla="*/ 0 h 1587500"/>
              <a:gd name="connsiteX0-65" fmla="*/ 0 w 4708525"/>
              <a:gd name="connsiteY0-66" fmla="*/ 0 h 1587500"/>
              <a:gd name="connsiteX1-67" fmla="*/ 1250950 w 4708525"/>
              <a:gd name="connsiteY1-68" fmla="*/ 673100 h 1587500"/>
              <a:gd name="connsiteX2-69" fmla="*/ 1590675 w 4708525"/>
              <a:gd name="connsiteY2-70" fmla="*/ 1435100 h 1587500"/>
              <a:gd name="connsiteX3-71" fmla="*/ 2565400 w 4708525"/>
              <a:gd name="connsiteY3-72" fmla="*/ 968375 h 1587500"/>
              <a:gd name="connsiteX4-73" fmla="*/ 3727450 w 4708525"/>
              <a:gd name="connsiteY4-74" fmla="*/ 1587500 h 1587500"/>
              <a:gd name="connsiteX5-75" fmla="*/ 4632325 w 4708525"/>
              <a:gd name="connsiteY5-76" fmla="*/ 368300 h 1587500"/>
              <a:gd name="connsiteX6-77" fmla="*/ 4708525 w 4708525"/>
              <a:gd name="connsiteY6-78" fmla="*/ 6350 h 1587500"/>
              <a:gd name="connsiteX7-79" fmla="*/ 0 w 4708525"/>
              <a:gd name="connsiteY7-80" fmla="*/ 0 h 1587500"/>
              <a:gd name="connsiteX0-81" fmla="*/ 0 w 4708525"/>
              <a:gd name="connsiteY0-82" fmla="*/ 0 h 1587500"/>
              <a:gd name="connsiteX1-83" fmla="*/ 1250950 w 4708525"/>
              <a:gd name="connsiteY1-84" fmla="*/ 673100 h 1587500"/>
              <a:gd name="connsiteX2-85" fmla="*/ 1590675 w 4708525"/>
              <a:gd name="connsiteY2-86" fmla="*/ 1435100 h 1587500"/>
              <a:gd name="connsiteX3-87" fmla="*/ 2565400 w 4708525"/>
              <a:gd name="connsiteY3-88" fmla="*/ 968375 h 1587500"/>
              <a:gd name="connsiteX4-89" fmla="*/ 3727450 w 4708525"/>
              <a:gd name="connsiteY4-90" fmla="*/ 1587500 h 1587500"/>
              <a:gd name="connsiteX5-91" fmla="*/ 4632325 w 4708525"/>
              <a:gd name="connsiteY5-92" fmla="*/ 368300 h 1587500"/>
              <a:gd name="connsiteX6-93" fmla="*/ 4708525 w 4708525"/>
              <a:gd name="connsiteY6-94" fmla="*/ 6350 h 1587500"/>
              <a:gd name="connsiteX7-95" fmla="*/ 0 w 4708525"/>
              <a:gd name="connsiteY7-96" fmla="*/ 0 h 1587500"/>
              <a:gd name="connsiteX0-97" fmla="*/ 0 w 4708525"/>
              <a:gd name="connsiteY0-98" fmla="*/ 0 h 1587500"/>
              <a:gd name="connsiteX1-99" fmla="*/ 1250950 w 4708525"/>
              <a:gd name="connsiteY1-100" fmla="*/ 673100 h 1587500"/>
              <a:gd name="connsiteX2-101" fmla="*/ 1616075 w 4708525"/>
              <a:gd name="connsiteY2-102" fmla="*/ 1304925 h 1587500"/>
              <a:gd name="connsiteX3-103" fmla="*/ 2565400 w 4708525"/>
              <a:gd name="connsiteY3-104" fmla="*/ 968375 h 1587500"/>
              <a:gd name="connsiteX4-105" fmla="*/ 3727450 w 4708525"/>
              <a:gd name="connsiteY4-106" fmla="*/ 1587500 h 1587500"/>
              <a:gd name="connsiteX5-107" fmla="*/ 4632325 w 4708525"/>
              <a:gd name="connsiteY5-108" fmla="*/ 368300 h 1587500"/>
              <a:gd name="connsiteX6-109" fmla="*/ 4708525 w 4708525"/>
              <a:gd name="connsiteY6-110" fmla="*/ 6350 h 1587500"/>
              <a:gd name="connsiteX7-111" fmla="*/ 0 w 4708525"/>
              <a:gd name="connsiteY7-112" fmla="*/ 0 h 1587500"/>
              <a:gd name="connsiteX0-113" fmla="*/ 0 w 4708525"/>
              <a:gd name="connsiteY0-114" fmla="*/ 0 h 1587500"/>
              <a:gd name="connsiteX1-115" fmla="*/ 1250950 w 4708525"/>
              <a:gd name="connsiteY1-116" fmla="*/ 673100 h 1587500"/>
              <a:gd name="connsiteX2-117" fmla="*/ 1616075 w 4708525"/>
              <a:gd name="connsiteY2-118" fmla="*/ 1304925 h 1587500"/>
              <a:gd name="connsiteX3-119" fmla="*/ 2565400 w 4708525"/>
              <a:gd name="connsiteY3-120" fmla="*/ 968375 h 1587500"/>
              <a:gd name="connsiteX4-121" fmla="*/ 3727450 w 4708525"/>
              <a:gd name="connsiteY4-122" fmla="*/ 1587500 h 1587500"/>
              <a:gd name="connsiteX5-123" fmla="*/ 4632325 w 4708525"/>
              <a:gd name="connsiteY5-124" fmla="*/ 368300 h 1587500"/>
              <a:gd name="connsiteX6-125" fmla="*/ 4708525 w 4708525"/>
              <a:gd name="connsiteY6-126" fmla="*/ 6350 h 1587500"/>
              <a:gd name="connsiteX7-127" fmla="*/ 0 w 4708525"/>
              <a:gd name="connsiteY7-128" fmla="*/ 0 h 1587500"/>
              <a:gd name="connsiteX0-129" fmla="*/ 0 w 4708525"/>
              <a:gd name="connsiteY0-130" fmla="*/ 0 h 1587500"/>
              <a:gd name="connsiteX1-131" fmla="*/ 1250950 w 4708525"/>
              <a:gd name="connsiteY1-132" fmla="*/ 673100 h 1587500"/>
              <a:gd name="connsiteX2-133" fmla="*/ 1616075 w 4708525"/>
              <a:gd name="connsiteY2-134" fmla="*/ 1304925 h 1587500"/>
              <a:gd name="connsiteX3-135" fmla="*/ 2565400 w 4708525"/>
              <a:gd name="connsiteY3-136" fmla="*/ 968375 h 1587500"/>
              <a:gd name="connsiteX4-137" fmla="*/ 3727450 w 4708525"/>
              <a:gd name="connsiteY4-138" fmla="*/ 1587500 h 1587500"/>
              <a:gd name="connsiteX5-139" fmla="*/ 4632325 w 4708525"/>
              <a:gd name="connsiteY5-140" fmla="*/ 368300 h 1587500"/>
              <a:gd name="connsiteX6-141" fmla="*/ 4708525 w 4708525"/>
              <a:gd name="connsiteY6-142" fmla="*/ 6350 h 1587500"/>
              <a:gd name="connsiteX7-143" fmla="*/ 0 w 4708525"/>
              <a:gd name="connsiteY7-144" fmla="*/ 0 h 1587500"/>
              <a:gd name="connsiteX0-145" fmla="*/ 0 w 4708525"/>
              <a:gd name="connsiteY0-146" fmla="*/ 0 h 1593810"/>
              <a:gd name="connsiteX1-147" fmla="*/ 1250950 w 4708525"/>
              <a:gd name="connsiteY1-148" fmla="*/ 673100 h 1593810"/>
              <a:gd name="connsiteX2-149" fmla="*/ 1616075 w 4708525"/>
              <a:gd name="connsiteY2-150" fmla="*/ 1304925 h 1593810"/>
              <a:gd name="connsiteX3-151" fmla="*/ 2565400 w 4708525"/>
              <a:gd name="connsiteY3-152" fmla="*/ 968375 h 1593810"/>
              <a:gd name="connsiteX4-153" fmla="*/ 3727450 w 4708525"/>
              <a:gd name="connsiteY4-154" fmla="*/ 1587500 h 1593810"/>
              <a:gd name="connsiteX5-155" fmla="*/ 4632325 w 4708525"/>
              <a:gd name="connsiteY5-156" fmla="*/ 368300 h 1593810"/>
              <a:gd name="connsiteX6-157" fmla="*/ 4708525 w 4708525"/>
              <a:gd name="connsiteY6-158" fmla="*/ 6350 h 1593810"/>
              <a:gd name="connsiteX7-159" fmla="*/ 0 w 4708525"/>
              <a:gd name="connsiteY7-160" fmla="*/ 0 h 1593810"/>
              <a:gd name="connsiteX0-161" fmla="*/ 0 w 4708525"/>
              <a:gd name="connsiteY0-162" fmla="*/ 0 h 1593810"/>
              <a:gd name="connsiteX1-163" fmla="*/ 1250950 w 4708525"/>
              <a:gd name="connsiteY1-164" fmla="*/ 673100 h 1593810"/>
              <a:gd name="connsiteX2-165" fmla="*/ 1616075 w 4708525"/>
              <a:gd name="connsiteY2-166" fmla="*/ 1304925 h 1593810"/>
              <a:gd name="connsiteX3-167" fmla="*/ 2565400 w 4708525"/>
              <a:gd name="connsiteY3-168" fmla="*/ 968375 h 1593810"/>
              <a:gd name="connsiteX4-169" fmla="*/ 3727450 w 4708525"/>
              <a:gd name="connsiteY4-170" fmla="*/ 1587500 h 1593810"/>
              <a:gd name="connsiteX5-171" fmla="*/ 4632325 w 4708525"/>
              <a:gd name="connsiteY5-172" fmla="*/ 368300 h 1593810"/>
              <a:gd name="connsiteX6-173" fmla="*/ 4708525 w 4708525"/>
              <a:gd name="connsiteY6-174" fmla="*/ 6350 h 1593810"/>
              <a:gd name="connsiteX7-175" fmla="*/ 0 w 4708525"/>
              <a:gd name="connsiteY7-176" fmla="*/ 0 h 1593810"/>
              <a:gd name="connsiteX0-177" fmla="*/ 0 w 4708525"/>
              <a:gd name="connsiteY0-178" fmla="*/ 0 h 1593810"/>
              <a:gd name="connsiteX1-179" fmla="*/ 1250950 w 4708525"/>
              <a:gd name="connsiteY1-180" fmla="*/ 673100 h 1593810"/>
              <a:gd name="connsiteX2-181" fmla="*/ 1616075 w 4708525"/>
              <a:gd name="connsiteY2-182" fmla="*/ 1304925 h 1593810"/>
              <a:gd name="connsiteX3-183" fmla="*/ 2565400 w 4708525"/>
              <a:gd name="connsiteY3-184" fmla="*/ 968375 h 1593810"/>
              <a:gd name="connsiteX4-185" fmla="*/ 3727450 w 4708525"/>
              <a:gd name="connsiteY4-186" fmla="*/ 1587500 h 1593810"/>
              <a:gd name="connsiteX5-187" fmla="*/ 4632325 w 4708525"/>
              <a:gd name="connsiteY5-188" fmla="*/ 368300 h 1593810"/>
              <a:gd name="connsiteX6-189" fmla="*/ 4708525 w 4708525"/>
              <a:gd name="connsiteY6-190" fmla="*/ 6350 h 1593810"/>
              <a:gd name="connsiteX7-191" fmla="*/ 0 w 4708525"/>
              <a:gd name="connsiteY7-192" fmla="*/ 0 h 1593810"/>
              <a:gd name="connsiteX0-193" fmla="*/ 0 w 4708525"/>
              <a:gd name="connsiteY0-194" fmla="*/ 0 h 1593810"/>
              <a:gd name="connsiteX1-195" fmla="*/ 1250950 w 4708525"/>
              <a:gd name="connsiteY1-196" fmla="*/ 673100 h 1593810"/>
              <a:gd name="connsiteX2-197" fmla="*/ 1616075 w 4708525"/>
              <a:gd name="connsiteY2-198" fmla="*/ 1304925 h 1593810"/>
              <a:gd name="connsiteX3-199" fmla="*/ 2565400 w 4708525"/>
              <a:gd name="connsiteY3-200" fmla="*/ 968375 h 1593810"/>
              <a:gd name="connsiteX4-201" fmla="*/ 3727450 w 4708525"/>
              <a:gd name="connsiteY4-202" fmla="*/ 1587500 h 1593810"/>
              <a:gd name="connsiteX5-203" fmla="*/ 4632325 w 4708525"/>
              <a:gd name="connsiteY5-204" fmla="*/ 368300 h 1593810"/>
              <a:gd name="connsiteX6-205" fmla="*/ 4708525 w 4708525"/>
              <a:gd name="connsiteY6-206" fmla="*/ 6350 h 1593810"/>
              <a:gd name="connsiteX7-207" fmla="*/ 0 w 4708525"/>
              <a:gd name="connsiteY7-208" fmla="*/ 0 h 1593810"/>
              <a:gd name="connsiteX0-209" fmla="*/ 0 w 4714875"/>
              <a:gd name="connsiteY0-210" fmla="*/ 6350 h 1600160"/>
              <a:gd name="connsiteX1-211" fmla="*/ 1250950 w 4714875"/>
              <a:gd name="connsiteY1-212" fmla="*/ 679450 h 1600160"/>
              <a:gd name="connsiteX2-213" fmla="*/ 1616075 w 4714875"/>
              <a:gd name="connsiteY2-214" fmla="*/ 1311275 h 1600160"/>
              <a:gd name="connsiteX3-215" fmla="*/ 2565400 w 4714875"/>
              <a:gd name="connsiteY3-216" fmla="*/ 974725 h 1600160"/>
              <a:gd name="connsiteX4-217" fmla="*/ 3727450 w 4714875"/>
              <a:gd name="connsiteY4-218" fmla="*/ 1593850 h 1600160"/>
              <a:gd name="connsiteX5-219" fmla="*/ 4632325 w 4714875"/>
              <a:gd name="connsiteY5-220" fmla="*/ 374650 h 1600160"/>
              <a:gd name="connsiteX6-221" fmla="*/ 4714875 w 4714875"/>
              <a:gd name="connsiteY6-222" fmla="*/ 0 h 1600160"/>
              <a:gd name="connsiteX7-223" fmla="*/ 0 w 4714875"/>
              <a:gd name="connsiteY7-224" fmla="*/ 6350 h 1600160"/>
              <a:gd name="connsiteX0-225" fmla="*/ 0 w 4714875"/>
              <a:gd name="connsiteY0-226" fmla="*/ 6350 h 1600160"/>
              <a:gd name="connsiteX1-227" fmla="*/ 1250950 w 4714875"/>
              <a:gd name="connsiteY1-228" fmla="*/ 679450 h 1600160"/>
              <a:gd name="connsiteX2-229" fmla="*/ 1616075 w 4714875"/>
              <a:gd name="connsiteY2-230" fmla="*/ 1311275 h 1600160"/>
              <a:gd name="connsiteX3-231" fmla="*/ 2565400 w 4714875"/>
              <a:gd name="connsiteY3-232" fmla="*/ 974725 h 1600160"/>
              <a:gd name="connsiteX4-233" fmla="*/ 3727450 w 4714875"/>
              <a:gd name="connsiteY4-234" fmla="*/ 1593850 h 1600160"/>
              <a:gd name="connsiteX5-235" fmla="*/ 4632325 w 4714875"/>
              <a:gd name="connsiteY5-236" fmla="*/ 374650 h 1600160"/>
              <a:gd name="connsiteX6-237" fmla="*/ 4714875 w 4714875"/>
              <a:gd name="connsiteY6-238" fmla="*/ 0 h 1600160"/>
              <a:gd name="connsiteX7-239" fmla="*/ 0 w 4714875"/>
              <a:gd name="connsiteY7-240" fmla="*/ 6350 h 1600160"/>
              <a:gd name="connsiteX0-241" fmla="*/ 0 w 4714875"/>
              <a:gd name="connsiteY0-242" fmla="*/ 6350 h 1600160"/>
              <a:gd name="connsiteX1-243" fmla="*/ 1250950 w 4714875"/>
              <a:gd name="connsiteY1-244" fmla="*/ 679450 h 1600160"/>
              <a:gd name="connsiteX2-245" fmla="*/ 1616075 w 4714875"/>
              <a:gd name="connsiteY2-246" fmla="*/ 1311275 h 1600160"/>
              <a:gd name="connsiteX3-247" fmla="*/ 2565400 w 4714875"/>
              <a:gd name="connsiteY3-248" fmla="*/ 974725 h 1600160"/>
              <a:gd name="connsiteX4-249" fmla="*/ 3727450 w 4714875"/>
              <a:gd name="connsiteY4-250" fmla="*/ 1593850 h 1600160"/>
              <a:gd name="connsiteX5-251" fmla="*/ 4632325 w 4714875"/>
              <a:gd name="connsiteY5-252" fmla="*/ 374650 h 1600160"/>
              <a:gd name="connsiteX6-253" fmla="*/ 4714875 w 4714875"/>
              <a:gd name="connsiteY6-254" fmla="*/ 0 h 1600160"/>
              <a:gd name="connsiteX7-255" fmla="*/ 0 w 4714875"/>
              <a:gd name="connsiteY7-256" fmla="*/ 6350 h 1600160"/>
              <a:gd name="connsiteX0-257" fmla="*/ 0 w 4714875"/>
              <a:gd name="connsiteY0-258" fmla="*/ 6350 h 1600160"/>
              <a:gd name="connsiteX1-259" fmla="*/ 1219200 w 4714875"/>
              <a:gd name="connsiteY1-260" fmla="*/ 685800 h 1600160"/>
              <a:gd name="connsiteX2-261" fmla="*/ 1616075 w 4714875"/>
              <a:gd name="connsiteY2-262" fmla="*/ 1311275 h 1600160"/>
              <a:gd name="connsiteX3-263" fmla="*/ 2565400 w 4714875"/>
              <a:gd name="connsiteY3-264" fmla="*/ 974725 h 1600160"/>
              <a:gd name="connsiteX4-265" fmla="*/ 3727450 w 4714875"/>
              <a:gd name="connsiteY4-266" fmla="*/ 1593850 h 1600160"/>
              <a:gd name="connsiteX5-267" fmla="*/ 4632325 w 4714875"/>
              <a:gd name="connsiteY5-268" fmla="*/ 374650 h 1600160"/>
              <a:gd name="connsiteX6-269" fmla="*/ 4714875 w 4714875"/>
              <a:gd name="connsiteY6-270" fmla="*/ 0 h 1600160"/>
              <a:gd name="connsiteX7-271" fmla="*/ 0 w 4714875"/>
              <a:gd name="connsiteY7-272" fmla="*/ 6350 h 1600160"/>
              <a:gd name="connsiteX0-273" fmla="*/ 0 w 4714875"/>
              <a:gd name="connsiteY0-274" fmla="*/ 6350 h 1600160"/>
              <a:gd name="connsiteX1-275" fmla="*/ 1219200 w 4714875"/>
              <a:gd name="connsiteY1-276" fmla="*/ 685800 h 1600160"/>
              <a:gd name="connsiteX2-277" fmla="*/ 1616075 w 4714875"/>
              <a:gd name="connsiteY2-278" fmla="*/ 1311275 h 1600160"/>
              <a:gd name="connsiteX3-279" fmla="*/ 2565400 w 4714875"/>
              <a:gd name="connsiteY3-280" fmla="*/ 974725 h 1600160"/>
              <a:gd name="connsiteX4-281" fmla="*/ 3727450 w 4714875"/>
              <a:gd name="connsiteY4-282" fmla="*/ 1593850 h 1600160"/>
              <a:gd name="connsiteX5-283" fmla="*/ 4632325 w 4714875"/>
              <a:gd name="connsiteY5-284" fmla="*/ 374650 h 1600160"/>
              <a:gd name="connsiteX6-285" fmla="*/ 4714875 w 4714875"/>
              <a:gd name="connsiteY6-286" fmla="*/ 0 h 1600160"/>
              <a:gd name="connsiteX7-287" fmla="*/ 0 w 4714875"/>
              <a:gd name="connsiteY7-288" fmla="*/ 6350 h 1600160"/>
              <a:gd name="connsiteX0-289" fmla="*/ 0 w 4714875"/>
              <a:gd name="connsiteY0-290" fmla="*/ 6350 h 1600160"/>
              <a:gd name="connsiteX1-291" fmla="*/ 1238250 w 4714875"/>
              <a:gd name="connsiteY1-292" fmla="*/ 752475 h 1600160"/>
              <a:gd name="connsiteX2-293" fmla="*/ 1616075 w 4714875"/>
              <a:gd name="connsiteY2-294" fmla="*/ 1311275 h 1600160"/>
              <a:gd name="connsiteX3-295" fmla="*/ 2565400 w 4714875"/>
              <a:gd name="connsiteY3-296" fmla="*/ 974725 h 1600160"/>
              <a:gd name="connsiteX4-297" fmla="*/ 3727450 w 4714875"/>
              <a:gd name="connsiteY4-298" fmla="*/ 1593850 h 1600160"/>
              <a:gd name="connsiteX5-299" fmla="*/ 4632325 w 4714875"/>
              <a:gd name="connsiteY5-300" fmla="*/ 374650 h 1600160"/>
              <a:gd name="connsiteX6-301" fmla="*/ 4714875 w 4714875"/>
              <a:gd name="connsiteY6-302" fmla="*/ 0 h 1600160"/>
              <a:gd name="connsiteX7-303" fmla="*/ 0 w 4714875"/>
              <a:gd name="connsiteY7-304" fmla="*/ 6350 h 1600160"/>
              <a:gd name="connsiteX0-305" fmla="*/ 0 w 4714875"/>
              <a:gd name="connsiteY0-306" fmla="*/ 6350 h 1600160"/>
              <a:gd name="connsiteX1-307" fmla="*/ 1238250 w 4714875"/>
              <a:gd name="connsiteY1-308" fmla="*/ 752475 h 1600160"/>
              <a:gd name="connsiteX2-309" fmla="*/ 1616075 w 4714875"/>
              <a:gd name="connsiteY2-310" fmla="*/ 1311275 h 1600160"/>
              <a:gd name="connsiteX3-311" fmla="*/ 2565400 w 4714875"/>
              <a:gd name="connsiteY3-312" fmla="*/ 974725 h 1600160"/>
              <a:gd name="connsiteX4-313" fmla="*/ 3727450 w 4714875"/>
              <a:gd name="connsiteY4-314" fmla="*/ 1593850 h 1600160"/>
              <a:gd name="connsiteX5-315" fmla="*/ 4632325 w 4714875"/>
              <a:gd name="connsiteY5-316" fmla="*/ 374650 h 1600160"/>
              <a:gd name="connsiteX6-317" fmla="*/ 4714875 w 4714875"/>
              <a:gd name="connsiteY6-318" fmla="*/ 0 h 1600160"/>
              <a:gd name="connsiteX7-319" fmla="*/ 0 w 4714875"/>
              <a:gd name="connsiteY7-320" fmla="*/ 6350 h 1600160"/>
              <a:gd name="connsiteX0-321" fmla="*/ 0 w 4714875"/>
              <a:gd name="connsiteY0-322" fmla="*/ 6350 h 1600160"/>
              <a:gd name="connsiteX1-323" fmla="*/ 1238250 w 4714875"/>
              <a:gd name="connsiteY1-324" fmla="*/ 752475 h 1600160"/>
              <a:gd name="connsiteX2-325" fmla="*/ 1616075 w 4714875"/>
              <a:gd name="connsiteY2-326" fmla="*/ 1311275 h 1600160"/>
              <a:gd name="connsiteX3-327" fmla="*/ 2565400 w 4714875"/>
              <a:gd name="connsiteY3-328" fmla="*/ 974725 h 1600160"/>
              <a:gd name="connsiteX4-329" fmla="*/ 3727450 w 4714875"/>
              <a:gd name="connsiteY4-330" fmla="*/ 1593850 h 1600160"/>
              <a:gd name="connsiteX5-331" fmla="*/ 4632325 w 4714875"/>
              <a:gd name="connsiteY5-332" fmla="*/ 374650 h 1600160"/>
              <a:gd name="connsiteX6-333" fmla="*/ 4714875 w 4714875"/>
              <a:gd name="connsiteY6-334" fmla="*/ 0 h 1600160"/>
              <a:gd name="connsiteX7-335" fmla="*/ 0 w 4714875"/>
              <a:gd name="connsiteY7-336" fmla="*/ 6350 h 1600160"/>
              <a:gd name="connsiteX0-337" fmla="*/ 0 w 4714875"/>
              <a:gd name="connsiteY0-338" fmla="*/ 6350 h 1600160"/>
              <a:gd name="connsiteX1-339" fmla="*/ 1187450 w 4714875"/>
              <a:gd name="connsiteY1-340" fmla="*/ 714375 h 1600160"/>
              <a:gd name="connsiteX2-341" fmla="*/ 1616075 w 4714875"/>
              <a:gd name="connsiteY2-342" fmla="*/ 1311275 h 1600160"/>
              <a:gd name="connsiteX3-343" fmla="*/ 2565400 w 4714875"/>
              <a:gd name="connsiteY3-344" fmla="*/ 974725 h 1600160"/>
              <a:gd name="connsiteX4-345" fmla="*/ 3727450 w 4714875"/>
              <a:gd name="connsiteY4-346" fmla="*/ 1593850 h 1600160"/>
              <a:gd name="connsiteX5-347" fmla="*/ 4632325 w 4714875"/>
              <a:gd name="connsiteY5-348" fmla="*/ 374650 h 1600160"/>
              <a:gd name="connsiteX6-349" fmla="*/ 4714875 w 4714875"/>
              <a:gd name="connsiteY6-350" fmla="*/ 0 h 1600160"/>
              <a:gd name="connsiteX7-351" fmla="*/ 0 w 4714875"/>
              <a:gd name="connsiteY7-352" fmla="*/ 6350 h 1600160"/>
              <a:gd name="connsiteX0-353" fmla="*/ 0 w 4714875"/>
              <a:gd name="connsiteY0-354" fmla="*/ 6350 h 1600160"/>
              <a:gd name="connsiteX1-355" fmla="*/ 1187450 w 4714875"/>
              <a:gd name="connsiteY1-356" fmla="*/ 714375 h 1600160"/>
              <a:gd name="connsiteX2-357" fmla="*/ 1616075 w 4714875"/>
              <a:gd name="connsiteY2-358" fmla="*/ 1311275 h 1600160"/>
              <a:gd name="connsiteX3-359" fmla="*/ 2565400 w 4714875"/>
              <a:gd name="connsiteY3-360" fmla="*/ 974725 h 1600160"/>
              <a:gd name="connsiteX4-361" fmla="*/ 3727450 w 4714875"/>
              <a:gd name="connsiteY4-362" fmla="*/ 1593850 h 1600160"/>
              <a:gd name="connsiteX5-363" fmla="*/ 4632325 w 4714875"/>
              <a:gd name="connsiteY5-364" fmla="*/ 374650 h 1600160"/>
              <a:gd name="connsiteX6-365" fmla="*/ 4714875 w 4714875"/>
              <a:gd name="connsiteY6-366" fmla="*/ 0 h 1600160"/>
              <a:gd name="connsiteX7-367" fmla="*/ 0 w 4714875"/>
              <a:gd name="connsiteY7-368" fmla="*/ 6350 h 160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5" grpId="0" animBg="1"/>
      <p:bldP spid="16" grpId="0"/>
      <p:bldP spid="17" grpId="0"/>
      <p:bldP spid="19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9"/>
          <p:cNvSpPr/>
          <p:nvPr/>
        </p:nvSpPr>
        <p:spPr bwMode="auto">
          <a:xfrm flipV="1">
            <a:off x="3847176" y="-18856"/>
            <a:ext cx="8357524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34" y="1156523"/>
            <a:ext cx="4656972" cy="503497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414044" y="3224541"/>
            <a:ext cx="0" cy="2617385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88258" y="3213289"/>
            <a:ext cx="5488473" cy="1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70933" y="416164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5569" y="4561348"/>
            <a:ext cx="2160387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2424" y="1649245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点击编辑标题</a:t>
            </a:r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8257" y="2347711"/>
            <a:ext cx="5407729" cy="94000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9446" y="2170280"/>
            <a:ext cx="2246506" cy="148856"/>
          </a:xfrm>
          <a:prstGeom prst="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形 30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37825" y="3503492"/>
            <a:ext cx="586017" cy="586017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74765" y="3490767"/>
            <a:ext cx="586017" cy="433143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129840" y="416290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34476" y="4562609"/>
            <a:ext cx="2160387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/>
      <p:bldP spid="11" grpId="0"/>
      <p:bldP spid="14" grpId="0"/>
      <p:bldP spid="15" grpId="0"/>
      <p:bldP spid="16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/>
          <p:cNvSpPr/>
          <p:nvPr/>
        </p:nvSpPr>
        <p:spPr bwMode="auto">
          <a:xfrm flipH="1" flipV="1">
            <a:off x="0" y="-22234"/>
            <a:ext cx="8366761" cy="416876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PA_矩形 9"/>
          <p:cNvSpPr/>
          <p:nvPr>
            <p:custDataLst>
              <p:tags r:id="rId1"/>
            </p:custDataLst>
          </p:nvPr>
        </p:nvSpPr>
        <p:spPr>
          <a:xfrm>
            <a:off x="1030717" y="1328348"/>
            <a:ext cx="3561219" cy="839971"/>
          </a:xfrm>
          <a:custGeom>
            <a:avLst/>
            <a:gdLst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-1" fmla="*/ 0 w 12192000"/>
              <a:gd name="connsiteY0-2" fmla="*/ 0 h 6272213"/>
              <a:gd name="connsiteX1-3" fmla="*/ 12192000 w 12192000"/>
              <a:gd name="connsiteY1-4" fmla="*/ 0 h 6272213"/>
              <a:gd name="connsiteX2-5" fmla="*/ 12192000 w 12192000"/>
              <a:gd name="connsiteY2-6" fmla="*/ 6272213 h 6272213"/>
              <a:gd name="connsiteX3-7" fmla="*/ 0 w 12192000"/>
              <a:gd name="connsiteY3-8" fmla="*/ 6272213 h 6272213"/>
              <a:gd name="connsiteX4-9" fmla="*/ 0 w 12192000"/>
              <a:gd name="connsiteY4-10" fmla="*/ 0 h 6272213"/>
              <a:gd name="connsiteX0-11" fmla="*/ 0 w 12192000"/>
              <a:gd name="connsiteY0-12" fmla="*/ 0 h 6272213"/>
              <a:gd name="connsiteX1-13" fmla="*/ 12192000 w 12192000"/>
              <a:gd name="connsiteY1-14" fmla="*/ 0 h 6272213"/>
              <a:gd name="connsiteX2-15" fmla="*/ 12192000 w 12192000"/>
              <a:gd name="connsiteY2-16" fmla="*/ 6272213 h 6272213"/>
              <a:gd name="connsiteX3-17" fmla="*/ 0 w 12192000"/>
              <a:gd name="connsiteY3-18" fmla="*/ 6272213 h 6272213"/>
              <a:gd name="connsiteX4-19" fmla="*/ 0 w 12192000"/>
              <a:gd name="connsiteY4-20" fmla="*/ 0 h 6272213"/>
              <a:gd name="connsiteX0-21" fmla="*/ 0 w 12192000"/>
              <a:gd name="connsiteY0-22" fmla="*/ 0 h 6272213"/>
              <a:gd name="connsiteX1-23" fmla="*/ 12192000 w 12192000"/>
              <a:gd name="connsiteY1-24" fmla="*/ 0 h 6272213"/>
              <a:gd name="connsiteX2-25" fmla="*/ 12192000 w 12192000"/>
              <a:gd name="connsiteY2-26" fmla="*/ 6272213 h 6272213"/>
              <a:gd name="connsiteX3-27" fmla="*/ 0 w 12192000"/>
              <a:gd name="connsiteY3-28" fmla="*/ 6272213 h 6272213"/>
              <a:gd name="connsiteX4-29" fmla="*/ 0 w 12192000"/>
              <a:gd name="connsiteY4-30" fmla="*/ 0 h 6272213"/>
              <a:gd name="connsiteX0-31" fmla="*/ 0 w 12192000"/>
              <a:gd name="connsiteY0-32" fmla="*/ 0 h 6272213"/>
              <a:gd name="connsiteX1-33" fmla="*/ 12192000 w 12192000"/>
              <a:gd name="connsiteY1-34" fmla="*/ 0 h 6272213"/>
              <a:gd name="connsiteX2-35" fmla="*/ 12192000 w 12192000"/>
              <a:gd name="connsiteY2-36" fmla="*/ 6272213 h 6272213"/>
              <a:gd name="connsiteX3-37" fmla="*/ 0 w 12192000"/>
              <a:gd name="connsiteY3-38" fmla="*/ 6272213 h 6272213"/>
              <a:gd name="connsiteX4-39" fmla="*/ 0 w 12192000"/>
              <a:gd name="connsiteY4-40" fmla="*/ 0 h 6272213"/>
              <a:gd name="connsiteX0-41" fmla="*/ 0 w 12192000"/>
              <a:gd name="connsiteY0-42" fmla="*/ 0 h 6272213"/>
              <a:gd name="connsiteX1-43" fmla="*/ 12192000 w 12192000"/>
              <a:gd name="connsiteY1-44" fmla="*/ 0 h 6272213"/>
              <a:gd name="connsiteX2-45" fmla="*/ 12192000 w 12192000"/>
              <a:gd name="connsiteY2-46" fmla="*/ 6272213 h 6272213"/>
              <a:gd name="connsiteX3-47" fmla="*/ 0 w 12192000"/>
              <a:gd name="connsiteY3-48" fmla="*/ 6272213 h 6272213"/>
              <a:gd name="connsiteX4-49" fmla="*/ 0 w 12192000"/>
              <a:gd name="connsiteY4-50" fmla="*/ 0 h 6272213"/>
              <a:gd name="connsiteX0-51" fmla="*/ 0 w 12192000"/>
              <a:gd name="connsiteY0-52" fmla="*/ 0 h 6272213"/>
              <a:gd name="connsiteX1-53" fmla="*/ 12192000 w 12192000"/>
              <a:gd name="connsiteY1-54" fmla="*/ 0 h 6272213"/>
              <a:gd name="connsiteX2-55" fmla="*/ 12192000 w 12192000"/>
              <a:gd name="connsiteY2-56" fmla="*/ 6272213 h 6272213"/>
              <a:gd name="connsiteX3-57" fmla="*/ 0 w 12192000"/>
              <a:gd name="connsiteY3-58" fmla="*/ 6272213 h 6272213"/>
              <a:gd name="connsiteX4-59" fmla="*/ 0 w 12192000"/>
              <a:gd name="connsiteY4-60" fmla="*/ 0 h 6272213"/>
              <a:gd name="connsiteX0-61" fmla="*/ 0 w 12192000"/>
              <a:gd name="connsiteY0-62" fmla="*/ 0 h 6272213"/>
              <a:gd name="connsiteX1-63" fmla="*/ 12192000 w 12192000"/>
              <a:gd name="connsiteY1-64" fmla="*/ 0 h 6272213"/>
              <a:gd name="connsiteX2-65" fmla="*/ 12192000 w 12192000"/>
              <a:gd name="connsiteY2-66" fmla="*/ 6272213 h 6272213"/>
              <a:gd name="connsiteX3-67" fmla="*/ 0 w 12192000"/>
              <a:gd name="connsiteY3-68" fmla="*/ 6272213 h 6272213"/>
              <a:gd name="connsiteX4-69" fmla="*/ 0 w 12192000"/>
              <a:gd name="connsiteY4-70" fmla="*/ 0 h 6272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272213">
                <a:moveTo>
                  <a:pt x="0" y="0"/>
                </a:moveTo>
                <a:lnTo>
                  <a:pt x="12192000" y="0"/>
                </a:lnTo>
                <a:cubicBezTo>
                  <a:pt x="11949112" y="1947863"/>
                  <a:pt x="11891963" y="4181475"/>
                  <a:pt x="12192000" y="6272213"/>
                </a:cubicBezTo>
                <a:cubicBezTo>
                  <a:pt x="8242300" y="5686425"/>
                  <a:pt x="3849688" y="5772151"/>
                  <a:pt x="0" y="6272213"/>
                </a:cubicBezTo>
                <a:cubicBezTo>
                  <a:pt x="300038" y="4195763"/>
                  <a:pt x="357188" y="2133600"/>
                  <a:pt x="0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54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_矩形 9"/>
          <p:cNvSpPr/>
          <p:nvPr>
            <p:custDataLst>
              <p:tags r:id="rId2"/>
            </p:custDataLst>
          </p:nvPr>
        </p:nvSpPr>
        <p:spPr>
          <a:xfrm>
            <a:off x="1030717" y="3966983"/>
            <a:ext cx="3561219" cy="839971"/>
          </a:xfrm>
          <a:custGeom>
            <a:avLst/>
            <a:gdLst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-1" fmla="*/ 0 w 12192000"/>
              <a:gd name="connsiteY0-2" fmla="*/ 0 h 6272213"/>
              <a:gd name="connsiteX1-3" fmla="*/ 12192000 w 12192000"/>
              <a:gd name="connsiteY1-4" fmla="*/ 0 h 6272213"/>
              <a:gd name="connsiteX2-5" fmla="*/ 12192000 w 12192000"/>
              <a:gd name="connsiteY2-6" fmla="*/ 6272213 h 6272213"/>
              <a:gd name="connsiteX3-7" fmla="*/ 0 w 12192000"/>
              <a:gd name="connsiteY3-8" fmla="*/ 6272213 h 6272213"/>
              <a:gd name="connsiteX4-9" fmla="*/ 0 w 12192000"/>
              <a:gd name="connsiteY4-10" fmla="*/ 0 h 6272213"/>
              <a:gd name="connsiteX0-11" fmla="*/ 0 w 12192000"/>
              <a:gd name="connsiteY0-12" fmla="*/ 0 h 6272213"/>
              <a:gd name="connsiteX1-13" fmla="*/ 12192000 w 12192000"/>
              <a:gd name="connsiteY1-14" fmla="*/ 0 h 6272213"/>
              <a:gd name="connsiteX2-15" fmla="*/ 12192000 w 12192000"/>
              <a:gd name="connsiteY2-16" fmla="*/ 6272213 h 6272213"/>
              <a:gd name="connsiteX3-17" fmla="*/ 0 w 12192000"/>
              <a:gd name="connsiteY3-18" fmla="*/ 6272213 h 6272213"/>
              <a:gd name="connsiteX4-19" fmla="*/ 0 w 12192000"/>
              <a:gd name="connsiteY4-20" fmla="*/ 0 h 6272213"/>
              <a:gd name="connsiteX0-21" fmla="*/ 0 w 12192000"/>
              <a:gd name="connsiteY0-22" fmla="*/ 0 h 6272213"/>
              <a:gd name="connsiteX1-23" fmla="*/ 12192000 w 12192000"/>
              <a:gd name="connsiteY1-24" fmla="*/ 0 h 6272213"/>
              <a:gd name="connsiteX2-25" fmla="*/ 12192000 w 12192000"/>
              <a:gd name="connsiteY2-26" fmla="*/ 6272213 h 6272213"/>
              <a:gd name="connsiteX3-27" fmla="*/ 0 w 12192000"/>
              <a:gd name="connsiteY3-28" fmla="*/ 6272213 h 6272213"/>
              <a:gd name="connsiteX4-29" fmla="*/ 0 w 12192000"/>
              <a:gd name="connsiteY4-30" fmla="*/ 0 h 6272213"/>
              <a:gd name="connsiteX0-31" fmla="*/ 0 w 12192000"/>
              <a:gd name="connsiteY0-32" fmla="*/ 0 h 6272213"/>
              <a:gd name="connsiteX1-33" fmla="*/ 12192000 w 12192000"/>
              <a:gd name="connsiteY1-34" fmla="*/ 0 h 6272213"/>
              <a:gd name="connsiteX2-35" fmla="*/ 12192000 w 12192000"/>
              <a:gd name="connsiteY2-36" fmla="*/ 6272213 h 6272213"/>
              <a:gd name="connsiteX3-37" fmla="*/ 0 w 12192000"/>
              <a:gd name="connsiteY3-38" fmla="*/ 6272213 h 6272213"/>
              <a:gd name="connsiteX4-39" fmla="*/ 0 w 12192000"/>
              <a:gd name="connsiteY4-40" fmla="*/ 0 h 6272213"/>
              <a:gd name="connsiteX0-41" fmla="*/ 0 w 12192000"/>
              <a:gd name="connsiteY0-42" fmla="*/ 0 h 6272213"/>
              <a:gd name="connsiteX1-43" fmla="*/ 12192000 w 12192000"/>
              <a:gd name="connsiteY1-44" fmla="*/ 0 h 6272213"/>
              <a:gd name="connsiteX2-45" fmla="*/ 12192000 w 12192000"/>
              <a:gd name="connsiteY2-46" fmla="*/ 6272213 h 6272213"/>
              <a:gd name="connsiteX3-47" fmla="*/ 0 w 12192000"/>
              <a:gd name="connsiteY3-48" fmla="*/ 6272213 h 6272213"/>
              <a:gd name="connsiteX4-49" fmla="*/ 0 w 12192000"/>
              <a:gd name="connsiteY4-50" fmla="*/ 0 h 6272213"/>
              <a:gd name="connsiteX0-51" fmla="*/ 0 w 12192000"/>
              <a:gd name="connsiteY0-52" fmla="*/ 0 h 6272213"/>
              <a:gd name="connsiteX1-53" fmla="*/ 12192000 w 12192000"/>
              <a:gd name="connsiteY1-54" fmla="*/ 0 h 6272213"/>
              <a:gd name="connsiteX2-55" fmla="*/ 12192000 w 12192000"/>
              <a:gd name="connsiteY2-56" fmla="*/ 6272213 h 6272213"/>
              <a:gd name="connsiteX3-57" fmla="*/ 0 w 12192000"/>
              <a:gd name="connsiteY3-58" fmla="*/ 6272213 h 6272213"/>
              <a:gd name="connsiteX4-59" fmla="*/ 0 w 12192000"/>
              <a:gd name="connsiteY4-60" fmla="*/ 0 h 6272213"/>
              <a:gd name="connsiteX0-61" fmla="*/ 0 w 12192000"/>
              <a:gd name="connsiteY0-62" fmla="*/ 0 h 6272213"/>
              <a:gd name="connsiteX1-63" fmla="*/ 12192000 w 12192000"/>
              <a:gd name="connsiteY1-64" fmla="*/ 0 h 6272213"/>
              <a:gd name="connsiteX2-65" fmla="*/ 12192000 w 12192000"/>
              <a:gd name="connsiteY2-66" fmla="*/ 6272213 h 6272213"/>
              <a:gd name="connsiteX3-67" fmla="*/ 0 w 12192000"/>
              <a:gd name="connsiteY3-68" fmla="*/ 6272213 h 6272213"/>
              <a:gd name="connsiteX4-69" fmla="*/ 0 w 12192000"/>
              <a:gd name="connsiteY4-70" fmla="*/ 0 h 6272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272213">
                <a:moveTo>
                  <a:pt x="0" y="0"/>
                </a:moveTo>
                <a:lnTo>
                  <a:pt x="12192000" y="0"/>
                </a:lnTo>
                <a:cubicBezTo>
                  <a:pt x="11949112" y="1947863"/>
                  <a:pt x="11891963" y="4181475"/>
                  <a:pt x="12192000" y="6272213"/>
                </a:cubicBezTo>
                <a:cubicBezTo>
                  <a:pt x="8242300" y="5686425"/>
                  <a:pt x="3849688" y="5772151"/>
                  <a:pt x="0" y="6272213"/>
                </a:cubicBezTo>
                <a:cubicBezTo>
                  <a:pt x="300038" y="4195763"/>
                  <a:pt x="357188" y="2133600"/>
                  <a:pt x="0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54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166636" y="1204733"/>
            <a:ext cx="3158864" cy="557198"/>
          </a:xfrm>
          <a:prstGeom prst="round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3" name="矩形: 圆角 42"/>
          <p:cNvSpPr/>
          <p:nvPr/>
        </p:nvSpPr>
        <p:spPr>
          <a:xfrm>
            <a:off x="1166636" y="3835217"/>
            <a:ext cx="3158864" cy="557198"/>
          </a:xfrm>
          <a:prstGeom prst="round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32" name="PA-组合 27"/>
          <p:cNvGrpSpPr/>
          <p:nvPr>
            <p:custDataLst>
              <p:tags r:id="rId3"/>
            </p:custDataLst>
          </p:nvPr>
        </p:nvGrpSpPr>
        <p:grpSpPr>
          <a:xfrm>
            <a:off x="1094053" y="2024438"/>
            <a:ext cx="3641058" cy="1469624"/>
            <a:chOff x="5949287" y="4486172"/>
            <a:chExt cx="3641058" cy="1469624"/>
          </a:xfrm>
        </p:grpSpPr>
        <p:sp>
          <p:nvSpPr>
            <p:cNvPr id="33" name="PA-文本框 6"/>
            <p:cNvSpPr txBox="1"/>
            <p:nvPr>
              <p:custDataLst>
                <p:tags r:id="rId7"/>
              </p:custDataLst>
            </p:nvPr>
          </p:nvSpPr>
          <p:spPr>
            <a:xfrm>
              <a:off x="5949287" y="4486172"/>
              <a:ext cx="2082943" cy="5900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2000"/>
                </a:lnSpc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PA-文本框 42"/>
            <p:cNvSpPr txBox="1"/>
            <p:nvPr>
              <p:custDataLst>
                <p:tags r:id="rId8"/>
              </p:custDataLst>
            </p:nvPr>
          </p:nvSpPr>
          <p:spPr>
            <a:xfrm>
              <a:off x="5961192" y="5044906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811640" y="1328348"/>
            <a:ext cx="5236913" cy="352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0" name="PA-组合 27"/>
          <p:cNvGrpSpPr/>
          <p:nvPr>
            <p:custDataLst>
              <p:tags r:id="rId4"/>
            </p:custDataLst>
          </p:nvPr>
        </p:nvGrpSpPr>
        <p:grpSpPr>
          <a:xfrm>
            <a:off x="1156212" y="4639423"/>
            <a:ext cx="3641058" cy="1469624"/>
            <a:chOff x="5949287" y="4486172"/>
            <a:chExt cx="3641058" cy="1469624"/>
          </a:xfrm>
        </p:grpSpPr>
        <p:sp>
          <p:nvSpPr>
            <p:cNvPr id="51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5949287" y="4486172"/>
              <a:ext cx="2082943" cy="5900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2000"/>
                </a:lnSpc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PA-文本框 42"/>
            <p:cNvSpPr txBox="1"/>
            <p:nvPr>
              <p:custDataLst>
                <p:tags r:id="rId6"/>
              </p:custDataLst>
            </p:nvPr>
          </p:nvSpPr>
          <p:spPr>
            <a:xfrm>
              <a:off x="5961192" y="5044906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30" grpId="0" animBg="1"/>
      <p:bldP spid="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"/>
          <p:cNvSpPr/>
          <p:nvPr/>
        </p:nvSpPr>
        <p:spPr bwMode="auto">
          <a:xfrm flipH="1">
            <a:off x="-1" y="-13076"/>
            <a:ext cx="7759700" cy="6871076"/>
          </a:xfrm>
          <a:custGeom>
            <a:avLst/>
            <a:gdLst>
              <a:gd name="T0" fmla="*/ 1355 w 1355"/>
              <a:gd name="T1" fmla="*/ 1200 h 1200"/>
              <a:gd name="T2" fmla="*/ 1355 w 1355"/>
              <a:gd name="T3" fmla="*/ 139 h 1200"/>
              <a:gd name="T4" fmla="*/ 1163 w 1355"/>
              <a:gd name="T5" fmla="*/ 0 h 1200"/>
              <a:gd name="T6" fmla="*/ 321 w 1355"/>
              <a:gd name="T7" fmla="*/ 0 h 1200"/>
              <a:gd name="T8" fmla="*/ 249 w 1355"/>
              <a:gd name="T9" fmla="*/ 50 h 1200"/>
              <a:gd name="T10" fmla="*/ 44 w 1355"/>
              <a:gd name="T11" fmla="*/ 379 h 1200"/>
              <a:gd name="T12" fmla="*/ 107 w 1355"/>
              <a:gd name="T13" fmla="*/ 736 h 1200"/>
              <a:gd name="T14" fmla="*/ 658 w 1355"/>
              <a:gd name="T15" fmla="*/ 928 h 1200"/>
              <a:gd name="T16" fmla="*/ 723 w 1355"/>
              <a:gd name="T17" fmla="*/ 1200 h 1200"/>
              <a:gd name="T18" fmla="*/ 1355 w 1355"/>
              <a:gd name="T19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5" h="1200">
                <a:moveTo>
                  <a:pt x="1355" y="1200"/>
                </a:moveTo>
                <a:cubicBezTo>
                  <a:pt x="1355" y="139"/>
                  <a:pt x="1355" y="139"/>
                  <a:pt x="1355" y="139"/>
                </a:cubicBezTo>
                <a:cubicBezTo>
                  <a:pt x="1299" y="83"/>
                  <a:pt x="1234" y="36"/>
                  <a:pt x="1163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295" y="15"/>
                  <a:pt x="271" y="32"/>
                  <a:pt x="249" y="50"/>
                </a:cubicBezTo>
                <a:cubicBezTo>
                  <a:pt x="214" y="79"/>
                  <a:pt x="80" y="188"/>
                  <a:pt x="44" y="379"/>
                </a:cubicBezTo>
                <a:cubicBezTo>
                  <a:pt x="36" y="419"/>
                  <a:pt x="0" y="610"/>
                  <a:pt x="107" y="736"/>
                </a:cubicBezTo>
                <a:cubicBezTo>
                  <a:pt x="248" y="904"/>
                  <a:pt x="488" y="782"/>
                  <a:pt x="658" y="928"/>
                </a:cubicBezTo>
                <a:cubicBezTo>
                  <a:pt x="741" y="999"/>
                  <a:pt x="726" y="1098"/>
                  <a:pt x="723" y="1200"/>
                </a:cubicBezTo>
                <a:lnTo>
                  <a:pt x="1355" y="120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78754" y="515195"/>
            <a:ext cx="5999238" cy="685800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6209139" y="242686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244063" y="2877630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形 43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36158" y="1560726"/>
            <a:ext cx="554469" cy="728731"/>
          </a:xfrm>
          <a:prstGeom prst="rect">
            <a:avLst/>
          </a:prstGeom>
        </p:spPr>
      </p:pic>
      <p:pic>
        <p:nvPicPr>
          <p:cNvPr id="45" name="图形 44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26613" y="1560726"/>
            <a:ext cx="728731" cy="728731"/>
          </a:xfrm>
          <a:prstGeom prst="rect">
            <a:avLst/>
          </a:prstGeom>
        </p:spPr>
      </p:pic>
      <p:pic>
        <p:nvPicPr>
          <p:cNvPr id="46" name="图形 45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29556" y="3969595"/>
            <a:ext cx="506943" cy="728731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6206553" y="480734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241477" y="5258113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形 48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459920" y="3969595"/>
            <a:ext cx="506943" cy="728731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9298331" y="243776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333255" y="2888531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295745" y="481825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330669" y="5269014"/>
            <a:ext cx="2858744" cy="6300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75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75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75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  <p:bldP spid="47" grpId="0"/>
      <p:bldP spid="48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波形 1"/>
          <p:cNvSpPr/>
          <p:nvPr/>
        </p:nvSpPr>
        <p:spPr>
          <a:xfrm>
            <a:off x="-8992" y="3627474"/>
            <a:ext cx="12284219" cy="3809483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-1" fmla="*/ 0 w 9986438"/>
              <a:gd name="connsiteY0-2" fmla="*/ 1849870 h 10479744"/>
              <a:gd name="connsiteX1-3" fmla="*/ 9986438 w 9986438"/>
              <a:gd name="connsiteY1-4" fmla="*/ 1491989 h 10479744"/>
              <a:gd name="connsiteX2-5" fmla="*/ 9986438 w 9986438"/>
              <a:gd name="connsiteY2-6" fmla="*/ 8672077 h 10479744"/>
              <a:gd name="connsiteX3-7" fmla="*/ 24330 w 9986438"/>
              <a:gd name="connsiteY3-8" fmla="*/ 8672077 h 10479744"/>
              <a:gd name="connsiteX4-9" fmla="*/ 0 w 9986438"/>
              <a:gd name="connsiteY4-10" fmla="*/ 1849870 h 10479744"/>
              <a:gd name="connsiteX0-11" fmla="*/ 0 w 9986438"/>
              <a:gd name="connsiteY0-12" fmla="*/ 1106527 h 9736401"/>
              <a:gd name="connsiteX1-13" fmla="*/ 9986438 w 9986438"/>
              <a:gd name="connsiteY1-14" fmla="*/ 748646 h 9736401"/>
              <a:gd name="connsiteX2-15" fmla="*/ 9986438 w 9986438"/>
              <a:gd name="connsiteY2-16" fmla="*/ 7928734 h 9736401"/>
              <a:gd name="connsiteX3-17" fmla="*/ 24330 w 9986438"/>
              <a:gd name="connsiteY3-18" fmla="*/ 7928734 h 9736401"/>
              <a:gd name="connsiteX4-19" fmla="*/ 0 w 9986438"/>
              <a:gd name="connsiteY4-20" fmla="*/ 1106527 h 9736401"/>
              <a:gd name="connsiteX0-21" fmla="*/ 0 w 9986438"/>
              <a:gd name="connsiteY0-22" fmla="*/ 1079058 h 9708932"/>
              <a:gd name="connsiteX1-23" fmla="*/ 9986438 w 9986438"/>
              <a:gd name="connsiteY1-24" fmla="*/ 721177 h 9708932"/>
              <a:gd name="connsiteX2-25" fmla="*/ 9986438 w 9986438"/>
              <a:gd name="connsiteY2-26" fmla="*/ 7901265 h 9708932"/>
              <a:gd name="connsiteX3-27" fmla="*/ 24330 w 9986438"/>
              <a:gd name="connsiteY3-28" fmla="*/ 7901265 h 9708932"/>
              <a:gd name="connsiteX4-29" fmla="*/ 0 w 9986438"/>
              <a:gd name="connsiteY4-30" fmla="*/ 1079058 h 9708932"/>
              <a:gd name="connsiteX0-31" fmla="*/ 0 w 9986438"/>
              <a:gd name="connsiteY0-32" fmla="*/ 1079058 h 10517189"/>
              <a:gd name="connsiteX1-33" fmla="*/ 9986438 w 9986438"/>
              <a:gd name="connsiteY1-34" fmla="*/ 721177 h 10517189"/>
              <a:gd name="connsiteX2-35" fmla="*/ 9986438 w 9986438"/>
              <a:gd name="connsiteY2-36" fmla="*/ 7901265 h 10517189"/>
              <a:gd name="connsiteX3-37" fmla="*/ 24330 w 9986438"/>
              <a:gd name="connsiteY3-38" fmla="*/ 7901265 h 10517189"/>
              <a:gd name="connsiteX4-39" fmla="*/ 0 w 9986438"/>
              <a:gd name="connsiteY4-40" fmla="*/ 1079058 h 10517189"/>
              <a:gd name="connsiteX0-41" fmla="*/ 0 w 9986438"/>
              <a:gd name="connsiteY0-42" fmla="*/ 1079058 h 8407886"/>
              <a:gd name="connsiteX1-43" fmla="*/ 9986438 w 9986438"/>
              <a:gd name="connsiteY1-44" fmla="*/ 721177 h 8407886"/>
              <a:gd name="connsiteX2-45" fmla="*/ 9986438 w 9986438"/>
              <a:gd name="connsiteY2-46" fmla="*/ 7901265 h 8407886"/>
              <a:gd name="connsiteX3-47" fmla="*/ 24330 w 9986438"/>
              <a:gd name="connsiteY3-48" fmla="*/ 7901265 h 8407886"/>
              <a:gd name="connsiteX4-49" fmla="*/ 0 w 9986438"/>
              <a:gd name="connsiteY4-50" fmla="*/ 1079058 h 8407886"/>
              <a:gd name="connsiteX0-51" fmla="*/ 0 w 9986438"/>
              <a:gd name="connsiteY0-52" fmla="*/ 1079058 h 8239304"/>
              <a:gd name="connsiteX1-53" fmla="*/ 9986438 w 9986438"/>
              <a:gd name="connsiteY1-54" fmla="*/ 721177 h 8239304"/>
              <a:gd name="connsiteX2-55" fmla="*/ 9986438 w 9986438"/>
              <a:gd name="connsiteY2-56" fmla="*/ 7901265 h 8239304"/>
              <a:gd name="connsiteX3-57" fmla="*/ 731 w 9986438"/>
              <a:gd name="connsiteY3-58" fmla="*/ 6344874 h 8239304"/>
              <a:gd name="connsiteX4-59" fmla="*/ 0 w 9986438"/>
              <a:gd name="connsiteY4-60" fmla="*/ 1079058 h 8239304"/>
              <a:gd name="connsiteX0-61" fmla="*/ 0 w 9986438"/>
              <a:gd name="connsiteY0-62" fmla="*/ 1079058 h 7004980"/>
              <a:gd name="connsiteX1-63" fmla="*/ 9986438 w 9986438"/>
              <a:gd name="connsiteY1-64" fmla="*/ 721177 h 7004980"/>
              <a:gd name="connsiteX2-65" fmla="*/ 9986438 w 9986438"/>
              <a:gd name="connsiteY2-66" fmla="*/ 6526454 h 7004980"/>
              <a:gd name="connsiteX3-67" fmla="*/ 731 w 9986438"/>
              <a:gd name="connsiteY3-68" fmla="*/ 6344874 h 7004980"/>
              <a:gd name="connsiteX4-69" fmla="*/ 0 w 9986438"/>
              <a:gd name="connsiteY4-70" fmla="*/ 1079058 h 7004980"/>
              <a:gd name="connsiteX0-71" fmla="*/ 0 w 9986438"/>
              <a:gd name="connsiteY0-72" fmla="*/ 1079058 h 6808285"/>
              <a:gd name="connsiteX1-73" fmla="*/ 9986438 w 9986438"/>
              <a:gd name="connsiteY1-74" fmla="*/ 721177 h 6808285"/>
              <a:gd name="connsiteX2-75" fmla="*/ 9986438 w 9986438"/>
              <a:gd name="connsiteY2-76" fmla="*/ 6292996 h 6808285"/>
              <a:gd name="connsiteX3-77" fmla="*/ 731 w 9986438"/>
              <a:gd name="connsiteY3-78" fmla="*/ 6344874 h 6808285"/>
              <a:gd name="connsiteX4-79" fmla="*/ 0 w 9986438"/>
              <a:gd name="connsiteY4-80" fmla="*/ 1079058 h 68082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86438" h="6808285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6292996"/>
                </a:lnTo>
                <a:cubicBezTo>
                  <a:pt x="5981372" y="7756069"/>
                  <a:pt x="3522023" y="5556238"/>
                  <a:pt x="731" y="6344874"/>
                </a:cubicBezTo>
                <a:cubicBezTo>
                  <a:pt x="731" y="3951511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89372" y="1708911"/>
            <a:ext cx="4848545" cy="3559779"/>
            <a:chOff x="6589372" y="1708911"/>
            <a:chExt cx="4848545" cy="3559779"/>
          </a:xfrm>
        </p:grpSpPr>
        <p:sp>
          <p:nvSpPr>
            <p:cNvPr id="9" name="Freeform: Shape 14"/>
            <p:cNvSpPr/>
            <p:nvPr/>
          </p:nvSpPr>
          <p:spPr>
            <a:xfrm rot="5400000">
              <a:off x="8034216" y="840077"/>
              <a:ext cx="354817" cy="2452524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: Shape 15"/>
            <p:cNvSpPr/>
            <p:nvPr/>
          </p:nvSpPr>
          <p:spPr>
            <a:xfrm rot="5400000">
              <a:off x="8322247" y="1056707"/>
              <a:ext cx="354818" cy="3028586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Freeform: Shape 16"/>
            <p:cNvSpPr/>
            <p:nvPr/>
          </p:nvSpPr>
          <p:spPr>
            <a:xfrm rot="5400000">
              <a:off x="8466263" y="1560159"/>
              <a:ext cx="354818" cy="3316618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: Shape 17"/>
            <p:cNvSpPr/>
            <p:nvPr/>
          </p:nvSpPr>
          <p:spPr>
            <a:xfrm rot="5400000">
              <a:off x="7854195" y="2717507"/>
              <a:ext cx="354818" cy="2092485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Freeform: Shape 18"/>
            <p:cNvSpPr/>
            <p:nvPr/>
          </p:nvSpPr>
          <p:spPr>
            <a:xfrm rot="5400000">
              <a:off x="7422145" y="3792407"/>
              <a:ext cx="354818" cy="1228386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: Shape 19"/>
            <p:cNvSpPr/>
            <p:nvPr/>
          </p:nvSpPr>
          <p:spPr>
            <a:xfrm rot="5400000">
              <a:off x="8826299" y="2897532"/>
              <a:ext cx="354818" cy="4036693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TextBox 41"/>
            <p:cNvSpPr txBox="1"/>
            <p:nvPr/>
          </p:nvSpPr>
          <p:spPr>
            <a:xfrm>
              <a:off x="10988309" y="4805591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75</a:t>
              </a:r>
            </a:p>
          </p:txBody>
        </p:sp>
        <p:grpSp>
          <p:nvGrpSpPr>
            <p:cNvPr id="16" name="Group 42"/>
            <p:cNvGrpSpPr/>
            <p:nvPr/>
          </p:nvGrpSpPr>
          <p:grpSpPr>
            <a:xfrm rot="5400000">
              <a:off x="6368090" y="4651419"/>
              <a:ext cx="1188132" cy="46409"/>
              <a:chOff x="21265008" y="9966325"/>
              <a:chExt cx="1586591" cy="60027"/>
            </a:xfrm>
          </p:grpSpPr>
          <p:cxnSp>
            <p:nvCxnSpPr>
              <p:cNvPr id="17" name="Straight Connector 43"/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44"/>
              <p:cNvCxnSpPr/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45"/>
              <p:cNvCxnSpPr/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0" name="TextBox 46"/>
            <p:cNvSpPr txBox="1"/>
            <p:nvPr/>
          </p:nvSpPr>
          <p:spPr>
            <a:xfrm>
              <a:off x="6631537" y="4584342"/>
              <a:ext cx="367857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9346069" y="195605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45</a:t>
              </a:r>
            </a:p>
          </p:txBody>
        </p:sp>
        <p:sp>
          <p:nvSpPr>
            <p:cNvPr id="22" name="TextBox 48"/>
            <p:cNvSpPr txBox="1"/>
            <p:nvPr/>
          </p:nvSpPr>
          <p:spPr>
            <a:xfrm>
              <a:off x="9958137" y="246071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55</a:t>
              </a:r>
            </a:p>
          </p:txBody>
        </p:sp>
        <p:sp>
          <p:nvSpPr>
            <p:cNvPr id="23" name="TextBox 49"/>
            <p:cNvSpPr txBox="1"/>
            <p:nvPr/>
          </p:nvSpPr>
          <p:spPr>
            <a:xfrm>
              <a:off x="10268229" y="3108181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24" name="TextBox 50"/>
            <p:cNvSpPr txBox="1"/>
            <p:nvPr/>
          </p:nvSpPr>
          <p:spPr>
            <a:xfrm>
              <a:off x="9058037" y="365346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8121933" y="429631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25</a:t>
              </a:r>
            </a:p>
          </p:txBody>
        </p:sp>
        <p:grpSp>
          <p:nvGrpSpPr>
            <p:cNvPr id="26" name="Group 52"/>
            <p:cNvGrpSpPr/>
            <p:nvPr/>
          </p:nvGrpSpPr>
          <p:grpSpPr>
            <a:xfrm rot="5400000">
              <a:off x="6369293" y="3467904"/>
              <a:ext cx="1188132" cy="46409"/>
              <a:chOff x="21265008" y="9966325"/>
              <a:chExt cx="1586591" cy="60027"/>
            </a:xfrm>
          </p:grpSpPr>
          <p:cxnSp>
            <p:nvCxnSpPr>
              <p:cNvPr id="27" name="Straight Connector 53"/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Straight Connector 54"/>
              <p:cNvCxnSpPr/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Straight Connector 55"/>
              <p:cNvCxnSpPr/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0" name="TextBox 56"/>
            <p:cNvSpPr txBox="1"/>
            <p:nvPr/>
          </p:nvSpPr>
          <p:spPr>
            <a:xfrm>
              <a:off x="6602340" y="3396210"/>
              <a:ext cx="420152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1" name="Group 57"/>
            <p:cNvGrpSpPr/>
            <p:nvPr/>
          </p:nvGrpSpPr>
          <p:grpSpPr>
            <a:xfrm rot="5400000">
              <a:off x="6366243" y="2279772"/>
              <a:ext cx="1188132" cy="46409"/>
              <a:chOff x="21265008" y="9966325"/>
              <a:chExt cx="1586591" cy="60027"/>
            </a:xfrm>
          </p:grpSpPr>
          <p:cxnSp>
            <p:nvCxnSpPr>
              <p:cNvPr id="32" name="Straight Connector 58"/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Straight Connector 59"/>
              <p:cNvCxnSpPr/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60"/>
              <p:cNvCxnSpPr/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5" name="TextBox 61"/>
            <p:cNvSpPr txBox="1"/>
            <p:nvPr/>
          </p:nvSpPr>
          <p:spPr>
            <a:xfrm>
              <a:off x="6589372" y="2208078"/>
              <a:ext cx="439986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8" name="PA-组合 27"/>
          <p:cNvGrpSpPr/>
          <p:nvPr>
            <p:custDataLst>
              <p:tags r:id="rId1"/>
            </p:custDataLst>
          </p:nvPr>
        </p:nvGrpSpPr>
        <p:grpSpPr>
          <a:xfrm>
            <a:off x="1084718" y="1475830"/>
            <a:ext cx="3629153" cy="1908013"/>
            <a:chOff x="5935066" y="4486172"/>
            <a:chExt cx="3629153" cy="1908013"/>
          </a:xfrm>
        </p:grpSpPr>
        <p:sp>
          <p:nvSpPr>
            <p:cNvPr id="39" name="PA-文本框 6"/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PA-文本框 42"/>
            <p:cNvSpPr txBox="1"/>
            <p:nvPr>
              <p:custDataLst>
                <p:tags r:id="rId3"/>
              </p:custDataLst>
            </p:nvPr>
          </p:nvSpPr>
          <p:spPr>
            <a:xfrm>
              <a:off x="5935066" y="5483295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1733321" y="3665832"/>
            <a:ext cx="4172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719381" y="4619268"/>
            <a:ext cx="4172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9571" y="4674830"/>
            <a:ext cx="560392" cy="560392"/>
          </a:xfrm>
          <a:prstGeom prst="rect">
            <a:avLst/>
          </a:prstGeom>
        </p:spPr>
      </p:pic>
      <p:pic>
        <p:nvPicPr>
          <p:cNvPr id="44" name="图形 43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8939" y="3737672"/>
            <a:ext cx="560392" cy="56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-1" fmla="*/ 0 w 2336800"/>
              <a:gd name="connsiteY0-2" fmla="*/ 0 h 2146300"/>
              <a:gd name="connsiteX1-3" fmla="*/ 0 w 2336800"/>
              <a:gd name="connsiteY1-4" fmla="*/ 2146300 h 2146300"/>
              <a:gd name="connsiteX2-5" fmla="*/ 2336800 w 2336800"/>
              <a:gd name="connsiteY2-6" fmla="*/ 2146300 h 2146300"/>
              <a:gd name="connsiteX3-7" fmla="*/ 2057400 w 2336800"/>
              <a:gd name="connsiteY3-8" fmla="*/ 1397000 h 2146300"/>
              <a:gd name="connsiteX4-9" fmla="*/ 1765300 w 2336800"/>
              <a:gd name="connsiteY4-10" fmla="*/ 901700 h 2146300"/>
              <a:gd name="connsiteX5-11" fmla="*/ 1295400 w 2336800"/>
              <a:gd name="connsiteY5-12" fmla="*/ 787400 h 2146300"/>
              <a:gd name="connsiteX6-13" fmla="*/ 1206500 w 2336800"/>
              <a:gd name="connsiteY6-14" fmla="*/ 355600 h 2146300"/>
              <a:gd name="connsiteX7-15" fmla="*/ 660400 w 2336800"/>
              <a:gd name="connsiteY7-16" fmla="*/ 12700 h 2146300"/>
              <a:gd name="connsiteX8-17" fmla="*/ 0 w 2336800"/>
              <a:gd name="connsiteY8-18" fmla="*/ 0 h 2146300"/>
              <a:gd name="connsiteX0-19" fmla="*/ 0 w 2336800"/>
              <a:gd name="connsiteY0-20" fmla="*/ 0 h 2146300"/>
              <a:gd name="connsiteX1-21" fmla="*/ 0 w 2336800"/>
              <a:gd name="connsiteY1-22" fmla="*/ 2146300 h 2146300"/>
              <a:gd name="connsiteX2-23" fmla="*/ 2336800 w 2336800"/>
              <a:gd name="connsiteY2-24" fmla="*/ 2146300 h 2146300"/>
              <a:gd name="connsiteX3-25" fmla="*/ 2057400 w 2336800"/>
              <a:gd name="connsiteY3-26" fmla="*/ 1397000 h 2146300"/>
              <a:gd name="connsiteX4-27" fmla="*/ 1835150 w 2336800"/>
              <a:gd name="connsiteY4-28" fmla="*/ 838200 h 2146300"/>
              <a:gd name="connsiteX5-29" fmla="*/ 1295400 w 2336800"/>
              <a:gd name="connsiteY5-30" fmla="*/ 787400 h 2146300"/>
              <a:gd name="connsiteX6-31" fmla="*/ 1206500 w 2336800"/>
              <a:gd name="connsiteY6-32" fmla="*/ 355600 h 2146300"/>
              <a:gd name="connsiteX7-33" fmla="*/ 660400 w 2336800"/>
              <a:gd name="connsiteY7-34" fmla="*/ 12700 h 2146300"/>
              <a:gd name="connsiteX8-35" fmla="*/ 0 w 2336800"/>
              <a:gd name="connsiteY8-36" fmla="*/ 0 h 2146300"/>
              <a:gd name="connsiteX0-37" fmla="*/ 0 w 2336800"/>
              <a:gd name="connsiteY0-38" fmla="*/ 0 h 2146300"/>
              <a:gd name="connsiteX1-39" fmla="*/ 0 w 2336800"/>
              <a:gd name="connsiteY1-40" fmla="*/ 2146300 h 2146300"/>
              <a:gd name="connsiteX2-41" fmla="*/ 2336800 w 2336800"/>
              <a:gd name="connsiteY2-42" fmla="*/ 2146300 h 2146300"/>
              <a:gd name="connsiteX3-43" fmla="*/ 2057400 w 2336800"/>
              <a:gd name="connsiteY3-44" fmla="*/ 1397000 h 2146300"/>
              <a:gd name="connsiteX4-45" fmla="*/ 1943100 w 2336800"/>
              <a:gd name="connsiteY4-46" fmla="*/ 933450 h 2146300"/>
              <a:gd name="connsiteX5-47" fmla="*/ 1835150 w 2336800"/>
              <a:gd name="connsiteY5-48" fmla="*/ 838200 h 2146300"/>
              <a:gd name="connsiteX6-49" fmla="*/ 1295400 w 2336800"/>
              <a:gd name="connsiteY6-50" fmla="*/ 787400 h 2146300"/>
              <a:gd name="connsiteX7-51" fmla="*/ 1206500 w 2336800"/>
              <a:gd name="connsiteY7-52" fmla="*/ 355600 h 2146300"/>
              <a:gd name="connsiteX8-53" fmla="*/ 660400 w 2336800"/>
              <a:gd name="connsiteY8-54" fmla="*/ 12700 h 2146300"/>
              <a:gd name="connsiteX9" fmla="*/ 0 w 2336800"/>
              <a:gd name="connsiteY9" fmla="*/ 0 h 2146300"/>
              <a:gd name="connsiteX0-55" fmla="*/ 0 w 2336800"/>
              <a:gd name="connsiteY0-56" fmla="*/ 0 h 2146300"/>
              <a:gd name="connsiteX1-57" fmla="*/ 0 w 2336800"/>
              <a:gd name="connsiteY1-58" fmla="*/ 2146300 h 2146300"/>
              <a:gd name="connsiteX2-59" fmla="*/ 2336800 w 2336800"/>
              <a:gd name="connsiteY2-60" fmla="*/ 2146300 h 2146300"/>
              <a:gd name="connsiteX3-61" fmla="*/ 2057400 w 2336800"/>
              <a:gd name="connsiteY3-62" fmla="*/ 1397000 h 2146300"/>
              <a:gd name="connsiteX4-63" fmla="*/ 1943100 w 2336800"/>
              <a:gd name="connsiteY4-64" fmla="*/ 958850 h 2146300"/>
              <a:gd name="connsiteX5-65" fmla="*/ 1835150 w 2336800"/>
              <a:gd name="connsiteY5-66" fmla="*/ 838200 h 2146300"/>
              <a:gd name="connsiteX6-67" fmla="*/ 1295400 w 2336800"/>
              <a:gd name="connsiteY6-68" fmla="*/ 787400 h 2146300"/>
              <a:gd name="connsiteX7-69" fmla="*/ 1206500 w 2336800"/>
              <a:gd name="connsiteY7-70" fmla="*/ 355600 h 2146300"/>
              <a:gd name="connsiteX8-71" fmla="*/ 660400 w 2336800"/>
              <a:gd name="connsiteY8-72" fmla="*/ 12700 h 2146300"/>
              <a:gd name="connsiteX9-73" fmla="*/ 0 w 2336800"/>
              <a:gd name="connsiteY9-74" fmla="*/ 0 h 2146300"/>
              <a:gd name="connsiteX0-75" fmla="*/ 0 w 2336800"/>
              <a:gd name="connsiteY0-76" fmla="*/ 0 h 2146300"/>
              <a:gd name="connsiteX1-77" fmla="*/ 0 w 2336800"/>
              <a:gd name="connsiteY1-78" fmla="*/ 2146300 h 2146300"/>
              <a:gd name="connsiteX2-79" fmla="*/ 2336800 w 2336800"/>
              <a:gd name="connsiteY2-80" fmla="*/ 2146300 h 2146300"/>
              <a:gd name="connsiteX3-81" fmla="*/ 2057400 w 2336800"/>
              <a:gd name="connsiteY3-82" fmla="*/ 1397000 h 2146300"/>
              <a:gd name="connsiteX4-83" fmla="*/ 1943100 w 2336800"/>
              <a:gd name="connsiteY4-84" fmla="*/ 958850 h 2146300"/>
              <a:gd name="connsiteX5-85" fmla="*/ 1835150 w 2336800"/>
              <a:gd name="connsiteY5-86" fmla="*/ 838200 h 2146300"/>
              <a:gd name="connsiteX6-87" fmla="*/ 1295400 w 2336800"/>
              <a:gd name="connsiteY6-88" fmla="*/ 787400 h 2146300"/>
              <a:gd name="connsiteX7-89" fmla="*/ 1206500 w 2336800"/>
              <a:gd name="connsiteY7-90" fmla="*/ 355600 h 2146300"/>
              <a:gd name="connsiteX8-91" fmla="*/ 660400 w 2336800"/>
              <a:gd name="connsiteY8-92" fmla="*/ 12700 h 2146300"/>
              <a:gd name="connsiteX9-93" fmla="*/ 0 w 2336800"/>
              <a:gd name="connsiteY9-94" fmla="*/ 0 h 2146300"/>
              <a:gd name="connsiteX0-95" fmla="*/ 0 w 2336800"/>
              <a:gd name="connsiteY0-96" fmla="*/ 0 h 2146300"/>
              <a:gd name="connsiteX1-97" fmla="*/ 0 w 2336800"/>
              <a:gd name="connsiteY1-98" fmla="*/ 2146300 h 2146300"/>
              <a:gd name="connsiteX2-99" fmla="*/ 2336800 w 2336800"/>
              <a:gd name="connsiteY2-100" fmla="*/ 2146300 h 2146300"/>
              <a:gd name="connsiteX3-101" fmla="*/ 2057400 w 2336800"/>
              <a:gd name="connsiteY3-102" fmla="*/ 1397000 h 2146300"/>
              <a:gd name="connsiteX4-103" fmla="*/ 1943100 w 2336800"/>
              <a:gd name="connsiteY4-104" fmla="*/ 958850 h 2146300"/>
              <a:gd name="connsiteX5-105" fmla="*/ 1835150 w 2336800"/>
              <a:gd name="connsiteY5-106" fmla="*/ 838200 h 2146300"/>
              <a:gd name="connsiteX6-107" fmla="*/ 1295400 w 2336800"/>
              <a:gd name="connsiteY6-108" fmla="*/ 787400 h 2146300"/>
              <a:gd name="connsiteX7-109" fmla="*/ 1206500 w 2336800"/>
              <a:gd name="connsiteY7-110" fmla="*/ 355600 h 2146300"/>
              <a:gd name="connsiteX8-111" fmla="*/ 660400 w 2336800"/>
              <a:gd name="connsiteY8-112" fmla="*/ 12700 h 2146300"/>
              <a:gd name="connsiteX9-113" fmla="*/ 0 w 2336800"/>
              <a:gd name="connsiteY9-114" fmla="*/ 0 h 2146300"/>
              <a:gd name="connsiteX0-115" fmla="*/ 0 w 2336800"/>
              <a:gd name="connsiteY0-116" fmla="*/ 0 h 2146300"/>
              <a:gd name="connsiteX1-117" fmla="*/ 0 w 2336800"/>
              <a:gd name="connsiteY1-118" fmla="*/ 2146300 h 2146300"/>
              <a:gd name="connsiteX2-119" fmla="*/ 2336800 w 2336800"/>
              <a:gd name="connsiteY2-120" fmla="*/ 2146300 h 2146300"/>
              <a:gd name="connsiteX3-121" fmla="*/ 2057400 w 2336800"/>
              <a:gd name="connsiteY3-122" fmla="*/ 1397000 h 2146300"/>
              <a:gd name="connsiteX4-123" fmla="*/ 1943100 w 2336800"/>
              <a:gd name="connsiteY4-124" fmla="*/ 958850 h 2146300"/>
              <a:gd name="connsiteX5-125" fmla="*/ 1835150 w 2336800"/>
              <a:gd name="connsiteY5-126" fmla="*/ 838200 h 2146300"/>
              <a:gd name="connsiteX6-127" fmla="*/ 1295400 w 2336800"/>
              <a:gd name="connsiteY6-128" fmla="*/ 787400 h 2146300"/>
              <a:gd name="connsiteX7-129" fmla="*/ 1206500 w 2336800"/>
              <a:gd name="connsiteY7-130" fmla="*/ 355600 h 2146300"/>
              <a:gd name="connsiteX8-131" fmla="*/ 660400 w 2336800"/>
              <a:gd name="connsiteY8-132" fmla="*/ 12700 h 2146300"/>
              <a:gd name="connsiteX9-133" fmla="*/ 0 w 2336800"/>
              <a:gd name="connsiteY9-134" fmla="*/ 0 h 2146300"/>
              <a:gd name="connsiteX0-135" fmla="*/ 0 w 2336800"/>
              <a:gd name="connsiteY0-136" fmla="*/ 0 h 2146300"/>
              <a:gd name="connsiteX1-137" fmla="*/ 0 w 2336800"/>
              <a:gd name="connsiteY1-138" fmla="*/ 2146300 h 2146300"/>
              <a:gd name="connsiteX2-139" fmla="*/ 2336800 w 2336800"/>
              <a:gd name="connsiteY2-140" fmla="*/ 2146300 h 2146300"/>
              <a:gd name="connsiteX3-141" fmla="*/ 2057400 w 2336800"/>
              <a:gd name="connsiteY3-142" fmla="*/ 1397000 h 2146300"/>
              <a:gd name="connsiteX4-143" fmla="*/ 1943100 w 2336800"/>
              <a:gd name="connsiteY4-144" fmla="*/ 958850 h 2146300"/>
              <a:gd name="connsiteX5-145" fmla="*/ 1835150 w 2336800"/>
              <a:gd name="connsiteY5-146" fmla="*/ 838200 h 2146300"/>
              <a:gd name="connsiteX6-147" fmla="*/ 1295400 w 2336800"/>
              <a:gd name="connsiteY6-148" fmla="*/ 787400 h 2146300"/>
              <a:gd name="connsiteX7-149" fmla="*/ 1206500 w 2336800"/>
              <a:gd name="connsiteY7-150" fmla="*/ 355600 h 2146300"/>
              <a:gd name="connsiteX8-151" fmla="*/ 660400 w 2336800"/>
              <a:gd name="connsiteY8-152" fmla="*/ 12700 h 2146300"/>
              <a:gd name="connsiteX9-153" fmla="*/ 0 w 2336800"/>
              <a:gd name="connsiteY9-154" fmla="*/ 0 h 2146300"/>
              <a:gd name="connsiteX0-155" fmla="*/ 0 w 2336800"/>
              <a:gd name="connsiteY0-156" fmla="*/ 0 h 2146300"/>
              <a:gd name="connsiteX1-157" fmla="*/ 0 w 2336800"/>
              <a:gd name="connsiteY1-158" fmla="*/ 2146300 h 2146300"/>
              <a:gd name="connsiteX2-159" fmla="*/ 2336800 w 2336800"/>
              <a:gd name="connsiteY2-160" fmla="*/ 2146300 h 2146300"/>
              <a:gd name="connsiteX3-161" fmla="*/ 2057400 w 2336800"/>
              <a:gd name="connsiteY3-162" fmla="*/ 1397000 h 2146300"/>
              <a:gd name="connsiteX4-163" fmla="*/ 1943100 w 2336800"/>
              <a:gd name="connsiteY4-164" fmla="*/ 958850 h 2146300"/>
              <a:gd name="connsiteX5-165" fmla="*/ 1835150 w 2336800"/>
              <a:gd name="connsiteY5-166" fmla="*/ 838200 h 2146300"/>
              <a:gd name="connsiteX6-167" fmla="*/ 1295400 w 2336800"/>
              <a:gd name="connsiteY6-168" fmla="*/ 787400 h 2146300"/>
              <a:gd name="connsiteX7-169" fmla="*/ 1206500 w 2336800"/>
              <a:gd name="connsiteY7-170" fmla="*/ 355600 h 2146300"/>
              <a:gd name="connsiteX8-171" fmla="*/ 660400 w 2336800"/>
              <a:gd name="connsiteY8-172" fmla="*/ 12700 h 2146300"/>
              <a:gd name="connsiteX9-173" fmla="*/ 0 w 2336800"/>
              <a:gd name="connsiteY9-174" fmla="*/ 0 h 2146300"/>
              <a:gd name="connsiteX0-175" fmla="*/ 0 w 2336800"/>
              <a:gd name="connsiteY0-176" fmla="*/ 0 h 2146300"/>
              <a:gd name="connsiteX1-177" fmla="*/ 0 w 2336800"/>
              <a:gd name="connsiteY1-178" fmla="*/ 2146300 h 2146300"/>
              <a:gd name="connsiteX2-179" fmla="*/ 2336800 w 2336800"/>
              <a:gd name="connsiteY2-180" fmla="*/ 2146300 h 2146300"/>
              <a:gd name="connsiteX3-181" fmla="*/ 2057400 w 2336800"/>
              <a:gd name="connsiteY3-182" fmla="*/ 1397000 h 2146300"/>
              <a:gd name="connsiteX4-183" fmla="*/ 1943100 w 2336800"/>
              <a:gd name="connsiteY4-184" fmla="*/ 958850 h 2146300"/>
              <a:gd name="connsiteX5-185" fmla="*/ 1835150 w 2336800"/>
              <a:gd name="connsiteY5-186" fmla="*/ 838200 h 2146300"/>
              <a:gd name="connsiteX6-187" fmla="*/ 1295400 w 2336800"/>
              <a:gd name="connsiteY6-188" fmla="*/ 787400 h 2146300"/>
              <a:gd name="connsiteX7-189" fmla="*/ 1206500 w 2336800"/>
              <a:gd name="connsiteY7-190" fmla="*/ 355600 h 2146300"/>
              <a:gd name="connsiteX8-191" fmla="*/ 660400 w 2336800"/>
              <a:gd name="connsiteY8-192" fmla="*/ 12700 h 2146300"/>
              <a:gd name="connsiteX9-193" fmla="*/ 0 w 2336800"/>
              <a:gd name="connsiteY9-194" fmla="*/ 0 h 2146300"/>
              <a:gd name="connsiteX0-195" fmla="*/ 0 w 2336800"/>
              <a:gd name="connsiteY0-196" fmla="*/ 0 h 2146300"/>
              <a:gd name="connsiteX1-197" fmla="*/ 0 w 2336800"/>
              <a:gd name="connsiteY1-198" fmla="*/ 2146300 h 2146300"/>
              <a:gd name="connsiteX2-199" fmla="*/ 2336800 w 2336800"/>
              <a:gd name="connsiteY2-200" fmla="*/ 2146300 h 2146300"/>
              <a:gd name="connsiteX3-201" fmla="*/ 2057400 w 2336800"/>
              <a:gd name="connsiteY3-202" fmla="*/ 1397000 h 2146300"/>
              <a:gd name="connsiteX4-203" fmla="*/ 1943100 w 2336800"/>
              <a:gd name="connsiteY4-204" fmla="*/ 958850 h 2146300"/>
              <a:gd name="connsiteX5-205" fmla="*/ 1835150 w 2336800"/>
              <a:gd name="connsiteY5-206" fmla="*/ 838200 h 2146300"/>
              <a:gd name="connsiteX6-207" fmla="*/ 1295400 w 2336800"/>
              <a:gd name="connsiteY6-208" fmla="*/ 787400 h 2146300"/>
              <a:gd name="connsiteX7-209" fmla="*/ 1206500 w 2336800"/>
              <a:gd name="connsiteY7-210" fmla="*/ 355600 h 2146300"/>
              <a:gd name="connsiteX8-211" fmla="*/ 660400 w 2336800"/>
              <a:gd name="connsiteY8-212" fmla="*/ 12700 h 2146300"/>
              <a:gd name="connsiteX9-213" fmla="*/ 0 w 2336800"/>
              <a:gd name="connsiteY9-214" fmla="*/ 0 h 2146300"/>
              <a:gd name="connsiteX0-215" fmla="*/ 0 w 2336800"/>
              <a:gd name="connsiteY0-216" fmla="*/ 0 h 2146300"/>
              <a:gd name="connsiteX1-217" fmla="*/ 0 w 2336800"/>
              <a:gd name="connsiteY1-218" fmla="*/ 2146300 h 2146300"/>
              <a:gd name="connsiteX2-219" fmla="*/ 2336800 w 2336800"/>
              <a:gd name="connsiteY2-220" fmla="*/ 2146300 h 2146300"/>
              <a:gd name="connsiteX3-221" fmla="*/ 2057400 w 2336800"/>
              <a:gd name="connsiteY3-222" fmla="*/ 1397000 h 2146300"/>
              <a:gd name="connsiteX4-223" fmla="*/ 1943100 w 2336800"/>
              <a:gd name="connsiteY4-224" fmla="*/ 958850 h 2146300"/>
              <a:gd name="connsiteX5-225" fmla="*/ 1835150 w 2336800"/>
              <a:gd name="connsiteY5-226" fmla="*/ 838200 h 2146300"/>
              <a:gd name="connsiteX6-227" fmla="*/ 1295400 w 2336800"/>
              <a:gd name="connsiteY6-228" fmla="*/ 787400 h 2146300"/>
              <a:gd name="connsiteX7-229" fmla="*/ 1206500 w 2336800"/>
              <a:gd name="connsiteY7-230" fmla="*/ 355600 h 2146300"/>
              <a:gd name="connsiteX8-231" fmla="*/ 660400 w 2336800"/>
              <a:gd name="connsiteY8-232" fmla="*/ 12700 h 2146300"/>
              <a:gd name="connsiteX9-233" fmla="*/ 0 w 2336800"/>
              <a:gd name="connsiteY9-234" fmla="*/ 0 h 2146300"/>
              <a:gd name="connsiteX0-235" fmla="*/ 0 w 2336800"/>
              <a:gd name="connsiteY0-236" fmla="*/ 10222 h 2156522"/>
              <a:gd name="connsiteX1-237" fmla="*/ 0 w 2336800"/>
              <a:gd name="connsiteY1-238" fmla="*/ 2156522 h 2156522"/>
              <a:gd name="connsiteX2-239" fmla="*/ 2336800 w 2336800"/>
              <a:gd name="connsiteY2-240" fmla="*/ 2156522 h 2156522"/>
              <a:gd name="connsiteX3-241" fmla="*/ 2057400 w 2336800"/>
              <a:gd name="connsiteY3-242" fmla="*/ 1407222 h 2156522"/>
              <a:gd name="connsiteX4-243" fmla="*/ 1943100 w 2336800"/>
              <a:gd name="connsiteY4-244" fmla="*/ 969072 h 2156522"/>
              <a:gd name="connsiteX5-245" fmla="*/ 1835150 w 2336800"/>
              <a:gd name="connsiteY5-246" fmla="*/ 848422 h 2156522"/>
              <a:gd name="connsiteX6-247" fmla="*/ 1295400 w 2336800"/>
              <a:gd name="connsiteY6-248" fmla="*/ 797622 h 2156522"/>
              <a:gd name="connsiteX7-249" fmla="*/ 1206500 w 2336800"/>
              <a:gd name="connsiteY7-250" fmla="*/ 365822 h 2156522"/>
              <a:gd name="connsiteX8-251" fmla="*/ 660400 w 2336800"/>
              <a:gd name="connsiteY8-252" fmla="*/ 22922 h 2156522"/>
              <a:gd name="connsiteX9-253" fmla="*/ 0 w 2336800"/>
              <a:gd name="connsiteY9-254" fmla="*/ 10222 h 2156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3" y="connsiteY9-74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-1" fmla="*/ 2087688 w 2087688"/>
              <a:gd name="connsiteY0-2" fmla="*/ 38100 h 2311400"/>
              <a:gd name="connsiteX1-3" fmla="*/ 2087688 w 2087688"/>
              <a:gd name="connsiteY1-4" fmla="*/ 2311400 h 2311400"/>
              <a:gd name="connsiteX2-5" fmla="*/ 4888 w 2087688"/>
              <a:gd name="connsiteY2-6" fmla="*/ 2311400 h 2311400"/>
              <a:gd name="connsiteX3-7" fmla="*/ 81088 w 2087688"/>
              <a:gd name="connsiteY3-8" fmla="*/ 1511300 h 2311400"/>
              <a:gd name="connsiteX4-9" fmla="*/ 449388 w 2087688"/>
              <a:gd name="connsiteY4-10" fmla="*/ 1066800 h 2311400"/>
              <a:gd name="connsiteX5-11" fmla="*/ 906588 w 2087688"/>
              <a:gd name="connsiteY5-12" fmla="*/ 812800 h 2311400"/>
              <a:gd name="connsiteX6-13" fmla="*/ 1363788 w 2087688"/>
              <a:gd name="connsiteY6-14" fmla="*/ 749300 h 2311400"/>
              <a:gd name="connsiteX7-15" fmla="*/ 1605088 w 2087688"/>
              <a:gd name="connsiteY7-16" fmla="*/ 203200 h 2311400"/>
              <a:gd name="connsiteX8-17" fmla="*/ 1871788 w 2087688"/>
              <a:gd name="connsiteY8-18" fmla="*/ 0 h 2311400"/>
              <a:gd name="connsiteX9-19" fmla="*/ 2087688 w 2087688"/>
              <a:gd name="connsiteY9-20" fmla="*/ 38100 h 2311400"/>
              <a:gd name="connsiteX0-21" fmla="*/ 2112797 w 2112797"/>
              <a:gd name="connsiteY0-22" fmla="*/ 38100 h 2311400"/>
              <a:gd name="connsiteX1-23" fmla="*/ 2112797 w 2112797"/>
              <a:gd name="connsiteY1-24" fmla="*/ 2311400 h 2311400"/>
              <a:gd name="connsiteX2-25" fmla="*/ 29997 w 2112797"/>
              <a:gd name="connsiteY2-26" fmla="*/ 2311400 h 2311400"/>
              <a:gd name="connsiteX3-27" fmla="*/ 106197 w 2112797"/>
              <a:gd name="connsiteY3-28" fmla="*/ 1511300 h 2311400"/>
              <a:gd name="connsiteX4-29" fmla="*/ 474497 w 2112797"/>
              <a:gd name="connsiteY4-30" fmla="*/ 1066800 h 2311400"/>
              <a:gd name="connsiteX5-31" fmla="*/ 931697 w 2112797"/>
              <a:gd name="connsiteY5-32" fmla="*/ 812800 h 2311400"/>
              <a:gd name="connsiteX6-33" fmla="*/ 1388897 w 2112797"/>
              <a:gd name="connsiteY6-34" fmla="*/ 749300 h 2311400"/>
              <a:gd name="connsiteX7-35" fmla="*/ 1630197 w 2112797"/>
              <a:gd name="connsiteY7-36" fmla="*/ 203200 h 2311400"/>
              <a:gd name="connsiteX8-37" fmla="*/ 1896897 w 2112797"/>
              <a:gd name="connsiteY8-38" fmla="*/ 0 h 2311400"/>
              <a:gd name="connsiteX9-39" fmla="*/ 2112797 w 2112797"/>
              <a:gd name="connsiteY9-40" fmla="*/ 38100 h 2311400"/>
              <a:gd name="connsiteX0-41" fmla="*/ 2136972 w 2136972"/>
              <a:gd name="connsiteY0-42" fmla="*/ 38100 h 2314575"/>
              <a:gd name="connsiteX1-43" fmla="*/ 2136972 w 2136972"/>
              <a:gd name="connsiteY1-44" fmla="*/ 2311400 h 2314575"/>
              <a:gd name="connsiteX2-45" fmla="*/ 19247 w 2136972"/>
              <a:gd name="connsiteY2-46" fmla="*/ 2314575 h 2314575"/>
              <a:gd name="connsiteX3-47" fmla="*/ 130372 w 2136972"/>
              <a:gd name="connsiteY3-48" fmla="*/ 1511300 h 2314575"/>
              <a:gd name="connsiteX4-49" fmla="*/ 498672 w 2136972"/>
              <a:gd name="connsiteY4-50" fmla="*/ 1066800 h 2314575"/>
              <a:gd name="connsiteX5-51" fmla="*/ 955872 w 2136972"/>
              <a:gd name="connsiteY5-52" fmla="*/ 812800 h 2314575"/>
              <a:gd name="connsiteX6-53" fmla="*/ 1413072 w 2136972"/>
              <a:gd name="connsiteY6-54" fmla="*/ 749300 h 2314575"/>
              <a:gd name="connsiteX7-55" fmla="*/ 1654372 w 2136972"/>
              <a:gd name="connsiteY7-56" fmla="*/ 203200 h 2314575"/>
              <a:gd name="connsiteX8-57" fmla="*/ 1921072 w 2136972"/>
              <a:gd name="connsiteY8-58" fmla="*/ 0 h 2314575"/>
              <a:gd name="connsiteX9-59" fmla="*/ 2136972 w 2136972"/>
              <a:gd name="connsiteY9-60" fmla="*/ 38100 h 2314575"/>
              <a:gd name="connsiteX0-61" fmla="*/ 2120134 w 2120134"/>
              <a:gd name="connsiteY0-62" fmla="*/ 38100 h 2314575"/>
              <a:gd name="connsiteX1-63" fmla="*/ 2120134 w 2120134"/>
              <a:gd name="connsiteY1-64" fmla="*/ 2311400 h 2314575"/>
              <a:gd name="connsiteX2-65" fmla="*/ 2409 w 2120134"/>
              <a:gd name="connsiteY2-66" fmla="*/ 2314575 h 2314575"/>
              <a:gd name="connsiteX3-67" fmla="*/ 113534 w 2120134"/>
              <a:gd name="connsiteY3-68" fmla="*/ 1511300 h 2314575"/>
              <a:gd name="connsiteX4-69" fmla="*/ 481834 w 2120134"/>
              <a:gd name="connsiteY4-70" fmla="*/ 1066800 h 2314575"/>
              <a:gd name="connsiteX5-71" fmla="*/ 939034 w 2120134"/>
              <a:gd name="connsiteY5-72" fmla="*/ 812800 h 2314575"/>
              <a:gd name="connsiteX6-73" fmla="*/ 1396234 w 2120134"/>
              <a:gd name="connsiteY6-74" fmla="*/ 749300 h 2314575"/>
              <a:gd name="connsiteX7-75" fmla="*/ 1637534 w 2120134"/>
              <a:gd name="connsiteY7-76" fmla="*/ 203200 h 2314575"/>
              <a:gd name="connsiteX8-77" fmla="*/ 1904234 w 2120134"/>
              <a:gd name="connsiteY8-78" fmla="*/ 0 h 2314575"/>
              <a:gd name="connsiteX9-79" fmla="*/ 2120134 w 2120134"/>
              <a:gd name="connsiteY9-80" fmla="*/ 38100 h 2314575"/>
              <a:gd name="connsiteX0-81" fmla="*/ 2120134 w 2120134"/>
              <a:gd name="connsiteY0-82" fmla="*/ 38100 h 2314575"/>
              <a:gd name="connsiteX1-83" fmla="*/ 2120134 w 2120134"/>
              <a:gd name="connsiteY1-84" fmla="*/ 2311400 h 2314575"/>
              <a:gd name="connsiteX2-85" fmla="*/ 2409 w 2120134"/>
              <a:gd name="connsiteY2-86" fmla="*/ 2314575 h 2314575"/>
              <a:gd name="connsiteX3-87" fmla="*/ 113534 w 2120134"/>
              <a:gd name="connsiteY3-88" fmla="*/ 1511300 h 2314575"/>
              <a:gd name="connsiteX4-89" fmla="*/ 481834 w 2120134"/>
              <a:gd name="connsiteY4-90" fmla="*/ 1066800 h 2314575"/>
              <a:gd name="connsiteX5-91" fmla="*/ 939034 w 2120134"/>
              <a:gd name="connsiteY5-92" fmla="*/ 812800 h 2314575"/>
              <a:gd name="connsiteX6-93" fmla="*/ 1396234 w 2120134"/>
              <a:gd name="connsiteY6-94" fmla="*/ 749300 h 2314575"/>
              <a:gd name="connsiteX7-95" fmla="*/ 1637534 w 2120134"/>
              <a:gd name="connsiteY7-96" fmla="*/ 203200 h 2314575"/>
              <a:gd name="connsiteX8-97" fmla="*/ 1904234 w 2120134"/>
              <a:gd name="connsiteY8-98" fmla="*/ 0 h 2314575"/>
              <a:gd name="connsiteX9-99" fmla="*/ 2120134 w 2120134"/>
              <a:gd name="connsiteY9-100" fmla="*/ 38100 h 2314575"/>
              <a:gd name="connsiteX0-101" fmla="*/ 2120134 w 2120134"/>
              <a:gd name="connsiteY0-102" fmla="*/ 38100 h 2314575"/>
              <a:gd name="connsiteX1-103" fmla="*/ 2120134 w 2120134"/>
              <a:gd name="connsiteY1-104" fmla="*/ 2311400 h 2314575"/>
              <a:gd name="connsiteX2-105" fmla="*/ 2409 w 2120134"/>
              <a:gd name="connsiteY2-106" fmla="*/ 2314575 h 2314575"/>
              <a:gd name="connsiteX3-107" fmla="*/ 113534 w 2120134"/>
              <a:gd name="connsiteY3-108" fmla="*/ 1511300 h 2314575"/>
              <a:gd name="connsiteX4-109" fmla="*/ 481834 w 2120134"/>
              <a:gd name="connsiteY4-110" fmla="*/ 1066800 h 2314575"/>
              <a:gd name="connsiteX5-111" fmla="*/ 939034 w 2120134"/>
              <a:gd name="connsiteY5-112" fmla="*/ 812800 h 2314575"/>
              <a:gd name="connsiteX6-113" fmla="*/ 1396234 w 2120134"/>
              <a:gd name="connsiteY6-114" fmla="*/ 749300 h 2314575"/>
              <a:gd name="connsiteX7-115" fmla="*/ 1637534 w 2120134"/>
              <a:gd name="connsiteY7-116" fmla="*/ 203200 h 2314575"/>
              <a:gd name="connsiteX8-117" fmla="*/ 1904234 w 2120134"/>
              <a:gd name="connsiteY8-118" fmla="*/ 0 h 2314575"/>
              <a:gd name="connsiteX9-119" fmla="*/ 2120134 w 2120134"/>
              <a:gd name="connsiteY9-120" fmla="*/ 38100 h 2314575"/>
              <a:gd name="connsiteX0-121" fmla="*/ 2120134 w 2120134"/>
              <a:gd name="connsiteY0-122" fmla="*/ 38100 h 2314575"/>
              <a:gd name="connsiteX1-123" fmla="*/ 2120134 w 2120134"/>
              <a:gd name="connsiteY1-124" fmla="*/ 2311400 h 2314575"/>
              <a:gd name="connsiteX2-125" fmla="*/ 2409 w 2120134"/>
              <a:gd name="connsiteY2-126" fmla="*/ 2314575 h 2314575"/>
              <a:gd name="connsiteX3-127" fmla="*/ 113534 w 2120134"/>
              <a:gd name="connsiteY3-128" fmla="*/ 1511300 h 2314575"/>
              <a:gd name="connsiteX4-129" fmla="*/ 481834 w 2120134"/>
              <a:gd name="connsiteY4-130" fmla="*/ 1066800 h 2314575"/>
              <a:gd name="connsiteX5-131" fmla="*/ 939034 w 2120134"/>
              <a:gd name="connsiteY5-132" fmla="*/ 812800 h 2314575"/>
              <a:gd name="connsiteX6-133" fmla="*/ 1396234 w 2120134"/>
              <a:gd name="connsiteY6-134" fmla="*/ 749300 h 2314575"/>
              <a:gd name="connsiteX7-135" fmla="*/ 1637534 w 2120134"/>
              <a:gd name="connsiteY7-136" fmla="*/ 203200 h 2314575"/>
              <a:gd name="connsiteX8-137" fmla="*/ 1904234 w 2120134"/>
              <a:gd name="connsiteY8-138" fmla="*/ 0 h 2314575"/>
              <a:gd name="connsiteX9-139" fmla="*/ 2120134 w 2120134"/>
              <a:gd name="connsiteY9-140" fmla="*/ 38100 h 2314575"/>
              <a:gd name="connsiteX0-141" fmla="*/ 2120134 w 2120134"/>
              <a:gd name="connsiteY0-142" fmla="*/ 38100 h 2314575"/>
              <a:gd name="connsiteX1-143" fmla="*/ 2120134 w 2120134"/>
              <a:gd name="connsiteY1-144" fmla="*/ 2311400 h 2314575"/>
              <a:gd name="connsiteX2-145" fmla="*/ 2409 w 2120134"/>
              <a:gd name="connsiteY2-146" fmla="*/ 2314575 h 2314575"/>
              <a:gd name="connsiteX3-147" fmla="*/ 113534 w 2120134"/>
              <a:gd name="connsiteY3-148" fmla="*/ 1511300 h 2314575"/>
              <a:gd name="connsiteX4-149" fmla="*/ 481834 w 2120134"/>
              <a:gd name="connsiteY4-150" fmla="*/ 1066800 h 2314575"/>
              <a:gd name="connsiteX5-151" fmla="*/ 939034 w 2120134"/>
              <a:gd name="connsiteY5-152" fmla="*/ 812800 h 2314575"/>
              <a:gd name="connsiteX6-153" fmla="*/ 1396234 w 2120134"/>
              <a:gd name="connsiteY6-154" fmla="*/ 749300 h 2314575"/>
              <a:gd name="connsiteX7-155" fmla="*/ 1637534 w 2120134"/>
              <a:gd name="connsiteY7-156" fmla="*/ 203200 h 2314575"/>
              <a:gd name="connsiteX8-157" fmla="*/ 1904234 w 2120134"/>
              <a:gd name="connsiteY8-158" fmla="*/ 0 h 2314575"/>
              <a:gd name="connsiteX9-159" fmla="*/ 2120134 w 2120134"/>
              <a:gd name="connsiteY9-160" fmla="*/ 38100 h 2314575"/>
              <a:gd name="connsiteX0-161" fmla="*/ 2120134 w 2120134"/>
              <a:gd name="connsiteY0-162" fmla="*/ 38100 h 2314575"/>
              <a:gd name="connsiteX1-163" fmla="*/ 2120134 w 2120134"/>
              <a:gd name="connsiteY1-164" fmla="*/ 2311400 h 2314575"/>
              <a:gd name="connsiteX2-165" fmla="*/ 2409 w 2120134"/>
              <a:gd name="connsiteY2-166" fmla="*/ 2314575 h 2314575"/>
              <a:gd name="connsiteX3-167" fmla="*/ 113534 w 2120134"/>
              <a:gd name="connsiteY3-168" fmla="*/ 1511300 h 2314575"/>
              <a:gd name="connsiteX4-169" fmla="*/ 481834 w 2120134"/>
              <a:gd name="connsiteY4-170" fmla="*/ 1066800 h 2314575"/>
              <a:gd name="connsiteX5-171" fmla="*/ 939034 w 2120134"/>
              <a:gd name="connsiteY5-172" fmla="*/ 812800 h 2314575"/>
              <a:gd name="connsiteX6-173" fmla="*/ 1396234 w 2120134"/>
              <a:gd name="connsiteY6-174" fmla="*/ 749300 h 2314575"/>
              <a:gd name="connsiteX7-175" fmla="*/ 1637534 w 2120134"/>
              <a:gd name="connsiteY7-176" fmla="*/ 203200 h 2314575"/>
              <a:gd name="connsiteX8-177" fmla="*/ 1904234 w 2120134"/>
              <a:gd name="connsiteY8-178" fmla="*/ 0 h 2314575"/>
              <a:gd name="connsiteX9-179" fmla="*/ 2120134 w 2120134"/>
              <a:gd name="connsiteY9-180" fmla="*/ 38100 h 2314575"/>
              <a:gd name="connsiteX0-181" fmla="*/ 2120134 w 2120134"/>
              <a:gd name="connsiteY0-182" fmla="*/ 38100 h 2314575"/>
              <a:gd name="connsiteX1-183" fmla="*/ 2120134 w 2120134"/>
              <a:gd name="connsiteY1-184" fmla="*/ 2311400 h 2314575"/>
              <a:gd name="connsiteX2-185" fmla="*/ 2409 w 2120134"/>
              <a:gd name="connsiteY2-186" fmla="*/ 2314575 h 2314575"/>
              <a:gd name="connsiteX3-187" fmla="*/ 113534 w 2120134"/>
              <a:gd name="connsiteY3-188" fmla="*/ 1511300 h 2314575"/>
              <a:gd name="connsiteX4-189" fmla="*/ 481834 w 2120134"/>
              <a:gd name="connsiteY4-190" fmla="*/ 1066800 h 2314575"/>
              <a:gd name="connsiteX5-191" fmla="*/ 939034 w 2120134"/>
              <a:gd name="connsiteY5-192" fmla="*/ 812800 h 2314575"/>
              <a:gd name="connsiteX6-193" fmla="*/ 1396234 w 2120134"/>
              <a:gd name="connsiteY6-194" fmla="*/ 749300 h 2314575"/>
              <a:gd name="connsiteX7-195" fmla="*/ 1637534 w 2120134"/>
              <a:gd name="connsiteY7-196" fmla="*/ 203200 h 2314575"/>
              <a:gd name="connsiteX8-197" fmla="*/ 1904234 w 2120134"/>
              <a:gd name="connsiteY8-198" fmla="*/ 0 h 2314575"/>
              <a:gd name="connsiteX9-199" fmla="*/ 2120134 w 2120134"/>
              <a:gd name="connsiteY9-200" fmla="*/ 38100 h 2314575"/>
              <a:gd name="connsiteX0-201" fmla="*/ 2120134 w 2120134"/>
              <a:gd name="connsiteY0-202" fmla="*/ 38100 h 2314575"/>
              <a:gd name="connsiteX1-203" fmla="*/ 2120134 w 2120134"/>
              <a:gd name="connsiteY1-204" fmla="*/ 2311400 h 2314575"/>
              <a:gd name="connsiteX2-205" fmla="*/ 2409 w 2120134"/>
              <a:gd name="connsiteY2-206" fmla="*/ 2314575 h 2314575"/>
              <a:gd name="connsiteX3-207" fmla="*/ 113534 w 2120134"/>
              <a:gd name="connsiteY3-208" fmla="*/ 1511300 h 2314575"/>
              <a:gd name="connsiteX4-209" fmla="*/ 481834 w 2120134"/>
              <a:gd name="connsiteY4-210" fmla="*/ 1066800 h 2314575"/>
              <a:gd name="connsiteX5-211" fmla="*/ 939034 w 2120134"/>
              <a:gd name="connsiteY5-212" fmla="*/ 812800 h 2314575"/>
              <a:gd name="connsiteX6-213" fmla="*/ 1396234 w 2120134"/>
              <a:gd name="connsiteY6-214" fmla="*/ 749300 h 2314575"/>
              <a:gd name="connsiteX7-215" fmla="*/ 1637534 w 2120134"/>
              <a:gd name="connsiteY7-216" fmla="*/ 203200 h 2314575"/>
              <a:gd name="connsiteX8-217" fmla="*/ 1904234 w 2120134"/>
              <a:gd name="connsiteY8-218" fmla="*/ 0 h 2314575"/>
              <a:gd name="connsiteX9-219" fmla="*/ 2120134 w 2120134"/>
              <a:gd name="connsiteY9-220" fmla="*/ 38100 h 2314575"/>
              <a:gd name="connsiteX0-221" fmla="*/ 2120134 w 2120134"/>
              <a:gd name="connsiteY0-222" fmla="*/ 38100 h 2314575"/>
              <a:gd name="connsiteX1-223" fmla="*/ 2120134 w 2120134"/>
              <a:gd name="connsiteY1-224" fmla="*/ 2311400 h 2314575"/>
              <a:gd name="connsiteX2-225" fmla="*/ 2409 w 2120134"/>
              <a:gd name="connsiteY2-226" fmla="*/ 2314575 h 2314575"/>
              <a:gd name="connsiteX3-227" fmla="*/ 113534 w 2120134"/>
              <a:gd name="connsiteY3-228" fmla="*/ 1511300 h 2314575"/>
              <a:gd name="connsiteX4-229" fmla="*/ 481834 w 2120134"/>
              <a:gd name="connsiteY4-230" fmla="*/ 1066800 h 2314575"/>
              <a:gd name="connsiteX5-231" fmla="*/ 939034 w 2120134"/>
              <a:gd name="connsiteY5-232" fmla="*/ 812800 h 2314575"/>
              <a:gd name="connsiteX6-233" fmla="*/ 1396234 w 2120134"/>
              <a:gd name="connsiteY6-234" fmla="*/ 749300 h 2314575"/>
              <a:gd name="connsiteX7-235" fmla="*/ 1637534 w 2120134"/>
              <a:gd name="connsiteY7-236" fmla="*/ 203200 h 2314575"/>
              <a:gd name="connsiteX8-237" fmla="*/ 1904234 w 2120134"/>
              <a:gd name="connsiteY8-238" fmla="*/ 0 h 2314575"/>
              <a:gd name="connsiteX9-239" fmla="*/ 2120134 w 2120134"/>
              <a:gd name="connsiteY9-240" fmla="*/ 38100 h 2314575"/>
              <a:gd name="connsiteX0-241" fmla="*/ 2120134 w 2120134"/>
              <a:gd name="connsiteY0-242" fmla="*/ 38100 h 2314575"/>
              <a:gd name="connsiteX1-243" fmla="*/ 2120134 w 2120134"/>
              <a:gd name="connsiteY1-244" fmla="*/ 2311400 h 2314575"/>
              <a:gd name="connsiteX2-245" fmla="*/ 2409 w 2120134"/>
              <a:gd name="connsiteY2-246" fmla="*/ 2314575 h 2314575"/>
              <a:gd name="connsiteX3-247" fmla="*/ 113534 w 2120134"/>
              <a:gd name="connsiteY3-248" fmla="*/ 1511300 h 2314575"/>
              <a:gd name="connsiteX4-249" fmla="*/ 481834 w 2120134"/>
              <a:gd name="connsiteY4-250" fmla="*/ 1066800 h 2314575"/>
              <a:gd name="connsiteX5-251" fmla="*/ 939034 w 2120134"/>
              <a:gd name="connsiteY5-252" fmla="*/ 812800 h 2314575"/>
              <a:gd name="connsiteX6-253" fmla="*/ 1396234 w 2120134"/>
              <a:gd name="connsiteY6-254" fmla="*/ 749300 h 2314575"/>
              <a:gd name="connsiteX7-255" fmla="*/ 1637534 w 2120134"/>
              <a:gd name="connsiteY7-256" fmla="*/ 203200 h 2314575"/>
              <a:gd name="connsiteX8-257" fmla="*/ 1904234 w 2120134"/>
              <a:gd name="connsiteY8-258" fmla="*/ 0 h 2314575"/>
              <a:gd name="connsiteX9-259" fmla="*/ 2120134 w 2120134"/>
              <a:gd name="connsiteY9-260" fmla="*/ 38100 h 2314575"/>
              <a:gd name="connsiteX0-261" fmla="*/ 2120134 w 2120134"/>
              <a:gd name="connsiteY0-262" fmla="*/ 38100 h 2314575"/>
              <a:gd name="connsiteX1-263" fmla="*/ 2120134 w 2120134"/>
              <a:gd name="connsiteY1-264" fmla="*/ 2311400 h 2314575"/>
              <a:gd name="connsiteX2-265" fmla="*/ 2409 w 2120134"/>
              <a:gd name="connsiteY2-266" fmla="*/ 2314575 h 2314575"/>
              <a:gd name="connsiteX3-267" fmla="*/ 113534 w 2120134"/>
              <a:gd name="connsiteY3-268" fmla="*/ 1511300 h 2314575"/>
              <a:gd name="connsiteX4-269" fmla="*/ 481834 w 2120134"/>
              <a:gd name="connsiteY4-270" fmla="*/ 1066800 h 2314575"/>
              <a:gd name="connsiteX5-271" fmla="*/ 939034 w 2120134"/>
              <a:gd name="connsiteY5-272" fmla="*/ 812800 h 2314575"/>
              <a:gd name="connsiteX6-273" fmla="*/ 1396234 w 2120134"/>
              <a:gd name="connsiteY6-274" fmla="*/ 749300 h 2314575"/>
              <a:gd name="connsiteX7-275" fmla="*/ 1637534 w 2120134"/>
              <a:gd name="connsiteY7-276" fmla="*/ 203200 h 2314575"/>
              <a:gd name="connsiteX8-277" fmla="*/ 1904234 w 2120134"/>
              <a:gd name="connsiteY8-278" fmla="*/ 0 h 2314575"/>
              <a:gd name="connsiteX9-279" fmla="*/ 2120134 w 2120134"/>
              <a:gd name="connsiteY9-280" fmla="*/ 38100 h 2314575"/>
              <a:gd name="connsiteX0-281" fmla="*/ 2120134 w 2120134"/>
              <a:gd name="connsiteY0-282" fmla="*/ 45114 h 2321589"/>
              <a:gd name="connsiteX1-283" fmla="*/ 2120134 w 2120134"/>
              <a:gd name="connsiteY1-284" fmla="*/ 2318414 h 2321589"/>
              <a:gd name="connsiteX2-285" fmla="*/ 2409 w 2120134"/>
              <a:gd name="connsiteY2-286" fmla="*/ 2321589 h 2321589"/>
              <a:gd name="connsiteX3-287" fmla="*/ 113534 w 2120134"/>
              <a:gd name="connsiteY3-288" fmla="*/ 1518314 h 2321589"/>
              <a:gd name="connsiteX4-289" fmla="*/ 481834 w 2120134"/>
              <a:gd name="connsiteY4-290" fmla="*/ 1073814 h 2321589"/>
              <a:gd name="connsiteX5-291" fmla="*/ 939034 w 2120134"/>
              <a:gd name="connsiteY5-292" fmla="*/ 819814 h 2321589"/>
              <a:gd name="connsiteX6-293" fmla="*/ 1396234 w 2120134"/>
              <a:gd name="connsiteY6-294" fmla="*/ 756314 h 2321589"/>
              <a:gd name="connsiteX7-295" fmla="*/ 1637534 w 2120134"/>
              <a:gd name="connsiteY7-296" fmla="*/ 210214 h 2321589"/>
              <a:gd name="connsiteX8-297" fmla="*/ 1904234 w 2120134"/>
              <a:gd name="connsiteY8-298" fmla="*/ 7014 h 2321589"/>
              <a:gd name="connsiteX9-299" fmla="*/ 2120134 w 2120134"/>
              <a:gd name="connsiteY9-300" fmla="*/ 45114 h 2321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-1" fmla="*/ 0 w 1778000"/>
              <a:gd name="connsiteY0-2" fmla="*/ 431800 h 1600200"/>
              <a:gd name="connsiteX1-3" fmla="*/ 0 w 1778000"/>
              <a:gd name="connsiteY1-4" fmla="*/ 1600200 h 1600200"/>
              <a:gd name="connsiteX2-5" fmla="*/ 1778000 w 1778000"/>
              <a:gd name="connsiteY2-6" fmla="*/ 1600200 h 1600200"/>
              <a:gd name="connsiteX3-7" fmla="*/ 1460500 w 1778000"/>
              <a:gd name="connsiteY3-8" fmla="*/ 1016000 h 1600200"/>
              <a:gd name="connsiteX4-9" fmla="*/ 1028700 w 1778000"/>
              <a:gd name="connsiteY4-10" fmla="*/ 381000 h 1600200"/>
              <a:gd name="connsiteX5-11" fmla="*/ 749300 w 1778000"/>
              <a:gd name="connsiteY5-12" fmla="*/ 0 h 1600200"/>
              <a:gd name="connsiteX6-13" fmla="*/ 269875 w 1778000"/>
              <a:gd name="connsiteY6-14" fmla="*/ 88900 h 1600200"/>
              <a:gd name="connsiteX7-15" fmla="*/ 0 w 1778000"/>
              <a:gd name="connsiteY7-16" fmla="*/ 431800 h 1600200"/>
              <a:gd name="connsiteX0-17" fmla="*/ 0 w 1778000"/>
              <a:gd name="connsiteY0-18" fmla="*/ 431800 h 1600200"/>
              <a:gd name="connsiteX1-19" fmla="*/ 0 w 1778000"/>
              <a:gd name="connsiteY1-20" fmla="*/ 1600200 h 1600200"/>
              <a:gd name="connsiteX2-21" fmla="*/ 1778000 w 1778000"/>
              <a:gd name="connsiteY2-22" fmla="*/ 1600200 h 1600200"/>
              <a:gd name="connsiteX3-23" fmla="*/ 1460500 w 1778000"/>
              <a:gd name="connsiteY3-24" fmla="*/ 1016000 h 1600200"/>
              <a:gd name="connsiteX4-25" fmla="*/ 1028700 w 1778000"/>
              <a:gd name="connsiteY4-26" fmla="*/ 381000 h 1600200"/>
              <a:gd name="connsiteX5-27" fmla="*/ 749300 w 1778000"/>
              <a:gd name="connsiteY5-28" fmla="*/ 0 h 1600200"/>
              <a:gd name="connsiteX6-29" fmla="*/ 269875 w 1778000"/>
              <a:gd name="connsiteY6-30" fmla="*/ 88900 h 1600200"/>
              <a:gd name="connsiteX7-31" fmla="*/ 0 w 1778000"/>
              <a:gd name="connsiteY7-32" fmla="*/ 431800 h 1600200"/>
              <a:gd name="connsiteX0-33" fmla="*/ 0 w 1778000"/>
              <a:gd name="connsiteY0-34" fmla="*/ 431800 h 1600200"/>
              <a:gd name="connsiteX1-35" fmla="*/ 0 w 1778000"/>
              <a:gd name="connsiteY1-36" fmla="*/ 1600200 h 1600200"/>
              <a:gd name="connsiteX2-37" fmla="*/ 1778000 w 1778000"/>
              <a:gd name="connsiteY2-38" fmla="*/ 1600200 h 1600200"/>
              <a:gd name="connsiteX3-39" fmla="*/ 1460500 w 1778000"/>
              <a:gd name="connsiteY3-40" fmla="*/ 1016000 h 1600200"/>
              <a:gd name="connsiteX4-41" fmla="*/ 1028700 w 1778000"/>
              <a:gd name="connsiteY4-42" fmla="*/ 381000 h 1600200"/>
              <a:gd name="connsiteX5-43" fmla="*/ 749300 w 1778000"/>
              <a:gd name="connsiteY5-44" fmla="*/ 0 h 1600200"/>
              <a:gd name="connsiteX6-45" fmla="*/ 269875 w 1778000"/>
              <a:gd name="connsiteY6-46" fmla="*/ 88900 h 1600200"/>
              <a:gd name="connsiteX7-47" fmla="*/ 0 w 1778000"/>
              <a:gd name="connsiteY7-48" fmla="*/ 431800 h 1600200"/>
              <a:gd name="connsiteX0-49" fmla="*/ 0 w 1778000"/>
              <a:gd name="connsiteY0-50" fmla="*/ 437210 h 1605610"/>
              <a:gd name="connsiteX1-51" fmla="*/ 0 w 1778000"/>
              <a:gd name="connsiteY1-52" fmla="*/ 1605610 h 1605610"/>
              <a:gd name="connsiteX2-53" fmla="*/ 1778000 w 1778000"/>
              <a:gd name="connsiteY2-54" fmla="*/ 1605610 h 1605610"/>
              <a:gd name="connsiteX3-55" fmla="*/ 1460500 w 1778000"/>
              <a:gd name="connsiteY3-56" fmla="*/ 1021410 h 1605610"/>
              <a:gd name="connsiteX4-57" fmla="*/ 1028700 w 1778000"/>
              <a:gd name="connsiteY4-58" fmla="*/ 386410 h 1605610"/>
              <a:gd name="connsiteX5-59" fmla="*/ 749300 w 1778000"/>
              <a:gd name="connsiteY5-60" fmla="*/ 5410 h 1605610"/>
              <a:gd name="connsiteX6-61" fmla="*/ 288925 w 1778000"/>
              <a:gd name="connsiteY6-62" fmla="*/ 60973 h 1605610"/>
              <a:gd name="connsiteX7-63" fmla="*/ 0 w 1778000"/>
              <a:gd name="connsiteY7-64" fmla="*/ 437210 h 1605610"/>
              <a:gd name="connsiteX0-65" fmla="*/ 0 w 1778000"/>
              <a:gd name="connsiteY0-66" fmla="*/ 467804 h 1636204"/>
              <a:gd name="connsiteX1-67" fmla="*/ 0 w 1778000"/>
              <a:gd name="connsiteY1-68" fmla="*/ 1636204 h 1636204"/>
              <a:gd name="connsiteX2-69" fmla="*/ 1778000 w 1778000"/>
              <a:gd name="connsiteY2-70" fmla="*/ 1636204 h 1636204"/>
              <a:gd name="connsiteX3-71" fmla="*/ 1460500 w 1778000"/>
              <a:gd name="connsiteY3-72" fmla="*/ 1052004 h 1636204"/>
              <a:gd name="connsiteX4-73" fmla="*/ 1028700 w 1778000"/>
              <a:gd name="connsiteY4-74" fmla="*/ 417004 h 1636204"/>
              <a:gd name="connsiteX5-75" fmla="*/ 749300 w 1778000"/>
              <a:gd name="connsiteY5-76" fmla="*/ 36004 h 1636204"/>
              <a:gd name="connsiteX6-77" fmla="*/ 288925 w 1778000"/>
              <a:gd name="connsiteY6-78" fmla="*/ 91567 h 1636204"/>
              <a:gd name="connsiteX7-79" fmla="*/ 0 w 1778000"/>
              <a:gd name="connsiteY7-80" fmla="*/ 467804 h 1636204"/>
              <a:gd name="connsiteX0-81" fmla="*/ 0 w 1778000"/>
              <a:gd name="connsiteY0-82" fmla="*/ 467804 h 1636204"/>
              <a:gd name="connsiteX1-83" fmla="*/ 0 w 1778000"/>
              <a:gd name="connsiteY1-84" fmla="*/ 1636204 h 1636204"/>
              <a:gd name="connsiteX2-85" fmla="*/ 1778000 w 1778000"/>
              <a:gd name="connsiteY2-86" fmla="*/ 1636204 h 1636204"/>
              <a:gd name="connsiteX3-87" fmla="*/ 1460500 w 1778000"/>
              <a:gd name="connsiteY3-88" fmla="*/ 1052004 h 1636204"/>
              <a:gd name="connsiteX4-89" fmla="*/ 1028700 w 1778000"/>
              <a:gd name="connsiteY4-90" fmla="*/ 417004 h 1636204"/>
              <a:gd name="connsiteX5-91" fmla="*/ 749300 w 1778000"/>
              <a:gd name="connsiteY5-92" fmla="*/ 36004 h 1636204"/>
              <a:gd name="connsiteX6-93" fmla="*/ 288925 w 1778000"/>
              <a:gd name="connsiteY6-94" fmla="*/ 91567 h 1636204"/>
              <a:gd name="connsiteX7-95" fmla="*/ 0 w 1778000"/>
              <a:gd name="connsiteY7-96" fmla="*/ 467804 h 1636204"/>
              <a:gd name="connsiteX0-97" fmla="*/ 0 w 1778000"/>
              <a:gd name="connsiteY0-98" fmla="*/ 467804 h 1636204"/>
              <a:gd name="connsiteX1-99" fmla="*/ 0 w 1778000"/>
              <a:gd name="connsiteY1-100" fmla="*/ 1636204 h 1636204"/>
              <a:gd name="connsiteX2-101" fmla="*/ 1778000 w 1778000"/>
              <a:gd name="connsiteY2-102" fmla="*/ 1636204 h 1636204"/>
              <a:gd name="connsiteX3-103" fmla="*/ 1460500 w 1778000"/>
              <a:gd name="connsiteY3-104" fmla="*/ 1052004 h 1636204"/>
              <a:gd name="connsiteX4-105" fmla="*/ 1057275 w 1778000"/>
              <a:gd name="connsiteY4-106" fmla="*/ 402716 h 1636204"/>
              <a:gd name="connsiteX5-107" fmla="*/ 749300 w 1778000"/>
              <a:gd name="connsiteY5-108" fmla="*/ 36004 h 1636204"/>
              <a:gd name="connsiteX6-109" fmla="*/ 288925 w 1778000"/>
              <a:gd name="connsiteY6-110" fmla="*/ 91567 h 1636204"/>
              <a:gd name="connsiteX7-111" fmla="*/ 0 w 1778000"/>
              <a:gd name="connsiteY7-112" fmla="*/ 467804 h 1636204"/>
              <a:gd name="connsiteX0-113" fmla="*/ 0 w 1778000"/>
              <a:gd name="connsiteY0-114" fmla="*/ 486040 h 1654440"/>
              <a:gd name="connsiteX1-115" fmla="*/ 0 w 1778000"/>
              <a:gd name="connsiteY1-116" fmla="*/ 1654440 h 1654440"/>
              <a:gd name="connsiteX2-117" fmla="*/ 1778000 w 1778000"/>
              <a:gd name="connsiteY2-118" fmla="*/ 1654440 h 1654440"/>
              <a:gd name="connsiteX3-119" fmla="*/ 1460500 w 1778000"/>
              <a:gd name="connsiteY3-120" fmla="*/ 1070240 h 1654440"/>
              <a:gd name="connsiteX4-121" fmla="*/ 1057275 w 1778000"/>
              <a:gd name="connsiteY4-122" fmla="*/ 420952 h 1654440"/>
              <a:gd name="connsiteX5-123" fmla="*/ 749300 w 1778000"/>
              <a:gd name="connsiteY5-124" fmla="*/ 54240 h 1654440"/>
              <a:gd name="connsiteX6-125" fmla="*/ 274638 w 1778000"/>
              <a:gd name="connsiteY6-126" fmla="*/ 71703 h 1654440"/>
              <a:gd name="connsiteX7-127" fmla="*/ 0 w 1778000"/>
              <a:gd name="connsiteY7-128" fmla="*/ 486040 h 1654440"/>
              <a:gd name="connsiteX0-129" fmla="*/ 0 w 1778000"/>
              <a:gd name="connsiteY0-130" fmla="*/ 486040 h 1654440"/>
              <a:gd name="connsiteX1-131" fmla="*/ 0 w 1778000"/>
              <a:gd name="connsiteY1-132" fmla="*/ 1654440 h 1654440"/>
              <a:gd name="connsiteX2-133" fmla="*/ 1778000 w 1778000"/>
              <a:gd name="connsiteY2-134" fmla="*/ 1654440 h 1654440"/>
              <a:gd name="connsiteX3-135" fmla="*/ 1460500 w 1778000"/>
              <a:gd name="connsiteY3-136" fmla="*/ 1070240 h 1654440"/>
              <a:gd name="connsiteX4-137" fmla="*/ 1057275 w 1778000"/>
              <a:gd name="connsiteY4-138" fmla="*/ 420952 h 1654440"/>
              <a:gd name="connsiteX5-139" fmla="*/ 749300 w 1778000"/>
              <a:gd name="connsiteY5-140" fmla="*/ 54240 h 1654440"/>
              <a:gd name="connsiteX6-141" fmla="*/ 274638 w 1778000"/>
              <a:gd name="connsiteY6-142" fmla="*/ 71703 h 1654440"/>
              <a:gd name="connsiteX7-143" fmla="*/ 0 w 1778000"/>
              <a:gd name="connsiteY7-144" fmla="*/ 486040 h 1654440"/>
              <a:gd name="connsiteX0-145" fmla="*/ 0 w 1778000"/>
              <a:gd name="connsiteY0-146" fmla="*/ 478497 h 1646897"/>
              <a:gd name="connsiteX1-147" fmla="*/ 0 w 1778000"/>
              <a:gd name="connsiteY1-148" fmla="*/ 1646897 h 1646897"/>
              <a:gd name="connsiteX2-149" fmla="*/ 1778000 w 1778000"/>
              <a:gd name="connsiteY2-150" fmla="*/ 1646897 h 1646897"/>
              <a:gd name="connsiteX3-151" fmla="*/ 1460500 w 1778000"/>
              <a:gd name="connsiteY3-152" fmla="*/ 1062697 h 1646897"/>
              <a:gd name="connsiteX4-153" fmla="*/ 1057275 w 1778000"/>
              <a:gd name="connsiteY4-154" fmla="*/ 413409 h 1646897"/>
              <a:gd name="connsiteX5-155" fmla="*/ 749300 w 1778000"/>
              <a:gd name="connsiteY5-156" fmla="*/ 46697 h 1646897"/>
              <a:gd name="connsiteX6-157" fmla="*/ 274638 w 1778000"/>
              <a:gd name="connsiteY6-158" fmla="*/ 64160 h 1646897"/>
              <a:gd name="connsiteX7-159" fmla="*/ 0 w 1778000"/>
              <a:gd name="connsiteY7-160" fmla="*/ 478497 h 1646897"/>
              <a:gd name="connsiteX0-161" fmla="*/ 0 w 1778000"/>
              <a:gd name="connsiteY0-162" fmla="*/ 467437 h 1635837"/>
              <a:gd name="connsiteX1-163" fmla="*/ 0 w 1778000"/>
              <a:gd name="connsiteY1-164" fmla="*/ 1635837 h 1635837"/>
              <a:gd name="connsiteX2-165" fmla="*/ 1778000 w 1778000"/>
              <a:gd name="connsiteY2-166" fmla="*/ 1635837 h 1635837"/>
              <a:gd name="connsiteX3-167" fmla="*/ 1460500 w 1778000"/>
              <a:gd name="connsiteY3-168" fmla="*/ 1051637 h 1635837"/>
              <a:gd name="connsiteX4-169" fmla="*/ 1057275 w 1778000"/>
              <a:gd name="connsiteY4-170" fmla="*/ 402349 h 1635837"/>
              <a:gd name="connsiteX5-171" fmla="*/ 749300 w 1778000"/>
              <a:gd name="connsiteY5-172" fmla="*/ 35637 h 1635837"/>
              <a:gd name="connsiteX6-173" fmla="*/ 284163 w 1778000"/>
              <a:gd name="connsiteY6-174" fmla="*/ 76913 h 1635837"/>
              <a:gd name="connsiteX7-175" fmla="*/ 0 w 1778000"/>
              <a:gd name="connsiteY7-176" fmla="*/ 467437 h 1635837"/>
              <a:gd name="connsiteX0-177" fmla="*/ 0 w 1778000"/>
              <a:gd name="connsiteY0-178" fmla="*/ 467437 h 1635837"/>
              <a:gd name="connsiteX1-179" fmla="*/ 0 w 1778000"/>
              <a:gd name="connsiteY1-180" fmla="*/ 1635837 h 1635837"/>
              <a:gd name="connsiteX2-181" fmla="*/ 1778000 w 1778000"/>
              <a:gd name="connsiteY2-182" fmla="*/ 1635837 h 1635837"/>
              <a:gd name="connsiteX3-183" fmla="*/ 1460500 w 1778000"/>
              <a:gd name="connsiteY3-184" fmla="*/ 1051637 h 1635837"/>
              <a:gd name="connsiteX4-185" fmla="*/ 1057275 w 1778000"/>
              <a:gd name="connsiteY4-186" fmla="*/ 402349 h 1635837"/>
              <a:gd name="connsiteX5-187" fmla="*/ 749300 w 1778000"/>
              <a:gd name="connsiteY5-188" fmla="*/ 35637 h 1635837"/>
              <a:gd name="connsiteX6-189" fmla="*/ 284163 w 1778000"/>
              <a:gd name="connsiteY6-190" fmla="*/ 76913 h 1635837"/>
              <a:gd name="connsiteX7-191" fmla="*/ 0 w 1778000"/>
              <a:gd name="connsiteY7-192" fmla="*/ 467437 h 1635837"/>
              <a:gd name="connsiteX0-193" fmla="*/ 0 w 1778000"/>
              <a:gd name="connsiteY0-194" fmla="*/ 467437 h 1635837"/>
              <a:gd name="connsiteX1-195" fmla="*/ 0 w 1778000"/>
              <a:gd name="connsiteY1-196" fmla="*/ 1635837 h 1635837"/>
              <a:gd name="connsiteX2-197" fmla="*/ 1778000 w 1778000"/>
              <a:gd name="connsiteY2-198" fmla="*/ 1635837 h 1635837"/>
              <a:gd name="connsiteX3-199" fmla="*/ 1460500 w 1778000"/>
              <a:gd name="connsiteY3-200" fmla="*/ 1051637 h 1635837"/>
              <a:gd name="connsiteX4-201" fmla="*/ 1057275 w 1778000"/>
              <a:gd name="connsiteY4-202" fmla="*/ 402349 h 1635837"/>
              <a:gd name="connsiteX5-203" fmla="*/ 749300 w 1778000"/>
              <a:gd name="connsiteY5-204" fmla="*/ 35637 h 1635837"/>
              <a:gd name="connsiteX6-205" fmla="*/ 284163 w 1778000"/>
              <a:gd name="connsiteY6-206" fmla="*/ 76913 h 1635837"/>
              <a:gd name="connsiteX7-207" fmla="*/ 0 w 1778000"/>
              <a:gd name="connsiteY7-208" fmla="*/ 467437 h 1635837"/>
              <a:gd name="connsiteX0-209" fmla="*/ 0 w 1778000"/>
              <a:gd name="connsiteY0-210" fmla="*/ 467437 h 1635837"/>
              <a:gd name="connsiteX1-211" fmla="*/ 0 w 1778000"/>
              <a:gd name="connsiteY1-212" fmla="*/ 1635837 h 1635837"/>
              <a:gd name="connsiteX2-213" fmla="*/ 1778000 w 1778000"/>
              <a:gd name="connsiteY2-214" fmla="*/ 1635837 h 1635837"/>
              <a:gd name="connsiteX3-215" fmla="*/ 1460500 w 1778000"/>
              <a:gd name="connsiteY3-216" fmla="*/ 1051637 h 1635837"/>
              <a:gd name="connsiteX4-217" fmla="*/ 1057275 w 1778000"/>
              <a:gd name="connsiteY4-218" fmla="*/ 402349 h 1635837"/>
              <a:gd name="connsiteX5-219" fmla="*/ 749300 w 1778000"/>
              <a:gd name="connsiteY5-220" fmla="*/ 35637 h 1635837"/>
              <a:gd name="connsiteX6-221" fmla="*/ 284163 w 1778000"/>
              <a:gd name="connsiteY6-222" fmla="*/ 76913 h 1635837"/>
              <a:gd name="connsiteX7-223" fmla="*/ 0 w 1778000"/>
              <a:gd name="connsiteY7-224" fmla="*/ 467437 h 16358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-1" fmla="*/ 495300 w 1536700"/>
              <a:gd name="connsiteY0-2" fmla="*/ 1803400 h 1803400"/>
              <a:gd name="connsiteX1-3" fmla="*/ 101600 w 1536700"/>
              <a:gd name="connsiteY1-4" fmla="*/ 1485900 h 1803400"/>
              <a:gd name="connsiteX2-5" fmla="*/ 0 w 1536700"/>
              <a:gd name="connsiteY2-6" fmla="*/ 1168400 h 1803400"/>
              <a:gd name="connsiteX3-7" fmla="*/ 165100 w 1536700"/>
              <a:gd name="connsiteY3-8" fmla="*/ 863600 h 1803400"/>
              <a:gd name="connsiteX4-9" fmla="*/ 1536700 w 1536700"/>
              <a:gd name="connsiteY4-10" fmla="*/ 0 h 1803400"/>
              <a:gd name="connsiteX5-11" fmla="*/ 1536700 w 1536700"/>
              <a:gd name="connsiteY5-12" fmla="*/ 1790700 h 1803400"/>
              <a:gd name="connsiteX6-13" fmla="*/ 495300 w 1536700"/>
              <a:gd name="connsiteY6-14" fmla="*/ 1803400 h 1803400"/>
              <a:gd name="connsiteX0-15" fmla="*/ 495300 w 1536700"/>
              <a:gd name="connsiteY0-16" fmla="*/ 1803400 h 1803400"/>
              <a:gd name="connsiteX1-17" fmla="*/ 101600 w 1536700"/>
              <a:gd name="connsiteY1-18" fmla="*/ 1485900 h 1803400"/>
              <a:gd name="connsiteX2-19" fmla="*/ 0 w 1536700"/>
              <a:gd name="connsiteY2-20" fmla="*/ 1168400 h 1803400"/>
              <a:gd name="connsiteX3-21" fmla="*/ 165100 w 1536700"/>
              <a:gd name="connsiteY3-22" fmla="*/ 863600 h 1803400"/>
              <a:gd name="connsiteX4-23" fmla="*/ 1536700 w 1536700"/>
              <a:gd name="connsiteY4-24" fmla="*/ 0 h 1803400"/>
              <a:gd name="connsiteX5-25" fmla="*/ 1536700 w 1536700"/>
              <a:gd name="connsiteY5-26" fmla="*/ 1790700 h 1803400"/>
              <a:gd name="connsiteX6-27" fmla="*/ 495300 w 1536700"/>
              <a:gd name="connsiteY6-28" fmla="*/ 1803400 h 1803400"/>
              <a:gd name="connsiteX0-29" fmla="*/ 471487 w 1512887"/>
              <a:gd name="connsiteY0-30" fmla="*/ 1803400 h 1803400"/>
              <a:gd name="connsiteX1-31" fmla="*/ 77787 w 1512887"/>
              <a:gd name="connsiteY1-32" fmla="*/ 1485900 h 1803400"/>
              <a:gd name="connsiteX2-33" fmla="*/ 0 w 1512887"/>
              <a:gd name="connsiteY2-34" fmla="*/ 1163638 h 1803400"/>
              <a:gd name="connsiteX3-35" fmla="*/ 141287 w 1512887"/>
              <a:gd name="connsiteY3-36" fmla="*/ 863600 h 1803400"/>
              <a:gd name="connsiteX4-37" fmla="*/ 1512887 w 1512887"/>
              <a:gd name="connsiteY4-38" fmla="*/ 0 h 1803400"/>
              <a:gd name="connsiteX5-39" fmla="*/ 1512887 w 1512887"/>
              <a:gd name="connsiteY5-40" fmla="*/ 1790700 h 1803400"/>
              <a:gd name="connsiteX6-41" fmla="*/ 471487 w 1512887"/>
              <a:gd name="connsiteY6-42" fmla="*/ 1803400 h 1803400"/>
              <a:gd name="connsiteX0-43" fmla="*/ 474225 w 1515625"/>
              <a:gd name="connsiteY0-44" fmla="*/ 1803400 h 1803400"/>
              <a:gd name="connsiteX1-45" fmla="*/ 80525 w 1515625"/>
              <a:gd name="connsiteY1-46" fmla="*/ 1485900 h 1803400"/>
              <a:gd name="connsiteX2-47" fmla="*/ 2738 w 1515625"/>
              <a:gd name="connsiteY2-48" fmla="*/ 1163638 h 1803400"/>
              <a:gd name="connsiteX3-49" fmla="*/ 144025 w 1515625"/>
              <a:gd name="connsiteY3-50" fmla="*/ 863600 h 1803400"/>
              <a:gd name="connsiteX4-51" fmla="*/ 1515625 w 1515625"/>
              <a:gd name="connsiteY4-52" fmla="*/ 0 h 1803400"/>
              <a:gd name="connsiteX5-53" fmla="*/ 1515625 w 1515625"/>
              <a:gd name="connsiteY5-54" fmla="*/ 1790700 h 1803400"/>
              <a:gd name="connsiteX6-55" fmla="*/ 474225 w 1515625"/>
              <a:gd name="connsiteY6-56" fmla="*/ 1803400 h 1803400"/>
              <a:gd name="connsiteX0-57" fmla="*/ 474225 w 1515625"/>
              <a:gd name="connsiteY0-58" fmla="*/ 1803400 h 1803400"/>
              <a:gd name="connsiteX1-59" fmla="*/ 80525 w 1515625"/>
              <a:gd name="connsiteY1-60" fmla="*/ 1485900 h 1803400"/>
              <a:gd name="connsiteX2-61" fmla="*/ 2738 w 1515625"/>
              <a:gd name="connsiteY2-62" fmla="*/ 1163638 h 1803400"/>
              <a:gd name="connsiteX3-63" fmla="*/ 144025 w 1515625"/>
              <a:gd name="connsiteY3-64" fmla="*/ 863600 h 1803400"/>
              <a:gd name="connsiteX4-65" fmla="*/ 1515625 w 1515625"/>
              <a:gd name="connsiteY4-66" fmla="*/ 0 h 1803400"/>
              <a:gd name="connsiteX5-67" fmla="*/ 1515625 w 1515625"/>
              <a:gd name="connsiteY5-68" fmla="*/ 1790700 h 1803400"/>
              <a:gd name="connsiteX6-69" fmla="*/ 474225 w 1515625"/>
              <a:gd name="connsiteY6-70" fmla="*/ 1803400 h 1803400"/>
              <a:gd name="connsiteX0-71" fmla="*/ 474225 w 1515625"/>
              <a:gd name="connsiteY0-72" fmla="*/ 1803400 h 1803400"/>
              <a:gd name="connsiteX1-73" fmla="*/ 80525 w 1515625"/>
              <a:gd name="connsiteY1-74" fmla="*/ 1485900 h 1803400"/>
              <a:gd name="connsiteX2-75" fmla="*/ 2738 w 1515625"/>
              <a:gd name="connsiteY2-76" fmla="*/ 1163638 h 1803400"/>
              <a:gd name="connsiteX3-77" fmla="*/ 144025 w 1515625"/>
              <a:gd name="connsiteY3-78" fmla="*/ 863600 h 1803400"/>
              <a:gd name="connsiteX4-79" fmla="*/ 1515625 w 1515625"/>
              <a:gd name="connsiteY4-80" fmla="*/ 0 h 1803400"/>
              <a:gd name="connsiteX5-81" fmla="*/ 1515625 w 1515625"/>
              <a:gd name="connsiteY5-82" fmla="*/ 1790700 h 1803400"/>
              <a:gd name="connsiteX6-83" fmla="*/ 474225 w 1515625"/>
              <a:gd name="connsiteY6-84" fmla="*/ 1803400 h 1803400"/>
              <a:gd name="connsiteX0-85" fmla="*/ 474225 w 1515625"/>
              <a:gd name="connsiteY0-86" fmla="*/ 1803400 h 1803400"/>
              <a:gd name="connsiteX1-87" fmla="*/ 80525 w 1515625"/>
              <a:gd name="connsiteY1-88" fmla="*/ 1485900 h 1803400"/>
              <a:gd name="connsiteX2-89" fmla="*/ 2738 w 1515625"/>
              <a:gd name="connsiteY2-90" fmla="*/ 1163638 h 1803400"/>
              <a:gd name="connsiteX3-91" fmla="*/ 144025 w 1515625"/>
              <a:gd name="connsiteY3-92" fmla="*/ 863600 h 1803400"/>
              <a:gd name="connsiteX4-93" fmla="*/ 1515625 w 1515625"/>
              <a:gd name="connsiteY4-94" fmla="*/ 0 h 1803400"/>
              <a:gd name="connsiteX5-95" fmla="*/ 1515625 w 1515625"/>
              <a:gd name="connsiteY5-96" fmla="*/ 1790700 h 1803400"/>
              <a:gd name="connsiteX6-97" fmla="*/ 474225 w 1515625"/>
              <a:gd name="connsiteY6-98" fmla="*/ 1803400 h 1803400"/>
              <a:gd name="connsiteX0-99" fmla="*/ 474225 w 1515625"/>
              <a:gd name="connsiteY0-100" fmla="*/ 1803400 h 1803400"/>
              <a:gd name="connsiteX1-101" fmla="*/ 80525 w 1515625"/>
              <a:gd name="connsiteY1-102" fmla="*/ 1485900 h 1803400"/>
              <a:gd name="connsiteX2-103" fmla="*/ 2738 w 1515625"/>
              <a:gd name="connsiteY2-104" fmla="*/ 1163638 h 1803400"/>
              <a:gd name="connsiteX3-105" fmla="*/ 144025 w 1515625"/>
              <a:gd name="connsiteY3-106" fmla="*/ 863600 h 1803400"/>
              <a:gd name="connsiteX4-107" fmla="*/ 1515625 w 1515625"/>
              <a:gd name="connsiteY4-108" fmla="*/ 0 h 1803400"/>
              <a:gd name="connsiteX5-109" fmla="*/ 1515625 w 1515625"/>
              <a:gd name="connsiteY5-110" fmla="*/ 1790700 h 1803400"/>
              <a:gd name="connsiteX6-111" fmla="*/ 474225 w 1515625"/>
              <a:gd name="connsiteY6-112" fmla="*/ 1803400 h 1803400"/>
              <a:gd name="connsiteX0-113" fmla="*/ 474225 w 1518007"/>
              <a:gd name="connsiteY0-114" fmla="*/ 1803400 h 1803400"/>
              <a:gd name="connsiteX1-115" fmla="*/ 80525 w 1518007"/>
              <a:gd name="connsiteY1-116" fmla="*/ 1485900 h 1803400"/>
              <a:gd name="connsiteX2-117" fmla="*/ 2738 w 1518007"/>
              <a:gd name="connsiteY2-118" fmla="*/ 1163638 h 1803400"/>
              <a:gd name="connsiteX3-119" fmla="*/ 144025 w 1518007"/>
              <a:gd name="connsiteY3-120" fmla="*/ 863600 h 1803400"/>
              <a:gd name="connsiteX4-121" fmla="*/ 1515625 w 1518007"/>
              <a:gd name="connsiteY4-122" fmla="*/ 0 h 1803400"/>
              <a:gd name="connsiteX5-123" fmla="*/ 1518007 w 1518007"/>
              <a:gd name="connsiteY5-124" fmla="*/ 1802606 h 1803400"/>
              <a:gd name="connsiteX6-125" fmla="*/ 474225 w 1518007"/>
              <a:gd name="connsiteY6-126" fmla="*/ 1803400 h 180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 flipH="1"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-1" fmla="*/ 3322320 w 3322320"/>
              <a:gd name="connsiteY0-2" fmla="*/ 0 h 1338777"/>
              <a:gd name="connsiteX1-3" fmla="*/ 2941320 w 3322320"/>
              <a:gd name="connsiteY1-4" fmla="*/ 586740 h 1338777"/>
              <a:gd name="connsiteX2-5" fmla="*/ 2423160 w 3322320"/>
              <a:gd name="connsiteY2-6" fmla="*/ 990600 h 1338777"/>
              <a:gd name="connsiteX3-7" fmla="*/ 1874520 w 3322320"/>
              <a:gd name="connsiteY3-8" fmla="*/ 1150620 h 1338777"/>
              <a:gd name="connsiteX4-9" fmla="*/ 1219200 w 3322320"/>
              <a:gd name="connsiteY4-10" fmla="*/ 906780 h 1338777"/>
              <a:gd name="connsiteX5-11" fmla="*/ 701040 w 3322320"/>
              <a:gd name="connsiteY5-12" fmla="*/ 1310640 h 1338777"/>
              <a:gd name="connsiteX6-13" fmla="*/ 275491 w 3322320"/>
              <a:gd name="connsiteY6-14" fmla="*/ 1338777 h 1338777"/>
              <a:gd name="connsiteX7-15" fmla="*/ 0 w 3322320"/>
              <a:gd name="connsiteY7-16" fmla="*/ 982980 h 1338777"/>
              <a:gd name="connsiteX8-17" fmla="*/ 129540 w 3322320"/>
              <a:gd name="connsiteY8-18" fmla="*/ 518160 h 1338777"/>
              <a:gd name="connsiteX9-19" fmla="*/ 480060 w 3322320"/>
              <a:gd name="connsiteY9-20" fmla="*/ 22860 h 1338777"/>
              <a:gd name="connsiteX10-21" fmla="*/ 3322320 w 3322320"/>
              <a:gd name="connsiteY10-22" fmla="*/ 0 h 1338777"/>
              <a:gd name="connsiteX0-23" fmla="*/ 3322320 w 3322320"/>
              <a:gd name="connsiteY0-24" fmla="*/ 0 h 1356250"/>
              <a:gd name="connsiteX1-25" fmla="*/ 2941320 w 3322320"/>
              <a:gd name="connsiteY1-26" fmla="*/ 586740 h 1356250"/>
              <a:gd name="connsiteX2-27" fmla="*/ 2423160 w 3322320"/>
              <a:gd name="connsiteY2-28" fmla="*/ 990600 h 1356250"/>
              <a:gd name="connsiteX3-29" fmla="*/ 1874520 w 3322320"/>
              <a:gd name="connsiteY3-30" fmla="*/ 1150620 h 1356250"/>
              <a:gd name="connsiteX4-31" fmla="*/ 1219200 w 3322320"/>
              <a:gd name="connsiteY4-32" fmla="*/ 906780 h 1356250"/>
              <a:gd name="connsiteX5-33" fmla="*/ 701040 w 3322320"/>
              <a:gd name="connsiteY5-34" fmla="*/ 1310640 h 1356250"/>
              <a:gd name="connsiteX6-35" fmla="*/ 275491 w 3322320"/>
              <a:gd name="connsiteY6-36" fmla="*/ 1338777 h 1356250"/>
              <a:gd name="connsiteX7-37" fmla="*/ 0 w 3322320"/>
              <a:gd name="connsiteY7-38" fmla="*/ 982980 h 1356250"/>
              <a:gd name="connsiteX8-39" fmla="*/ 129540 w 3322320"/>
              <a:gd name="connsiteY8-40" fmla="*/ 518160 h 1356250"/>
              <a:gd name="connsiteX9-41" fmla="*/ 480060 w 3322320"/>
              <a:gd name="connsiteY9-42" fmla="*/ 22860 h 1356250"/>
              <a:gd name="connsiteX10-43" fmla="*/ 3322320 w 3322320"/>
              <a:gd name="connsiteY10-44" fmla="*/ 0 h 1356250"/>
              <a:gd name="connsiteX0-45" fmla="*/ 3322320 w 3322320"/>
              <a:gd name="connsiteY0-46" fmla="*/ 0 h 1367451"/>
              <a:gd name="connsiteX1-47" fmla="*/ 2941320 w 3322320"/>
              <a:gd name="connsiteY1-48" fmla="*/ 586740 h 1367451"/>
              <a:gd name="connsiteX2-49" fmla="*/ 2423160 w 3322320"/>
              <a:gd name="connsiteY2-50" fmla="*/ 990600 h 1367451"/>
              <a:gd name="connsiteX3-51" fmla="*/ 1874520 w 3322320"/>
              <a:gd name="connsiteY3-52" fmla="*/ 1150620 h 1367451"/>
              <a:gd name="connsiteX4-53" fmla="*/ 1219200 w 3322320"/>
              <a:gd name="connsiteY4-54" fmla="*/ 906780 h 1367451"/>
              <a:gd name="connsiteX5-55" fmla="*/ 701040 w 3322320"/>
              <a:gd name="connsiteY5-56" fmla="*/ 1310640 h 1367451"/>
              <a:gd name="connsiteX6-57" fmla="*/ 275491 w 3322320"/>
              <a:gd name="connsiteY6-58" fmla="*/ 1338777 h 1367451"/>
              <a:gd name="connsiteX7-59" fmla="*/ 0 w 3322320"/>
              <a:gd name="connsiteY7-60" fmla="*/ 982980 h 1367451"/>
              <a:gd name="connsiteX8-61" fmla="*/ 129540 w 3322320"/>
              <a:gd name="connsiteY8-62" fmla="*/ 518160 h 1367451"/>
              <a:gd name="connsiteX9-63" fmla="*/ 480060 w 3322320"/>
              <a:gd name="connsiteY9-64" fmla="*/ 22860 h 1367451"/>
              <a:gd name="connsiteX10-65" fmla="*/ 3322320 w 3322320"/>
              <a:gd name="connsiteY10-66" fmla="*/ 0 h 1367451"/>
              <a:gd name="connsiteX0-67" fmla="*/ 3322320 w 3322320"/>
              <a:gd name="connsiteY0-68" fmla="*/ 0 h 1367451"/>
              <a:gd name="connsiteX1-69" fmla="*/ 2941320 w 3322320"/>
              <a:gd name="connsiteY1-70" fmla="*/ 586740 h 1367451"/>
              <a:gd name="connsiteX2-71" fmla="*/ 2423160 w 3322320"/>
              <a:gd name="connsiteY2-72" fmla="*/ 990600 h 1367451"/>
              <a:gd name="connsiteX3-73" fmla="*/ 1874520 w 3322320"/>
              <a:gd name="connsiteY3-74" fmla="*/ 1150620 h 1367451"/>
              <a:gd name="connsiteX4-75" fmla="*/ 1219200 w 3322320"/>
              <a:gd name="connsiteY4-76" fmla="*/ 906780 h 1367451"/>
              <a:gd name="connsiteX5-77" fmla="*/ 701040 w 3322320"/>
              <a:gd name="connsiteY5-78" fmla="*/ 1310640 h 1367451"/>
              <a:gd name="connsiteX6-79" fmla="*/ 275491 w 3322320"/>
              <a:gd name="connsiteY6-80" fmla="*/ 1338777 h 1367451"/>
              <a:gd name="connsiteX7-81" fmla="*/ 0 w 3322320"/>
              <a:gd name="connsiteY7-82" fmla="*/ 982980 h 1367451"/>
              <a:gd name="connsiteX8-83" fmla="*/ 129540 w 3322320"/>
              <a:gd name="connsiteY8-84" fmla="*/ 518160 h 1367451"/>
              <a:gd name="connsiteX9-85" fmla="*/ 480060 w 3322320"/>
              <a:gd name="connsiteY9-86" fmla="*/ 22860 h 1367451"/>
              <a:gd name="connsiteX10-87" fmla="*/ 3322320 w 3322320"/>
              <a:gd name="connsiteY10-88" fmla="*/ 0 h 1367451"/>
              <a:gd name="connsiteX0-89" fmla="*/ 3322320 w 3322320"/>
              <a:gd name="connsiteY0-90" fmla="*/ 0 h 1367451"/>
              <a:gd name="connsiteX1-91" fmla="*/ 2941320 w 3322320"/>
              <a:gd name="connsiteY1-92" fmla="*/ 586740 h 1367451"/>
              <a:gd name="connsiteX2-93" fmla="*/ 2423160 w 3322320"/>
              <a:gd name="connsiteY2-94" fmla="*/ 990600 h 1367451"/>
              <a:gd name="connsiteX3-95" fmla="*/ 1874520 w 3322320"/>
              <a:gd name="connsiteY3-96" fmla="*/ 1150620 h 1367451"/>
              <a:gd name="connsiteX4-97" fmla="*/ 1219200 w 3322320"/>
              <a:gd name="connsiteY4-98" fmla="*/ 906780 h 1367451"/>
              <a:gd name="connsiteX5-99" fmla="*/ 701040 w 3322320"/>
              <a:gd name="connsiteY5-100" fmla="*/ 1310640 h 1367451"/>
              <a:gd name="connsiteX6-101" fmla="*/ 275491 w 3322320"/>
              <a:gd name="connsiteY6-102" fmla="*/ 1338777 h 1367451"/>
              <a:gd name="connsiteX7-103" fmla="*/ 0 w 3322320"/>
              <a:gd name="connsiteY7-104" fmla="*/ 982980 h 1367451"/>
              <a:gd name="connsiteX8-105" fmla="*/ 129540 w 3322320"/>
              <a:gd name="connsiteY8-106" fmla="*/ 518160 h 1367451"/>
              <a:gd name="connsiteX9-107" fmla="*/ 480060 w 3322320"/>
              <a:gd name="connsiteY9-108" fmla="*/ 22860 h 1367451"/>
              <a:gd name="connsiteX10-109" fmla="*/ 3322320 w 3322320"/>
              <a:gd name="connsiteY10-110" fmla="*/ 0 h 1367451"/>
              <a:gd name="connsiteX0-111" fmla="*/ 3328348 w 3328348"/>
              <a:gd name="connsiteY0-112" fmla="*/ 0 h 1367451"/>
              <a:gd name="connsiteX1-113" fmla="*/ 2947348 w 3328348"/>
              <a:gd name="connsiteY1-114" fmla="*/ 586740 h 1367451"/>
              <a:gd name="connsiteX2-115" fmla="*/ 2429188 w 3328348"/>
              <a:gd name="connsiteY2-116" fmla="*/ 990600 h 1367451"/>
              <a:gd name="connsiteX3-117" fmla="*/ 1880548 w 3328348"/>
              <a:gd name="connsiteY3-118" fmla="*/ 1150620 h 1367451"/>
              <a:gd name="connsiteX4-119" fmla="*/ 1225228 w 3328348"/>
              <a:gd name="connsiteY4-120" fmla="*/ 906780 h 1367451"/>
              <a:gd name="connsiteX5-121" fmla="*/ 707068 w 3328348"/>
              <a:gd name="connsiteY5-122" fmla="*/ 1310640 h 1367451"/>
              <a:gd name="connsiteX6-123" fmla="*/ 281519 w 3328348"/>
              <a:gd name="connsiteY6-124" fmla="*/ 1338777 h 1367451"/>
              <a:gd name="connsiteX7-125" fmla="*/ 6028 w 3328348"/>
              <a:gd name="connsiteY7-126" fmla="*/ 982980 h 1367451"/>
              <a:gd name="connsiteX8-127" fmla="*/ 135568 w 3328348"/>
              <a:gd name="connsiteY8-128" fmla="*/ 518160 h 1367451"/>
              <a:gd name="connsiteX9-129" fmla="*/ 486088 w 3328348"/>
              <a:gd name="connsiteY9-130" fmla="*/ 22860 h 1367451"/>
              <a:gd name="connsiteX10-131" fmla="*/ 3328348 w 3328348"/>
              <a:gd name="connsiteY10-132" fmla="*/ 0 h 1367451"/>
              <a:gd name="connsiteX0-133" fmla="*/ 3330964 w 3330964"/>
              <a:gd name="connsiteY0-134" fmla="*/ 0 h 1367451"/>
              <a:gd name="connsiteX1-135" fmla="*/ 2949964 w 3330964"/>
              <a:gd name="connsiteY1-136" fmla="*/ 586740 h 1367451"/>
              <a:gd name="connsiteX2-137" fmla="*/ 2431804 w 3330964"/>
              <a:gd name="connsiteY2-138" fmla="*/ 990600 h 1367451"/>
              <a:gd name="connsiteX3-139" fmla="*/ 1883164 w 3330964"/>
              <a:gd name="connsiteY3-140" fmla="*/ 1150620 h 1367451"/>
              <a:gd name="connsiteX4-141" fmla="*/ 1227844 w 3330964"/>
              <a:gd name="connsiteY4-142" fmla="*/ 906780 h 1367451"/>
              <a:gd name="connsiteX5-143" fmla="*/ 709684 w 3330964"/>
              <a:gd name="connsiteY5-144" fmla="*/ 1310640 h 1367451"/>
              <a:gd name="connsiteX6-145" fmla="*/ 284135 w 3330964"/>
              <a:gd name="connsiteY6-146" fmla="*/ 1338777 h 1367451"/>
              <a:gd name="connsiteX7-147" fmla="*/ 8644 w 3330964"/>
              <a:gd name="connsiteY7-148" fmla="*/ 982980 h 1367451"/>
              <a:gd name="connsiteX8-149" fmla="*/ 93045 w 3330964"/>
              <a:gd name="connsiteY8-150" fmla="*/ 482694 h 1367451"/>
              <a:gd name="connsiteX9-151" fmla="*/ 488704 w 3330964"/>
              <a:gd name="connsiteY9-152" fmla="*/ 22860 h 1367451"/>
              <a:gd name="connsiteX10-153" fmla="*/ 3330964 w 3330964"/>
              <a:gd name="connsiteY10-154" fmla="*/ 0 h 1367451"/>
              <a:gd name="connsiteX0-155" fmla="*/ 3330964 w 3330964"/>
              <a:gd name="connsiteY0-156" fmla="*/ 0 h 1367451"/>
              <a:gd name="connsiteX1-157" fmla="*/ 2949964 w 3330964"/>
              <a:gd name="connsiteY1-158" fmla="*/ 586740 h 1367451"/>
              <a:gd name="connsiteX2-159" fmla="*/ 2431804 w 3330964"/>
              <a:gd name="connsiteY2-160" fmla="*/ 990600 h 1367451"/>
              <a:gd name="connsiteX3-161" fmla="*/ 1883164 w 3330964"/>
              <a:gd name="connsiteY3-162" fmla="*/ 1150620 h 1367451"/>
              <a:gd name="connsiteX4-163" fmla="*/ 1227844 w 3330964"/>
              <a:gd name="connsiteY4-164" fmla="*/ 906780 h 1367451"/>
              <a:gd name="connsiteX5-165" fmla="*/ 709684 w 3330964"/>
              <a:gd name="connsiteY5-166" fmla="*/ 1310640 h 1367451"/>
              <a:gd name="connsiteX6-167" fmla="*/ 284135 w 3330964"/>
              <a:gd name="connsiteY6-168" fmla="*/ 1338777 h 1367451"/>
              <a:gd name="connsiteX7-169" fmla="*/ 8644 w 3330964"/>
              <a:gd name="connsiteY7-170" fmla="*/ 982980 h 1367451"/>
              <a:gd name="connsiteX8-171" fmla="*/ 93045 w 3330964"/>
              <a:gd name="connsiteY8-172" fmla="*/ 482694 h 1367451"/>
              <a:gd name="connsiteX9-173" fmla="*/ 488704 w 3330964"/>
              <a:gd name="connsiteY9-174" fmla="*/ 22860 h 1367451"/>
              <a:gd name="connsiteX10-175" fmla="*/ 3330964 w 3330964"/>
              <a:gd name="connsiteY10-176" fmla="*/ 0 h 1367451"/>
              <a:gd name="connsiteX0-177" fmla="*/ 3330964 w 3330964"/>
              <a:gd name="connsiteY0-178" fmla="*/ 0 h 1367451"/>
              <a:gd name="connsiteX1-179" fmla="*/ 2949964 w 3330964"/>
              <a:gd name="connsiteY1-180" fmla="*/ 586740 h 1367451"/>
              <a:gd name="connsiteX2-181" fmla="*/ 2431804 w 3330964"/>
              <a:gd name="connsiteY2-182" fmla="*/ 990600 h 1367451"/>
              <a:gd name="connsiteX3-183" fmla="*/ 1883164 w 3330964"/>
              <a:gd name="connsiteY3-184" fmla="*/ 1150620 h 1367451"/>
              <a:gd name="connsiteX4-185" fmla="*/ 1227844 w 3330964"/>
              <a:gd name="connsiteY4-186" fmla="*/ 906780 h 1367451"/>
              <a:gd name="connsiteX5-187" fmla="*/ 709684 w 3330964"/>
              <a:gd name="connsiteY5-188" fmla="*/ 1310640 h 1367451"/>
              <a:gd name="connsiteX6-189" fmla="*/ 284135 w 3330964"/>
              <a:gd name="connsiteY6-190" fmla="*/ 1338777 h 1367451"/>
              <a:gd name="connsiteX7-191" fmla="*/ 8644 w 3330964"/>
              <a:gd name="connsiteY7-192" fmla="*/ 982980 h 1367451"/>
              <a:gd name="connsiteX8-193" fmla="*/ 93045 w 3330964"/>
              <a:gd name="connsiteY8-194" fmla="*/ 482694 h 1367451"/>
              <a:gd name="connsiteX9-195" fmla="*/ 488704 w 3330964"/>
              <a:gd name="connsiteY9-196" fmla="*/ 22860 h 1367451"/>
              <a:gd name="connsiteX10-197" fmla="*/ 3330964 w 3330964"/>
              <a:gd name="connsiteY10-198" fmla="*/ 0 h 1367451"/>
              <a:gd name="connsiteX0-199" fmla="*/ 3330964 w 3330964"/>
              <a:gd name="connsiteY0-200" fmla="*/ 0 h 1367451"/>
              <a:gd name="connsiteX1-201" fmla="*/ 2949964 w 3330964"/>
              <a:gd name="connsiteY1-202" fmla="*/ 586740 h 1367451"/>
              <a:gd name="connsiteX2-203" fmla="*/ 2431804 w 3330964"/>
              <a:gd name="connsiteY2-204" fmla="*/ 990600 h 1367451"/>
              <a:gd name="connsiteX3-205" fmla="*/ 1883164 w 3330964"/>
              <a:gd name="connsiteY3-206" fmla="*/ 1150620 h 1367451"/>
              <a:gd name="connsiteX4-207" fmla="*/ 1227844 w 3330964"/>
              <a:gd name="connsiteY4-208" fmla="*/ 906780 h 1367451"/>
              <a:gd name="connsiteX5-209" fmla="*/ 709684 w 3330964"/>
              <a:gd name="connsiteY5-210" fmla="*/ 1310640 h 1367451"/>
              <a:gd name="connsiteX6-211" fmla="*/ 284135 w 3330964"/>
              <a:gd name="connsiteY6-212" fmla="*/ 1338777 h 1367451"/>
              <a:gd name="connsiteX7-213" fmla="*/ 8644 w 3330964"/>
              <a:gd name="connsiteY7-214" fmla="*/ 982980 h 1367451"/>
              <a:gd name="connsiteX8-215" fmla="*/ 93045 w 3330964"/>
              <a:gd name="connsiteY8-216" fmla="*/ 482694 h 1367451"/>
              <a:gd name="connsiteX9-217" fmla="*/ 488704 w 3330964"/>
              <a:gd name="connsiteY9-218" fmla="*/ 22860 h 1367451"/>
              <a:gd name="connsiteX10-219" fmla="*/ 3330964 w 3330964"/>
              <a:gd name="connsiteY10-220" fmla="*/ 0 h 1367451"/>
              <a:gd name="connsiteX0-221" fmla="*/ 3330964 w 3330964"/>
              <a:gd name="connsiteY0-222" fmla="*/ 0 h 1367451"/>
              <a:gd name="connsiteX1-223" fmla="*/ 2949964 w 3330964"/>
              <a:gd name="connsiteY1-224" fmla="*/ 586740 h 1367451"/>
              <a:gd name="connsiteX2-225" fmla="*/ 2431804 w 3330964"/>
              <a:gd name="connsiteY2-226" fmla="*/ 990600 h 1367451"/>
              <a:gd name="connsiteX3-227" fmla="*/ 1883164 w 3330964"/>
              <a:gd name="connsiteY3-228" fmla="*/ 1150620 h 1367451"/>
              <a:gd name="connsiteX4-229" fmla="*/ 1227844 w 3330964"/>
              <a:gd name="connsiteY4-230" fmla="*/ 906780 h 1367451"/>
              <a:gd name="connsiteX5-231" fmla="*/ 709684 w 3330964"/>
              <a:gd name="connsiteY5-232" fmla="*/ 1310640 h 1367451"/>
              <a:gd name="connsiteX6-233" fmla="*/ 284135 w 3330964"/>
              <a:gd name="connsiteY6-234" fmla="*/ 1338777 h 1367451"/>
              <a:gd name="connsiteX7-235" fmla="*/ 8644 w 3330964"/>
              <a:gd name="connsiteY7-236" fmla="*/ 982980 h 1367451"/>
              <a:gd name="connsiteX8-237" fmla="*/ 93045 w 3330964"/>
              <a:gd name="connsiteY8-238" fmla="*/ 482694 h 1367451"/>
              <a:gd name="connsiteX9-239" fmla="*/ 488704 w 3330964"/>
              <a:gd name="connsiteY9-240" fmla="*/ 22860 h 1367451"/>
              <a:gd name="connsiteX10-241" fmla="*/ 3330964 w 3330964"/>
              <a:gd name="connsiteY10-242" fmla="*/ 0 h 1367451"/>
              <a:gd name="connsiteX0-243" fmla="*/ 3330964 w 3330964"/>
              <a:gd name="connsiteY0-244" fmla="*/ 0 h 1367451"/>
              <a:gd name="connsiteX1-245" fmla="*/ 2949964 w 3330964"/>
              <a:gd name="connsiteY1-246" fmla="*/ 586740 h 1367451"/>
              <a:gd name="connsiteX2-247" fmla="*/ 2431804 w 3330964"/>
              <a:gd name="connsiteY2-248" fmla="*/ 990600 h 1367451"/>
              <a:gd name="connsiteX3-249" fmla="*/ 1883164 w 3330964"/>
              <a:gd name="connsiteY3-250" fmla="*/ 1150620 h 1367451"/>
              <a:gd name="connsiteX4-251" fmla="*/ 1227844 w 3330964"/>
              <a:gd name="connsiteY4-252" fmla="*/ 906780 h 1367451"/>
              <a:gd name="connsiteX5-253" fmla="*/ 709684 w 3330964"/>
              <a:gd name="connsiteY5-254" fmla="*/ 1310640 h 1367451"/>
              <a:gd name="connsiteX6-255" fmla="*/ 284135 w 3330964"/>
              <a:gd name="connsiteY6-256" fmla="*/ 1338777 h 1367451"/>
              <a:gd name="connsiteX7-257" fmla="*/ 8644 w 3330964"/>
              <a:gd name="connsiteY7-258" fmla="*/ 982980 h 1367451"/>
              <a:gd name="connsiteX8-259" fmla="*/ 93045 w 3330964"/>
              <a:gd name="connsiteY8-260" fmla="*/ 482694 h 1367451"/>
              <a:gd name="connsiteX9-261" fmla="*/ 488704 w 3330964"/>
              <a:gd name="connsiteY9-262" fmla="*/ 22860 h 1367451"/>
              <a:gd name="connsiteX10-263" fmla="*/ 3330964 w 3330964"/>
              <a:gd name="connsiteY10-264" fmla="*/ 0 h 1367451"/>
              <a:gd name="connsiteX0-265" fmla="*/ 3330964 w 3330964"/>
              <a:gd name="connsiteY0-266" fmla="*/ 0 h 1367451"/>
              <a:gd name="connsiteX1-267" fmla="*/ 2949964 w 3330964"/>
              <a:gd name="connsiteY1-268" fmla="*/ 586740 h 1367451"/>
              <a:gd name="connsiteX2-269" fmla="*/ 2431804 w 3330964"/>
              <a:gd name="connsiteY2-270" fmla="*/ 990600 h 1367451"/>
              <a:gd name="connsiteX3-271" fmla="*/ 1883164 w 3330964"/>
              <a:gd name="connsiteY3-272" fmla="*/ 1150620 h 1367451"/>
              <a:gd name="connsiteX4-273" fmla="*/ 1227844 w 3330964"/>
              <a:gd name="connsiteY4-274" fmla="*/ 906780 h 1367451"/>
              <a:gd name="connsiteX5-275" fmla="*/ 709684 w 3330964"/>
              <a:gd name="connsiteY5-276" fmla="*/ 1310640 h 1367451"/>
              <a:gd name="connsiteX6-277" fmla="*/ 284135 w 3330964"/>
              <a:gd name="connsiteY6-278" fmla="*/ 1338777 h 1367451"/>
              <a:gd name="connsiteX7-279" fmla="*/ 8644 w 3330964"/>
              <a:gd name="connsiteY7-280" fmla="*/ 982980 h 1367451"/>
              <a:gd name="connsiteX8-281" fmla="*/ 93045 w 3330964"/>
              <a:gd name="connsiteY8-282" fmla="*/ 482694 h 1367451"/>
              <a:gd name="connsiteX9-283" fmla="*/ 488704 w 3330964"/>
              <a:gd name="connsiteY9-284" fmla="*/ 22860 h 1367451"/>
              <a:gd name="connsiteX10-285" fmla="*/ 3330964 w 3330964"/>
              <a:gd name="connsiteY10-286" fmla="*/ 0 h 1367451"/>
              <a:gd name="connsiteX0-287" fmla="*/ 3330964 w 3330964"/>
              <a:gd name="connsiteY0-288" fmla="*/ 0 h 1367451"/>
              <a:gd name="connsiteX1-289" fmla="*/ 2949964 w 3330964"/>
              <a:gd name="connsiteY1-290" fmla="*/ 586740 h 1367451"/>
              <a:gd name="connsiteX2-291" fmla="*/ 2431804 w 3330964"/>
              <a:gd name="connsiteY2-292" fmla="*/ 990600 h 1367451"/>
              <a:gd name="connsiteX3-293" fmla="*/ 1883164 w 3330964"/>
              <a:gd name="connsiteY3-294" fmla="*/ 1150620 h 1367451"/>
              <a:gd name="connsiteX4-295" fmla="*/ 1227844 w 3330964"/>
              <a:gd name="connsiteY4-296" fmla="*/ 906780 h 1367451"/>
              <a:gd name="connsiteX5-297" fmla="*/ 709684 w 3330964"/>
              <a:gd name="connsiteY5-298" fmla="*/ 1310640 h 1367451"/>
              <a:gd name="connsiteX6-299" fmla="*/ 284135 w 3330964"/>
              <a:gd name="connsiteY6-300" fmla="*/ 1338777 h 1367451"/>
              <a:gd name="connsiteX7-301" fmla="*/ 8644 w 3330964"/>
              <a:gd name="connsiteY7-302" fmla="*/ 982980 h 1367451"/>
              <a:gd name="connsiteX8-303" fmla="*/ 93045 w 3330964"/>
              <a:gd name="connsiteY8-304" fmla="*/ 482694 h 1367451"/>
              <a:gd name="connsiteX9-305" fmla="*/ 488704 w 3330964"/>
              <a:gd name="connsiteY9-306" fmla="*/ 22860 h 1367451"/>
              <a:gd name="connsiteX10-307" fmla="*/ 3330964 w 3330964"/>
              <a:gd name="connsiteY10-308" fmla="*/ 0 h 1367451"/>
              <a:gd name="connsiteX0-309" fmla="*/ 3330964 w 3330964"/>
              <a:gd name="connsiteY0-310" fmla="*/ 0 h 1367451"/>
              <a:gd name="connsiteX1-311" fmla="*/ 2949964 w 3330964"/>
              <a:gd name="connsiteY1-312" fmla="*/ 586740 h 1367451"/>
              <a:gd name="connsiteX2-313" fmla="*/ 2431804 w 3330964"/>
              <a:gd name="connsiteY2-314" fmla="*/ 990600 h 1367451"/>
              <a:gd name="connsiteX3-315" fmla="*/ 1883164 w 3330964"/>
              <a:gd name="connsiteY3-316" fmla="*/ 1150620 h 1367451"/>
              <a:gd name="connsiteX4-317" fmla="*/ 1227844 w 3330964"/>
              <a:gd name="connsiteY4-318" fmla="*/ 906780 h 1367451"/>
              <a:gd name="connsiteX5-319" fmla="*/ 709684 w 3330964"/>
              <a:gd name="connsiteY5-320" fmla="*/ 1310640 h 1367451"/>
              <a:gd name="connsiteX6-321" fmla="*/ 284135 w 3330964"/>
              <a:gd name="connsiteY6-322" fmla="*/ 1338777 h 1367451"/>
              <a:gd name="connsiteX7-323" fmla="*/ 8644 w 3330964"/>
              <a:gd name="connsiteY7-324" fmla="*/ 982980 h 1367451"/>
              <a:gd name="connsiteX8-325" fmla="*/ 93045 w 3330964"/>
              <a:gd name="connsiteY8-326" fmla="*/ 482694 h 1367451"/>
              <a:gd name="connsiteX9-327" fmla="*/ 488704 w 3330964"/>
              <a:gd name="connsiteY9-328" fmla="*/ 22860 h 1367451"/>
              <a:gd name="connsiteX10-329" fmla="*/ 3330964 w 3330964"/>
              <a:gd name="connsiteY10-330" fmla="*/ 0 h 1367451"/>
              <a:gd name="connsiteX0-331" fmla="*/ 3330964 w 3330964"/>
              <a:gd name="connsiteY0-332" fmla="*/ 0 h 1367451"/>
              <a:gd name="connsiteX1-333" fmla="*/ 2949964 w 3330964"/>
              <a:gd name="connsiteY1-334" fmla="*/ 586740 h 1367451"/>
              <a:gd name="connsiteX2-335" fmla="*/ 2431804 w 3330964"/>
              <a:gd name="connsiteY2-336" fmla="*/ 990600 h 1367451"/>
              <a:gd name="connsiteX3-337" fmla="*/ 1883164 w 3330964"/>
              <a:gd name="connsiteY3-338" fmla="*/ 1150620 h 1367451"/>
              <a:gd name="connsiteX4-339" fmla="*/ 1227844 w 3330964"/>
              <a:gd name="connsiteY4-340" fmla="*/ 906780 h 1367451"/>
              <a:gd name="connsiteX5-341" fmla="*/ 709684 w 3330964"/>
              <a:gd name="connsiteY5-342" fmla="*/ 1310640 h 1367451"/>
              <a:gd name="connsiteX6-343" fmla="*/ 284135 w 3330964"/>
              <a:gd name="connsiteY6-344" fmla="*/ 1338777 h 1367451"/>
              <a:gd name="connsiteX7-345" fmla="*/ 8644 w 3330964"/>
              <a:gd name="connsiteY7-346" fmla="*/ 982980 h 1367451"/>
              <a:gd name="connsiteX8-347" fmla="*/ 93045 w 3330964"/>
              <a:gd name="connsiteY8-348" fmla="*/ 482694 h 1367451"/>
              <a:gd name="connsiteX9-349" fmla="*/ 488704 w 3330964"/>
              <a:gd name="connsiteY9-350" fmla="*/ 22860 h 1367451"/>
              <a:gd name="connsiteX10-351" fmla="*/ 3330964 w 3330964"/>
              <a:gd name="connsiteY10-352" fmla="*/ 0 h 1367451"/>
              <a:gd name="connsiteX0-353" fmla="*/ 3330964 w 3330964"/>
              <a:gd name="connsiteY0-354" fmla="*/ 0 h 1367451"/>
              <a:gd name="connsiteX1-355" fmla="*/ 2949964 w 3330964"/>
              <a:gd name="connsiteY1-356" fmla="*/ 586740 h 1367451"/>
              <a:gd name="connsiteX2-357" fmla="*/ 2431804 w 3330964"/>
              <a:gd name="connsiteY2-358" fmla="*/ 990600 h 1367451"/>
              <a:gd name="connsiteX3-359" fmla="*/ 1883164 w 3330964"/>
              <a:gd name="connsiteY3-360" fmla="*/ 1150620 h 1367451"/>
              <a:gd name="connsiteX4-361" fmla="*/ 1227844 w 3330964"/>
              <a:gd name="connsiteY4-362" fmla="*/ 906780 h 1367451"/>
              <a:gd name="connsiteX5-363" fmla="*/ 709684 w 3330964"/>
              <a:gd name="connsiteY5-364" fmla="*/ 1310640 h 1367451"/>
              <a:gd name="connsiteX6-365" fmla="*/ 284135 w 3330964"/>
              <a:gd name="connsiteY6-366" fmla="*/ 1338777 h 1367451"/>
              <a:gd name="connsiteX7-367" fmla="*/ 8644 w 3330964"/>
              <a:gd name="connsiteY7-368" fmla="*/ 982980 h 1367451"/>
              <a:gd name="connsiteX8-369" fmla="*/ 93045 w 3330964"/>
              <a:gd name="connsiteY8-370" fmla="*/ 482694 h 1367451"/>
              <a:gd name="connsiteX9-371" fmla="*/ 527394 w 3330964"/>
              <a:gd name="connsiteY9-372" fmla="*/ 290 h 1367451"/>
              <a:gd name="connsiteX10-373" fmla="*/ 3330964 w 3330964"/>
              <a:gd name="connsiteY10-374" fmla="*/ 0 h 1367451"/>
              <a:gd name="connsiteX0-375" fmla="*/ 3330964 w 3330964"/>
              <a:gd name="connsiteY0-376" fmla="*/ 0 h 1367451"/>
              <a:gd name="connsiteX1-377" fmla="*/ 2949964 w 3330964"/>
              <a:gd name="connsiteY1-378" fmla="*/ 586740 h 1367451"/>
              <a:gd name="connsiteX2-379" fmla="*/ 2431804 w 3330964"/>
              <a:gd name="connsiteY2-380" fmla="*/ 990600 h 1367451"/>
              <a:gd name="connsiteX3-381" fmla="*/ 1883164 w 3330964"/>
              <a:gd name="connsiteY3-382" fmla="*/ 1150620 h 1367451"/>
              <a:gd name="connsiteX4-383" fmla="*/ 1227844 w 3330964"/>
              <a:gd name="connsiteY4-384" fmla="*/ 906780 h 1367451"/>
              <a:gd name="connsiteX5-385" fmla="*/ 709684 w 3330964"/>
              <a:gd name="connsiteY5-386" fmla="*/ 1310640 h 1367451"/>
              <a:gd name="connsiteX6-387" fmla="*/ 284135 w 3330964"/>
              <a:gd name="connsiteY6-388" fmla="*/ 1338777 h 1367451"/>
              <a:gd name="connsiteX7-389" fmla="*/ 8644 w 3330964"/>
              <a:gd name="connsiteY7-390" fmla="*/ 982980 h 1367451"/>
              <a:gd name="connsiteX8-391" fmla="*/ 93045 w 3330964"/>
              <a:gd name="connsiteY8-392" fmla="*/ 482694 h 1367451"/>
              <a:gd name="connsiteX9-393" fmla="*/ 527394 w 3330964"/>
              <a:gd name="connsiteY9-394" fmla="*/ 290 h 1367451"/>
              <a:gd name="connsiteX10-395" fmla="*/ 3330964 w 3330964"/>
              <a:gd name="connsiteY10-396" fmla="*/ 0 h 1367451"/>
              <a:gd name="connsiteX0-397" fmla="*/ 3333044 w 3333044"/>
              <a:gd name="connsiteY0-398" fmla="*/ 0 h 1367451"/>
              <a:gd name="connsiteX1-399" fmla="*/ 2952044 w 3333044"/>
              <a:gd name="connsiteY1-400" fmla="*/ 586740 h 1367451"/>
              <a:gd name="connsiteX2-401" fmla="*/ 2433884 w 3333044"/>
              <a:gd name="connsiteY2-402" fmla="*/ 990600 h 1367451"/>
              <a:gd name="connsiteX3-403" fmla="*/ 1885244 w 3333044"/>
              <a:gd name="connsiteY3-404" fmla="*/ 1150620 h 1367451"/>
              <a:gd name="connsiteX4-405" fmla="*/ 1229924 w 3333044"/>
              <a:gd name="connsiteY4-406" fmla="*/ 906780 h 1367451"/>
              <a:gd name="connsiteX5-407" fmla="*/ 711764 w 3333044"/>
              <a:gd name="connsiteY5-408" fmla="*/ 1310640 h 1367451"/>
              <a:gd name="connsiteX6-409" fmla="*/ 286215 w 3333044"/>
              <a:gd name="connsiteY6-410" fmla="*/ 1338777 h 1367451"/>
              <a:gd name="connsiteX7-411" fmla="*/ 10724 w 3333044"/>
              <a:gd name="connsiteY7-412" fmla="*/ 982980 h 1367451"/>
              <a:gd name="connsiteX8-413" fmla="*/ 95125 w 3333044"/>
              <a:gd name="connsiteY8-414" fmla="*/ 482694 h 1367451"/>
              <a:gd name="connsiteX9-415" fmla="*/ 529474 w 3333044"/>
              <a:gd name="connsiteY9-416" fmla="*/ 290 h 1367451"/>
              <a:gd name="connsiteX10-417" fmla="*/ 3333044 w 3333044"/>
              <a:gd name="connsiteY10-418" fmla="*/ 0 h 1367451"/>
              <a:gd name="connsiteX0-419" fmla="*/ 3333044 w 3333044"/>
              <a:gd name="connsiteY0-420" fmla="*/ 0 h 1367451"/>
              <a:gd name="connsiteX1-421" fmla="*/ 2952044 w 3333044"/>
              <a:gd name="connsiteY1-422" fmla="*/ 586740 h 1367451"/>
              <a:gd name="connsiteX2-423" fmla="*/ 2433884 w 3333044"/>
              <a:gd name="connsiteY2-424" fmla="*/ 990600 h 1367451"/>
              <a:gd name="connsiteX3-425" fmla="*/ 1885244 w 3333044"/>
              <a:gd name="connsiteY3-426" fmla="*/ 1150620 h 1367451"/>
              <a:gd name="connsiteX4-427" fmla="*/ 1229924 w 3333044"/>
              <a:gd name="connsiteY4-428" fmla="*/ 906780 h 1367451"/>
              <a:gd name="connsiteX5-429" fmla="*/ 711764 w 3333044"/>
              <a:gd name="connsiteY5-430" fmla="*/ 1310640 h 1367451"/>
              <a:gd name="connsiteX6-431" fmla="*/ 286215 w 3333044"/>
              <a:gd name="connsiteY6-432" fmla="*/ 1338777 h 1367451"/>
              <a:gd name="connsiteX7-433" fmla="*/ 10724 w 3333044"/>
              <a:gd name="connsiteY7-434" fmla="*/ 982980 h 1367451"/>
              <a:gd name="connsiteX8-435" fmla="*/ 95125 w 3333044"/>
              <a:gd name="connsiteY8-436" fmla="*/ 482694 h 1367451"/>
              <a:gd name="connsiteX9-437" fmla="*/ 529474 w 3333044"/>
              <a:gd name="connsiteY9-438" fmla="*/ 290 h 1367451"/>
              <a:gd name="connsiteX10-439" fmla="*/ 3333044 w 3333044"/>
              <a:gd name="connsiteY10-440" fmla="*/ 0 h 13674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金融理财介绍</a:t>
            </a:r>
          </a:p>
        </p:txBody>
      </p:sp>
      <p:sp>
        <p:nvSpPr>
          <p:cNvPr id="17" name="矩形 16"/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 flipH="1">
            <a:off x="3121129" y="-26507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-1" fmla="*/ 0 w 4708525"/>
              <a:gd name="connsiteY0-2" fmla="*/ 0 h 1587500"/>
              <a:gd name="connsiteX1-3" fmla="*/ 1250950 w 4708525"/>
              <a:gd name="connsiteY1-4" fmla="*/ 673100 h 1587500"/>
              <a:gd name="connsiteX2-5" fmla="*/ 1565275 w 4708525"/>
              <a:gd name="connsiteY2-6" fmla="*/ 1473200 h 1587500"/>
              <a:gd name="connsiteX3-7" fmla="*/ 2565400 w 4708525"/>
              <a:gd name="connsiteY3-8" fmla="*/ 968375 h 1587500"/>
              <a:gd name="connsiteX4-9" fmla="*/ 3727450 w 4708525"/>
              <a:gd name="connsiteY4-10" fmla="*/ 1587500 h 1587500"/>
              <a:gd name="connsiteX5-11" fmla="*/ 4632325 w 4708525"/>
              <a:gd name="connsiteY5-12" fmla="*/ 368300 h 1587500"/>
              <a:gd name="connsiteX6-13" fmla="*/ 4708525 w 4708525"/>
              <a:gd name="connsiteY6-14" fmla="*/ 6350 h 1587500"/>
              <a:gd name="connsiteX7-15" fmla="*/ 0 w 4708525"/>
              <a:gd name="connsiteY7-16" fmla="*/ 0 h 1587500"/>
              <a:gd name="connsiteX0-17" fmla="*/ 0 w 4708525"/>
              <a:gd name="connsiteY0-18" fmla="*/ 0 h 1587500"/>
              <a:gd name="connsiteX1-19" fmla="*/ 1250950 w 4708525"/>
              <a:gd name="connsiteY1-20" fmla="*/ 673100 h 1587500"/>
              <a:gd name="connsiteX2-21" fmla="*/ 1565275 w 4708525"/>
              <a:gd name="connsiteY2-22" fmla="*/ 1473200 h 1587500"/>
              <a:gd name="connsiteX3-23" fmla="*/ 2565400 w 4708525"/>
              <a:gd name="connsiteY3-24" fmla="*/ 968375 h 1587500"/>
              <a:gd name="connsiteX4-25" fmla="*/ 3727450 w 4708525"/>
              <a:gd name="connsiteY4-26" fmla="*/ 1587500 h 1587500"/>
              <a:gd name="connsiteX5-27" fmla="*/ 4632325 w 4708525"/>
              <a:gd name="connsiteY5-28" fmla="*/ 368300 h 1587500"/>
              <a:gd name="connsiteX6-29" fmla="*/ 4708525 w 4708525"/>
              <a:gd name="connsiteY6-30" fmla="*/ 6350 h 1587500"/>
              <a:gd name="connsiteX7-31" fmla="*/ 0 w 4708525"/>
              <a:gd name="connsiteY7-32" fmla="*/ 0 h 1587500"/>
              <a:gd name="connsiteX0-33" fmla="*/ 0 w 4708525"/>
              <a:gd name="connsiteY0-34" fmla="*/ 0 h 1587500"/>
              <a:gd name="connsiteX1-35" fmla="*/ 1250950 w 4708525"/>
              <a:gd name="connsiteY1-36" fmla="*/ 673100 h 1587500"/>
              <a:gd name="connsiteX2-37" fmla="*/ 1565275 w 4708525"/>
              <a:gd name="connsiteY2-38" fmla="*/ 1473200 h 1587500"/>
              <a:gd name="connsiteX3-39" fmla="*/ 2565400 w 4708525"/>
              <a:gd name="connsiteY3-40" fmla="*/ 968375 h 1587500"/>
              <a:gd name="connsiteX4-41" fmla="*/ 3727450 w 4708525"/>
              <a:gd name="connsiteY4-42" fmla="*/ 1587500 h 1587500"/>
              <a:gd name="connsiteX5-43" fmla="*/ 4632325 w 4708525"/>
              <a:gd name="connsiteY5-44" fmla="*/ 368300 h 1587500"/>
              <a:gd name="connsiteX6-45" fmla="*/ 4708525 w 4708525"/>
              <a:gd name="connsiteY6-46" fmla="*/ 6350 h 1587500"/>
              <a:gd name="connsiteX7-47" fmla="*/ 0 w 4708525"/>
              <a:gd name="connsiteY7-48" fmla="*/ 0 h 1587500"/>
              <a:gd name="connsiteX0-49" fmla="*/ 0 w 4708525"/>
              <a:gd name="connsiteY0-50" fmla="*/ 0 h 1587500"/>
              <a:gd name="connsiteX1-51" fmla="*/ 1250950 w 4708525"/>
              <a:gd name="connsiteY1-52" fmla="*/ 673100 h 1587500"/>
              <a:gd name="connsiteX2-53" fmla="*/ 1590675 w 4708525"/>
              <a:gd name="connsiteY2-54" fmla="*/ 1435100 h 1587500"/>
              <a:gd name="connsiteX3-55" fmla="*/ 2565400 w 4708525"/>
              <a:gd name="connsiteY3-56" fmla="*/ 968375 h 1587500"/>
              <a:gd name="connsiteX4-57" fmla="*/ 3727450 w 4708525"/>
              <a:gd name="connsiteY4-58" fmla="*/ 1587500 h 1587500"/>
              <a:gd name="connsiteX5-59" fmla="*/ 4632325 w 4708525"/>
              <a:gd name="connsiteY5-60" fmla="*/ 368300 h 1587500"/>
              <a:gd name="connsiteX6-61" fmla="*/ 4708525 w 4708525"/>
              <a:gd name="connsiteY6-62" fmla="*/ 6350 h 1587500"/>
              <a:gd name="connsiteX7-63" fmla="*/ 0 w 4708525"/>
              <a:gd name="connsiteY7-64" fmla="*/ 0 h 1587500"/>
              <a:gd name="connsiteX0-65" fmla="*/ 0 w 4708525"/>
              <a:gd name="connsiteY0-66" fmla="*/ 0 h 1587500"/>
              <a:gd name="connsiteX1-67" fmla="*/ 1250950 w 4708525"/>
              <a:gd name="connsiteY1-68" fmla="*/ 673100 h 1587500"/>
              <a:gd name="connsiteX2-69" fmla="*/ 1590675 w 4708525"/>
              <a:gd name="connsiteY2-70" fmla="*/ 1435100 h 1587500"/>
              <a:gd name="connsiteX3-71" fmla="*/ 2565400 w 4708525"/>
              <a:gd name="connsiteY3-72" fmla="*/ 968375 h 1587500"/>
              <a:gd name="connsiteX4-73" fmla="*/ 3727450 w 4708525"/>
              <a:gd name="connsiteY4-74" fmla="*/ 1587500 h 1587500"/>
              <a:gd name="connsiteX5-75" fmla="*/ 4632325 w 4708525"/>
              <a:gd name="connsiteY5-76" fmla="*/ 368300 h 1587500"/>
              <a:gd name="connsiteX6-77" fmla="*/ 4708525 w 4708525"/>
              <a:gd name="connsiteY6-78" fmla="*/ 6350 h 1587500"/>
              <a:gd name="connsiteX7-79" fmla="*/ 0 w 4708525"/>
              <a:gd name="connsiteY7-80" fmla="*/ 0 h 1587500"/>
              <a:gd name="connsiteX0-81" fmla="*/ 0 w 4708525"/>
              <a:gd name="connsiteY0-82" fmla="*/ 0 h 1587500"/>
              <a:gd name="connsiteX1-83" fmla="*/ 1250950 w 4708525"/>
              <a:gd name="connsiteY1-84" fmla="*/ 673100 h 1587500"/>
              <a:gd name="connsiteX2-85" fmla="*/ 1590675 w 4708525"/>
              <a:gd name="connsiteY2-86" fmla="*/ 1435100 h 1587500"/>
              <a:gd name="connsiteX3-87" fmla="*/ 2565400 w 4708525"/>
              <a:gd name="connsiteY3-88" fmla="*/ 968375 h 1587500"/>
              <a:gd name="connsiteX4-89" fmla="*/ 3727450 w 4708525"/>
              <a:gd name="connsiteY4-90" fmla="*/ 1587500 h 1587500"/>
              <a:gd name="connsiteX5-91" fmla="*/ 4632325 w 4708525"/>
              <a:gd name="connsiteY5-92" fmla="*/ 368300 h 1587500"/>
              <a:gd name="connsiteX6-93" fmla="*/ 4708525 w 4708525"/>
              <a:gd name="connsiteY6-94" fmla="*/ 6350 h 1587500"/>
              <a:gd name="connsiteX7-95" fmla="*/ 0 w 4708525"/>
              <a:gd name="connsiteY7-96" fmla="*/ 0 h 1587500"/>
              <a:gd name="connsiteX0-97" fmla="*/ 0 w 4708525"/>
              <a:gd name="connsiteY0-98" fmla="*/ 0 h 1587500"/>
              <a:gd name="connsiteX1-99" fmla="*/ 1250950 w 4708525"/>
              <a:gd name="connsiteY1-100" fmla="*/ 673100 h 1587500"/>
              <a:gd name="connsiteX2-101" fmla="*/ 1616075 w 4708525"/>
              <a:gd name="connsiteY2-102" fmla="*/ 1304925 h 1587500"/>
              <a:gd name="connsiteX3-103" fmla="*/ 2565400 w 4708525"/>
              <a:gd name="connsiteY3-104" fmla="*/ 968375 h 1587500"/>
              <a:gd name="connsiteX4-105" fmla="*/ 3727450 w 4708525"/>
              <a:gd name="connsiteY4-106" fmla="*/ 1587500 h 1587500"/>
              <a:gd name="connsiteX5-107" fmla="*/ 4632325 w 4708525"/>
              <a:gd name="connsiteY5-108" fmla="*/ 368300 h 1587500"/>
              <a:gd name="connsiteX6-109" fmla="*/ 4708525 w 4708525"/>
              <a:gd name="connsiteY6-110" fmla="*/ 6350 h 1587500"/>
              <a:gd name="connsiteX7-111" fmla="*/ 0 w 4708525"/>
              <a:gd name="connsiteY7-112" fmla="*/ 0 h 1587500"/>
              <a:gd name="connsiteX0-113" fmla="*/ 0 w 4708525"/>
              <a:gd name="connsiteY0-114" fmla="*/ 0 h 1587500"/>
              <a:gd name="connsiteX1-115" fmla="*/ 1250950 w 4708525"/>
              <a:gd name="connsiteY1-116" fmla="*/ 673100 h 1587500"/>
              <a:gd name="connsiteX2-117" fmla="*/ 1616075 w 4708525"/>
              <a:gd name="connsiteY2-118" fmla="*/ 1304925 h 1587500"/>
              <a:gd name="connsiteX3-119" fmla="*/ 2565400 w 4708525"/>
              <a:gd name="connsiteY3-120" fmla="*/ 968375 h 1587500"/>
              <a:gd name="connsiteX4-121" fmla="*/ 3727450 w 4708525"/>
              <a:gd name="connsiteY4-122" fmla="*/ 1587500 h 1587500"/>
              <a:gd name="connsiteX5-123" fmla="*/ 4632325 w 4708525"/>
              <a:gd name="connsiteY5-124" fmla="*/ 368300 h 1587500"/>
              <a:gd name="connsiteX6-125" fmla="*/ 4708525 w 4708525"/>
              <a:gd name="connsiteY6-126" fmla="*/ 6350 h 1587500"/>
              <a:gd name="connsiteX7-127" fmla="*/ 0 w 4708525"/>
              <a:gd name="connsiteY7-128" fmla="*/ 0 h 1587500"/>
              <a:gd name="connsiteX0-129" fmla="*/ 0 w 4708525"/>
              <a:gd name="connsiteY0-130" fmla="*/ 0 h 1587500"/>
              <a:gd name="connsiteX1-131" fmla="*/ 1250950 w 4708525"/>
              <a:gd name="connsiteY1-132" fmla="*/ 673100 h 1587500"/>
              <a:gd name="connsiteX2-133" fmla="*/ 1616075 w 4708525"/>
              <a:gd name="connsiteY2-134" fmla="*/ 1304925 h 1587500"/>
              <a:gd name="connsiteX3-135" fmla="*/ 2565400 w 4708525"/>
              <a:gd name="connsiteY3-136" fmla="*/ 968375 h 1587500"/>
              <a:gd name="connsiteX4-137" fmla="*/ 3727450 w 4708525"/>
              <a:gd name="connsiteY4-138" fmla="*/ 1587500 h 1587500"/>
              <a:gd name="connsiteX5-139" fmla="*/ 4632325 w 4708525"/>
              <a:gd name="connsiteY5-140" fmla="*/ 368300 h 1587500"/>
              <a:gd name="connsiteX6-141" fmla="*/ 4708525 w 4708525"/>
              <a:gd name="connsiteY6-142" fmla="*/ 6350 h 1587500"/>
              <a:gd name="connsiteX7-143" fmla="*/ 0 w 4708525"/>
              <a:gd name="connsiteY7-144" fmla="*/ 0 h 1587500"/>
              <a:gd name="connsiteX0-145" fmla="*/ 0 w 4708525"/>
              <a:gd name="connsiteY0-146" fmla="*/ 0 h 1593810"/>
              <a:gd name="connsiteX1-147" fmla="*/ 1250950 w 4708525"/>
              <a:gd name="connsiteY1-148" fmla="*/ 673100 h 1593810"/>
              <a:gd name="connsiteX2-149" fmla="*/ 1616075 w 4708525"/>
              <a:gd name="connsiteY2-150" fmla="*/ 1304925 h 1593810"/>
              <a:gd name="connsiteX3-151" fmla="*/ 2565400 w 4708525"/>
              <a:gd name="connsiteY3-152" fmla="*/ 968375 h 1593810"/>
              <a:gd name="connsiteX4-153" fmla="*/ 3727450 w 4708525"/>
              <a:gd name="connsiteY4-154" fmla="*/ 1587500 h 1593810"/>
              <a:gd name="connsiteX5-155" fmla="*/ 4632325 w 4708525"/>
              <a:gd name="connsiteY5-156" fmla="*/ 368300 h 1593810"/>
              <a:gd name="connsiteX6-157" fmla="*/ 4708525 w 4708525"/>
              <a:gd name="connsiteY6-158" fmla="*/ 6350 h 1593810"/>
              <a:gd name="connsiteX7-159" fmla="*/ 0 w 4708525"/>
              <a:gd name="connsiteY7-160" fmla="*/ 0 h 1593810"/>
              <a:gd name="connsiteX0-161" fmla="*/ 0 w 4708525"/>
              <a:gd name="connsiteY0-162" fmla="*/ 0 h 1593810"/>
              <a:gd name="connsiteX1-163" fmla="*/ 1250950 w 4708525"/>
              <a:gd name="connsiteY1-164" fmla="*/ 673100 h 1593810"/>
              <a:gd name="connsiteX2-165" fmla="*/ 1616075 w 4708525"/>
              <a:gd name="connsiteY2-166" fmla="*/ 1304925 h 1593810"/>
              <a:gd name="connsiteX3-167" fmla="*/ 2565400 w 4708525"/>
              <a:gd name="connsiteY3-168" fmla="*/ 968375 h 1593810"/>
              <a:gd name="connsiteX4-169" fmla="*/ 3727450 w 4708525"/>
              <a:gd name="connsiteY4-170" fmla="*/ 1587500 h 1593810"/>
              <a:gd name="connsiteX5-171" fmla="*/ 4632325 w 4708525"/>
              <a:gd name="connsiteY5-172" fmla="*/ 368300 h 1593810"/>
              <a:gd name="connsiteX6-173" fmla="*/ 4708525 w 4708525"/>
              <a:gd name="connsiteY6-174" fmla="*/ 6350 h 1593810"/>
              <a:gd name="connsiteX7-175" fmla="*/ 0 w 4708525"/>
              <a:gd name="connsiteY7-176" fmla="*/ 0 h 1593810"/>
              <a:gd name="connsiteX0-177" fmla="*/ 0 w 4708525"/>
              <a:gd name="connsiteY0-178" fmla="*/ 0 h 1593810"/>
              <a:gd name="connsiteX1-179" fmla="*/ 1250950 w 4708525"/>
              <a:gd name="connsiteY1-180" fmla="*/ 673100 h 1593810"/>
              <a:gd name="connsiteX2-181" fmla="*/ 1616075 w 4708525"/>
              <a:gd name="connsiteY2-182" fmla="*/ 1304925 h 1593810"/>
              <a:gd name="connsiteX3-183" fmla="*/ 2565400 w 4708525"/>
              <a:gd name="connsiteY3-184" fmla="*/ 968375 h 1593810"/>
              <a:gd name="connsiteX4-185" fmla="*/ 3727450 w 4708525"/>
              <a:gd name="connsiteY4-186" fmla="*/ 1587500 h 1593810"/>
              <a:gd name="connsiteX5-187" fmla="*/ 4632325 w 4708525"/>
              <a:gd name="connsiteY5-188" fmla="*/ 368300 h 1593810"/>
              <a:gd name="connsiteX6-189" fmla="*/ 4708525 w 4708525"/>
              <a:gd name="connsiteY6-190" fmla="*/ 6350 h 1593810"/>
              <a:gd name="connsiteX7-191" fmla="*/ 0 w 4708525"/>
              <a:gd name="connsiteY7-192" fmla="*/ 0 h 1593810"/>
              <a:gd name="connsiteX0-193" fmla="*/ 0 w 4708525"/>
              <a:gd name="connsiteY0-194" fmla="*/ 0 h 1593810"/>
              <a:gd name="connsiteX1-195" fmla="*/ 1250950 w 4708525"/>
              <a:gd name="connsiteY1-196" fmla="*/ 673100 h 1593810"/>
              <a:gd name="connsiteX2-197" fmla="*/ 1616075 w 4708525"/>
              <a:gd name="connsiteY2-198" fmla="*/ 1304925 h 1593810"/>
              <a:gd name="connsiteX3-199" fmla="*/ 2565400 w 4708525"/>
              <a:gd name="connsiteY3-200" fmla="*/ 968375 h 1593810"/>
              <a:gd name="connsiteX4-201" fmla="*/ 3727450 w 4708525"/>
              <a:gd name="connsiteY4-202" fmla="*/ 1587500 h 1593810"/>
              <a:gd name="connsiteX5-203" fmla="*/ 4632325 w 4708525"/>
              <a:gd name="connsiteY5-204" fmla="*/ 368300 h 1593810"/>
              <a:gd name="connsiteX6-205" fmla="*/ 4708525 w 4708525"/>
              <a:gd name="connsiteY6-206" fmla="*/ 6350 h 1593810"/>
              <a:gd name="connsiteX7-207" fmla="*/ 0 w 4708525"/>
              <a:gd name="connsiteY7-208" fmla="*/ 0 h 1593810"/>
              <a:gd name="connsiteX0-209" fmla="*/ 0 w 4714875"/>
              <a:gd name="connsiteY0-210" fmla="*/ 6350 h 1600160"/>
              <a:gd name="connsiteX1-211" fmla="*/ 1250950 w 4714875"/>
              <a:gd name="connsiteY1-212" fmla="*/ 679450 h 1600160"/>
              <a:gd name="connsiteX2-213" fmla="*/ 1616075 w 4714875"/>
              <a:gd name="connsiteY2-214" fmla="*/ 1311275 h 1600160"/>
              <a:gd name="connsiteX3-215" fmla="*/ 2565400 w 4714875"/>
              <a:gd name="connsiteY3-216" fmla="*/ 974725 h 1600160"/>
              <a:gd name="connsiteX4-217" fmla="*/ 3727450 w 4714875"/>
              <a:gd name="connsiteY4-218" fmla="*/ 1593850 h 1600160"/>
              <a:gd name="connsiteX5-219" fmla="*/ 4632325 w 4714875"/>
              <a:gd name="connsiteY5-220" fmla="*/ 374650 h 1600160"/>
              <a:gd name="connsiteX6-221" fmla="*/ 4714875 w 4714875"/>
              <a:gd name="connsiteY6-222" fmla="*/ 0 h 1600160"/>
              <a:gd name="connsiteX7-223" fmla="*/ 0 w 4714875"/>
              <a:gd name="connsiteY7-224" fmla="*/ 6350 h 1600160"/>
              <a:gd name="connsiteX0-225" fmla="*/ 0 w 4714875"/>
              <a:gd name="connsiteY0-226" fmla="*/ 6350 h 1600160"/>
              <a:gd name="connsiteX1-227" fmla="*/ 1250950 w 4714875"/>
              <a:gd name="connsiteY1-228" fmla="*/ 679450 h 1600160"/>
              <a:gd name="connsiteX2-229" fmla="*/ 1616075 w 4714875"/>
              <a:gd name="connsiteY2-230" fmla="*/ 1311275 h 1600160"/>
              <a:gd name="connsiteX3-231" fmla="*/ 2565400 w 4714875"/>
              <a:gd name="connsiteY3-232" fmla="*/ 974725 h 1600160"/>
              <a:gd name="connsiteX4-233" fmla="*/ 3727450 w 4714875"/>
              <a:gd name="connsiteY4-234" fmla="*/ 1593850 h 1600160"/>
              <a:gd name="connsiteX5-235" fmla="*/ 4632325 w 4714875"/>
              <a:gd name="connsiteY5-236" fmla="*/ 374650 h 1600160"/>
              <a:gd name="connsiteX6-237" fmla="*/ 4714875 w 4714875"/>
              <a:gd name="connsiteY6-238" fmla="*/ 0 h 1600160"/>
              <a:gd name="connsiteX7-239" fmla="*/ 0 w 4714875"/>
              <a:gd name="connsiteY7-240" fmla="*/ 6350 h 1600160"/>
              <a:gd name="connsiteX0-241" fmla="*/ 0 w 4714875"/>
              <a:gd name="connsiteY0-242" fmla="*/ 6350 h 1600160"/>
              <a:gd name="connsiteX1-243" fmla="*/ 1250950 w 4714875"/>
              <a:gd name="connsiteY1-244" fmla="*/ 679450 h 1600160"/>
              <a:gd name="connsiteX2-245" fmla="*/ 1616075 w 4714875"/>
              <a:gd name="connsiteY2-246" fmla="*/ 1311275 h 1600160"/>
              <a:gd name="connsiteX3-247" fmla="*/ 2565400 w 4714875"/>
              <a:gd name="connsiteY3-248" fmla="*/ 974725 h 1600160"/>
              <a:gd name="connsiteX4-249" fmla="*/ 3727450 w 4714875"/>
              <a:gd name="connsiteY4-250" fmla="*/ 1593850 h 1600160"/>
              <a:gd name="connsiteX5-251" fmla="*/ 4632325 w 4714875"/>
              <a:gd name="connsiteY5-252" fmla="*/ 374650 h 1600160"/>
              <a:gd name="connsiteX6-253" fmla="*/ 4714875 w 4714875"/>
              <a:gd name="connsiteY6-254" fmla="*/ 0 h 1600160"/>
              <a:gd name="connsiteX7-255" fmla="*/ 0 w 4714875"/>
              <a:gd name="connsiteY7-256" fmla="*/ 6350 h 1600160"/>
              <a:gd name="connsiteX0-257" fmla="*/ 0 w 4714875"/>
              <a:gd name="connsiteY0-258" fmla="*/ 6350 h 1600160"/>
              <a:gd name="connsiteX1-259" fmla="*/ 1219200 w 4714875"/>
              <a:gd name="connsiteY1-260" fmla="*/ 685800 h 1600160"/>
              <a:gd name="connsiteX2-261" fmla="*/ 1616075 w 4714875"/>
              <a:gd name="connsiteY2-262" fmla="*/ 1311275 h 1600160"/>
              <a:gd name="connsiteX3-263" fmla="*/ 2565400 w 4714875"/>
              <a:gd name="connsiteY3-264" fmla="*/ 974725 h 1600160"/>
              <a:gd name="connsiteX4-265" fmla="*/ 3727450 w 4714875"/>
              <a:gd name="connsiteY4-266" fmla="*/ 1593850 h 1600160"/>
              <a:gd name="connsiteX5-267" fmla="*/ 4632325 w 4714875"/>
              <a:gd name="connsiteY5-268" fmla="*/ 374650 h 1600160"/>
              <a:gd name="connsiteX6-269" fmla="*/ 4714875 w 4714875"/>
              <a:gd name="connsiteY6-270" fmla="*/ 0 h 1600160"/>
              <a:gd name="connsiteX7-271" fmla="*/ 0 w 4714875"/>
              <a:gd name="connsiteY7-272" fmla="*/ 6350 h 1600160"/>
              <a:gd name="connsiteX0-273" fmla="*/ 0 w 4714875"/>
              <a:gd name="connsiteY0-274" fmla="*/ 6350 h 1600160"/>
              <a:gd name="connsiteX1-275" fmla="*/ 1219200 w 4714875"/>
              <a:gd name="connsiteY1-276" fmla="*/ 685800 h 1600160"/>
              <a:gd name="connsiteX2-277" fmla="*/ 1616075 w 4714875"/>
              <a:gd name="connsiteY2-278" fmla="*/ 1311275 h 1600160"/>
              <a:gd name="connsiteX3-279" fmla="*/ 2565400 w 4714875"/>
              <a:gd name="connsiteY3-280" fmla="*/ 974725 h 1600160"/>
              <a:gd name="connsiteX4-281" fmla="*/ 3727450 w 4714875"/>
              <a:gd name="connsiteY4-282" fmla="*/ 1593850 h 1600160"/>
              <a:gd name="connsiteX5-283" fmla="*/ 4632325 w 4714875"/>
              <a:gd name="connsiteY5-284" fmla="*/ 374650 h 1600160"/>
              <a:gd name="connsiteX6-285" fmla="*/ 4714875 w 4714875"/>
              <a:gd name="connsiteY6-286" fmla="*/ 0 h 1600160"/>
              <a:gd name="connsiteX7-287" fmla="*/ 0 w 4714875"/>
              <a:gd name="connsiteY7-288" fmla="*/ 6350 h 1600160"/>
              <a:gd name="connsiteX0-289" fmla="*/ 0 w 4714875"/>
              <a:gd name="connsiteY0-290" fmla="*/ 6350 h 1600160"/>
              <a:gd name="connsiteX1-291" fmla="*/ 1238250 w 4714875"/>
              <a:gd name="connsiteY1-292" fmla="*/ 752475 h 1600160"/>
              <a:gd name="connsiteX2-293" fmla="*/ 1616075 w 4714875"/>
              <a:gd name="connsiteY2-294" fmla="*/ 1311275 h 1600160"/>
              <a:gd name="connsiteX3-295" fmla="*/ 2565400 w 4714875"/>
              <a:gd name="connsiteY3-296" fmla="*/ 974725 h 1600160"/>
              <a:gd name="connsiteX4-297" fmla="*/ 3727450 w 4714875"/>
              <a:gd name="connsiteY4-298" fmla="*/ 1593850 h 1600160"/>
              <a:gd name="connsiteX5-299" fmla="*/ 4632325 w 4714875"/>
              <a:gd name="connsiteY5-300" fmla="*/ 374650 h 1600160"/>
              <a:gd name="connsiteX6-301" fmla="*/ 4714875 w 4714875"/>
              <a:gd name="connsiteY6-302" fmla="*/ 0 h 1600160"/>
              <a:gd name="connsiteX7-303" fmla="*/ 0 w 4714875"/>
              <a:gd name="connsiteY7-304" fmla="*/ 6350 h 1600160"/>
              <a:gd name="connsiteX0-305" fmla="*/ 0 w 4714875"/>
              <a:gd name="connsiteY0-306" fmla="*/ 6350 h 1600160"/>
              <a:gd name="connsiteX1-307" fmla="*/ 1238250 w 4714875"/>
              <a:gd name="connsiteY1-308" fmla="*/ 752475 h 1600160"/>
              <a:gd name="connsiteX2-309" fmla="*/ 1616075 w 4714875"/>
              <a:gd name="connsiteY2-310" fmla="*/ 1311275 h 1600160"/>
              <a:gd name="connsiteX3-311" fmla="*/ 2565400 w 4714875"/>
              <a:gd name="connsiteY3-312" fmla="*/ 974725 h 1600160"/>
              <a:gd name="connsiteX4-313" fmla="*/ 3727450 w 4714875"/>
              <a:gd name="connsiteY4-314" fmla="*/ 1593850 h 1600160"/>
              <a:gd name="connsiteX5-315" fmla="*/ 4632325 w 4714875"/>
              <a:gd name="connsiteY5-316" fmla="*/ 374650 h 1600160"/>
              <a:gd name="connsiteX6-317" fmla="*/ 4714875 w 4714875"/>
              <a:gd name="connsiteY6-318" fmla="*/ 0 h 1600160"/>
              <a:gd name="connsiteX7-319" fmla="*/ 0 w 4714875"/>
              <a:gd name="connsiteY7-320" fmla="*/ 6350 h 1600160"/>
              <a:gd name="connsiteX0-321" fmla="*/ 0 w 4714875"/>
              <a:gd name="connsiteY0-322" fmla="*/ 6350 h 1600160"/>
              <a:gd name="connsiteX1-323" fmla="*/ 1238250 w 4714875"/>
              <a:gd name="connsiteY1-324" fmla="*/ 752475 h 1600160"/>
              <a:gd name="connsiteX2-325" fmla="*/ 1616075 w 4714875"/>
              <a:gd name="connsiteY2-326" fmla="*/ 1311275 h 1600160"/>
              <a:gd name="connsiteX3-327" fmla="*/ 2565400 w 4714875"/>
              <a:gd name="connsiteY3-328" fmla="*/ 974725 h 1600160"/>
              <a:gd name="connsiteX4-329" fmla="*/ 3727450 w 4714875"/>
              <a:gd name="connsiteY4-330" fmla="*/ 1593850 h 1600160"/>
              <a:gd name="connsiteX5-331" fmla="*/ 4632325 w 4714875"/>
              <a:gd name="connsiteY5-332" fmla="*/ 374650 h 1600160"/>
              <a:gd name="connsiteX6-333" fmla="*/ 4714875 w 4714875"/>
              <a:gd name="connsiteY6-334" fmla="*/ 0 h 1600160"/>
              <a:gd name="connsiteX7-335" fmla="*/ 0 w 4714875"/>
              <a:gd name="connsiteY7-336" fmla="*/ 6350 h 1600160"/>
              <a:gd name="connsiteX0-337" fmla="*/ 0 w 4714875"/>
              <a:gd name="connsiteY0-338" fmla="*/ 6350 h 1600160"/>
              <a:gd name="connsiteX1-339" fmla="*/ 1187450 w 4714875"/>
              <a:gd name="connsiteY1-340" fmla="*/ 714375 h 1600160"/>
              <a:gd name="connsiteX2-341" fmla="*/ 1616075 w 4714875"/>
              <a:gd name="connsiteY2-342" fmla="*/ 1311275 h 1600160"/>
              <a:gd name="connsiteX3-343" fmla="*/ 2565400 w 4714875"/>
              <a:gd name="connsiteY3-344" fmla="*/ 974725 h 1600160"/>
              <a:gd name="connsiteX4-345" fmla="*/ 3727450 w 4714875"/>
              <a:gd name="connsiteY4-346" fmla="*/ 1593850 h 1600160"/>
              <a:gd name="connsiteX5-347" fmla="*/ 4632325 w 4714875"/>
              <a:gd name="connsiteY5-348" fmla="*/ 374650 h 1600160"/>
              <a:gd name="connsiteX6-349" fmla="*/ 4714875 w 4714875"/>
              <a:gd name="connsiteY6-350" fmla="*/ 0 h 1600160"/>
              <a:gd name="connsiteX7-351" fmla="*/ 0 w 4714875"/>
              <a:gd name="connsiteY7-352" fmla="*/ 6350 h 1600160"/>
              <a:gd name="connsiteX0-353" fmla="*/ 0 w 4714875"/>
              <a:gd name="connsiteY0-354" fmla="*/ 6350 h 1600160"/>
              <a:gd name="connsiteX1-355" fmla="*/ 1187450 w 4714875"/>
              <a:gd name="connsiteY1-356" fmla="*/ 714375 h 1600160"/>
              <a:gd name="connsiteX2-357" fmla="*/ 1616075 w 4714875"/>
              <a:gd name="connsiteY2-358" fmla="*/ 1311275 h 1600160"/>
              <a:gd name="connsiteX3-359" fmla="*/ 2565400 w 4714875"/>
              <a:gd name="connsiteY3-360" fmla="*/ 974725 h 1600160"/>
              <a:gd name="connsiteX4-361" fmla="*/ 3727450 w 4714875"/>
              <a:gd name="connsiteY4-362" fmla="*/ 1593850 h 1600160"/>
              <a:gd name="connsiteX5-363" fmla="*/ 4632325 w 4714875"/>
              <a:gd name="connsiteY5-364" fmla="*/ 374650 h 1600160"/>
              <a:gd name="connsiteX6-365" fmla="*/ 4714875 w 4714875"/>
              <a:gd name="connsiteY6-366" fmla="*/ 0 h 1600160"/>
              <a:gd name="connsiteX7-367" fmla="*/ 0 w 4714875"/>
              <a:gd name="connsiteY7-368" fmla="*/ 6350 h 160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5" grpId="0" animBg="1"/>
      <p:bldP spid="15" grpId="0" animBg="1"/>
      <p:bldP spid="16" grpId="0"/>
      <p:bldP spid="17" grpId="0"/>
      <p:bldP spid="1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9"/>
          <p:cNvSpPr/>
          <p:nvPr/>
        </p:nvSpPr>
        <p:spPr bwMode="auto">
          <a:xfrm flipH="1">
            <a:off x="740" y="1862368"/>
            <a:ext cx="6115295" cy="5015753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Freeform 63"/>
          <p:cNvSpPr/>
          <p:nvPr/>
        </p:nvSpPr>
        <p:spPr bwMode="auto">
          <a:xfrm>
            <a:off x="3328323" y="2705013"/>
            <a:ext cx="317113" cy="237823"/>
          </a:xfrm>
          <a:custGeom>
            <a:avLst/>
            <a:gdLst>
              <a:gd name="connsiteX0" fmla="*/ 202025 w 339741"/>
              <a:gd name="connsiteY0" fmla="*/ 0 h 254794"/>
              <a:gd name="connsiteX1" fmla="*/ 219091 w 339741"/>
              <a:gd name="connsiteY1" fmla="*/ 7144 h 254794"/>
              <a:gd name="connsiteX2" fmla="*/ 339741 w 339741"/>
              <a:gd name="connsiteY2" fmla="*/ 127794 h 254794"/>
              <a:gd name="connsiteX3" fmla="*/ 219091 w 339741"/>
              <a:gd name="connsiteY3" fmla="*/ 245269 h 254794"/>
              <a:gd name="connsiteX4" fmla="*/ 203216 w 339741"/>
              <a:gd name="connsiteY4" fmla="*/ 254794 h 254794"/>
              <a:gd name="connsiteX5" fmla="*/ 187341 w 339741"/>
              <a:gd name="connsiteY5" fmla="*/ 245269 h 254794"/>
              <a:gd name="connsiteX6" fmla="*/ 187341 w 339741"/>
              <a:gd name="connsiteY6" fmla="*/ 213519 h 254794"/>
              <a:gd name="connsiteX7" fmla="*/ 273066 w 339741"/>
              <a:gd name="connsiteY7" fmla="*/ 127794 h 254794"/>
              <a:gd name="connsiteX8" fmla="*/ 187341 w 339741"/>
              <a:gd name="connsiteY8" fmla="*/ 42069 h 254794"/>
              <a:gd name="connsiteX9" fmla="*/ 187341 w 339741"/>
              <a:gd name="connsiteY9" fmla="*/ 7144 h 254794"/>
              <a:gd name="connsiteX10" fmla="*/ 202025 w 339741"/>
              <a:gd name="connsiteY10" fmla="*/ 0 h 254794"/>
              <a:gd name="connsiteX11" fmla="*/ 22007 w 339741"/>
              <a:gd name="connsiteY11" fmla="*/ 0 h 254794"/>
              <a:gd name="connsiteX12" fmla="*/ 39299 w 339741"/>
              <a:gd name="connsiteY12" fmla="*/ 7144 h 254794"/>
              <a:gd name="connsiteX13" fmla="*/ 158766 w 339741"/>
              <a:gd name="connsiteY13" fmla="*/ 127794 h 254794"/>
              <a:gd name="connsiteX14" fmla="*/ 39299 w 339741"/>
              <a:gd name="connsiteY14" fmla="*/ 245269 h 254794"/>
              <a:gd name="connsiteX15" fmla="*/ 23579 w 339741"/>
              <a:gd name="connsiteY15" fmla="*/ 254794 h 254794"/>
              <a:gd name="connsiteX16" fmla="*/ 4716 w 339741"/>
              <a:gd name="connsiteY16" fmla="*/ 245269 h 254794"/>
              <a:gd name="connsiteX17" fmla="*/ 4716 w 339741"/>
              <a:gd name="connsiteY17" fmla="*/ 213519 h 254794"/>
              <a:gd name="connsiteX18" fmla="*/ 92745 w 339741"/>
              <a:gd name="connsiteY18" fmla="*/ 127794 h 254794"/>
              <a:gd name="connsiteX19" fmla="*/ 4716 w 339741"/>
              <a:gd name="connsiteY19" fmla="*/ 42069 h 254794"/>
              <a:gd name="connsiteX20" fmla="*/ 4716 w 339741"/>
              <a:gd name="connsiteY20" fmla="*/ 7144 h 254794"/>
              <a:gd name="connsiteX21" fmla="*/ 22007 w 339741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741" h="254794">
                <a:moveTo>
                  <a:pt x="202025" y="0"/>
                </a:moveTo>
                <a:cubicBezTo>
                  <a:pt x="207979" y="0"/>
                  <a:pt x="214329" y="2382"/>
                  <a:pt x="219091" y="7144"/>
                </a:cubicBezTo>
                <a:cubicBezTo>
                  <a:pt x="339741" y="127794"/>
                  <a:pt x="339741" y="127794"/>
                  <a:pt x="339741" y="127794"/>
                </a:cubicBezTo>
                <a:cubicBezTo>
                  <a:pt x="219091" y="245269"/>
                  <a:pt x="219091" y="245269"/>
                  <a:pt x="219091" y="245269"/>
                </a:cubicBezTo>
                <a:cubicBezTo>
                  <a:pt x="215916" y="251619"/>
                  <a:pt x="209566" y="254794"/>
                  <a:pt x="203216" y="254794"/>
                </a:cubicBezTo>
                <a:cubicBezTo>
                  <a:pt x="196866" y="254794"/>
                  <a:pt x="190516" y="251619"/>
                  <a:pt x="187341" y="245269"/>
                </a:cubicBezTo>
                <a:cubicBezTo>
                  <a:pt x="177816" y="238919"/>
                  <a:pt x="177816" y="223044"/>
                  <a:pt x="187341" y="213519"/>
                </a:cubicBezTo>
                <a:cubicBezTo>
                  <a:pt x="273066" y="127794"/>
                  <a:pt x="273066" y="127794"/>
                  <a:pt x="273066" y="127794"/>
                </a:cubicBezTo>
                <a:cubicBezTo>
                  <a:pt x="187341" y="42069"/>
                  <a:pt x="187341" y="42069"/>
                  <a:pt x="187341" y="42069"/>
                </a:cubicBezTo>
                <a:cubicBezTo>
                  <a:pt x="177816" y="32544"/>
                  <a:pt x="177816" y="16669"/>
                  <a:pt x="187341" y="7144"/>
                </a:cubicBezTo>
                <a:cubicBezTo>
                  <a:pt x="190516" y="2382"/>
                  <a:pt x="196072" y="0"/>
                  <a:pt x="202025" y="0"/>
                </a:cubicBezTo>
                <a:close/>
                <a:moveTo>
                  <a:pt x="22007" y="0"/>
                </a:moveTo>
                <a:cubicBezTo>
                  <a:pt x="28295" y="0"/>
                  <a:pt x="34583" y="2382"/>
                  <a:pt x="39299" y="7144"/>
                </a:cubicBezTo>
                <a:cubicBezTo>
                  <a:pt x="158766" y="127794"/>
                  <a:pt x="158766" y="127794"/>
                  <a:pt x="158766" y="127794"/>
                </a:cubicBezTo>
                <a:cubicBezTo>
                  <a:pt x="39299" y="245269"/>
                  <a:pt x="39299" y="245269"/>
                  <a:pt x="39299" y="245269"/>
                </a:cubicBezTo>
                <a:cubicBezTo>
                  <a:pt x="36155" y="251619"/>
                  <a:pt x="29867" y="254794"/>
                  <a:pt x="23579" y="254794"/>
                </a:cubicBezTo>
                <a:cubicBezTo>
                  <a:pt x="17291" y="254794"/>
                  <a:pt x="11004" y="251619"/>
                  <a:pt x="4716" y="245269"/>
                </a:cubicBezTo>
                <a:cubicBezTo>
                  <a:pt x="-1572" y="238919"/>
                  <a:pt x="-1572" y="223044"/>
                  <a:pt x="4716" y="213519"/>
                </a:cubicBezTo>
                <a:cubicBezTo>
                  <a:pt x="92745" y="127794"/>
                  <a:pt x="92745" y="127794"/>
                  <a:pt x="92745" y="127794"/>
                </a:cubicBezTo>
                <a:cubicBezTo>
                  <a:pt x="4716" y="42069"/>
                  <a:pt x="4716" y="42069"/>
                  <a:pt x="4716" y="42069"/>
                </a:cubicBezTo>
                <a:cubicBezTo>
                  <a:pt x="-1572" y="32544"/>
                  <a:pt x="-1572" y="16669"/>
                  <a:pt x="4716" y="7144"/>
                </a:cubicBezTo>
                <a:cubicBezTo>
                  <a:pt x="9432" y="2382"/>
                  <a:pt x="15720" y="0"/>
                  <a:pt x="22007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 64"/>
          <p:cNvSpPr>
            <a:spLocks noChangeShapeType="1"/>
          </p:cNvSpPr>
          <p:nvPr/>
        </p:nvSpPr>
        <p:spPr bwMode="auto">
          <a:xfrm>
            <a:off x="5972723" y="2705013"/>
            <a:ext cx="317837" cy="237823"/>
          </a:xfrm>
          <a:custGeom>
            <a:avLst/>
            <a:gdLst>
              <a:gd name="connsiteX0" fmla="*/ 205582 w 340519"/>
              <a:gd name="connsiteY0" fmla="*/ 0 h 254794"/>
              <a:gd name="connsiteX1" fmla="*/ 223044 w 340519"/>
              <a:gd name="connsiteY1" fmla="*/ 7144 h 254794"/>
              <a:gd name="connsiteX2" fmla="*/ 340519 w 340519"/>
              <a:gd name="connsiteY2" fmla="*/ 127794 h 254794"/>
              <a:gd name="connsiteX3" fmla="*/ 223044 w 340519"/>
              <a:gd name="connsiteY3" fmla="*/ 245269 h 254794"/>
              <a:gd name="connsiteX4" fmla="*/ 203994 w 340519"/>
              <a:gd name="connsiteY4" fmla="*/ 254794 h 254794"/>
              <a:gd name="connsiteX5" fmla="*/ 188119 w 340519"/>
              <a:gd name="connsiteY5" fmla="*/ 245269 h 254794"/>
              <a:gd name="connsiteX6" fmla="*/ 188119 w 340519"/>
              <a:gd name="connsiteY6" fmla="*/ 213519 h 254794"/>
              <a:gd name="connsiteX7" fmla="*/ 273844 w 340519"/>
              <a:gd name="connsiteY7" fmla="*/ 127794 h 254794"/>
              <a:gd name="connsiteX8" fmla="*/ 188119 w 340519"/>
              <a:gd name="connsiteY8" fmla="*/ 42069 h 254794"/>
              <a:gd name="connsiteX9" fmla="*/ 188119 w 340519"/>
              <a:gd name="connsiteY9" fmla="*/ 7144 h 254794"/>
              <a:gd name="connsiteX10" fmla="*/ 205582 w 340519"/>
              <a:gd name="connsiteY10" fmla="*/ 0 h 254794"/>
              <a:gd name="connsiteX11" fmla="*/ 24607 w 340519"/>
              <a:gd name="connsiteY11" fmla="*/ 0 h 254794"/>
              <a:gd name="connsiteX12" fmla="*/ 42069 w 340519"/>
              <a:gd name="connsiteY12" fmla="*/ 7144 h 254794"/>
              <a:gd name="connsiteX13" fmla="*/ 159544 w 340519"/>
              <a:gd name="connsiteY13" fmla="*/ 127794 h 254794"/>
              <a:gd name="connsiteX14" fmla="*/ 42069 w 340519"/>
              <a:gd name="connsiteY14" fmla="*/ 245269 h 254794"/>
              <a:gd name="connsiteX15" fmla="*/ 23019 w 340519"/>
              <a:gd name="connsiteY15" fmla="*/ 254794 h 254794"/>
              <a:gd name="connsiteX16" fmla="*/ 7144 w 340519"/>
              <a:gd name="connsiteY16" fmla="*/ 245269 h 254794"/>
              <a:gd name="connsiteX17" fmla="*/ 7144 w 340519"/>
              <a:gd name="connsiteY17" fmla="*/ 213519 h 254794"/>
              <a:gd name="connsiteX18" fmla="*/ 92869 w 340519"/>
              <a:gd name="connsiteY18" fmla="*/ 127794 h 254794"/>
              <a:gd name="connsiteX19" fmla="*/ 7144 w 340519"/>
              <a:gd name="connsiteY19" fmla="*/ 42069 h 254794"/>
              <a:gd name="connsiteX20" fmla="*/ 7144 w 340519"/>
              <a:gd name="connsiteY20" fmla="*/ 7144 h 254794"/>
              <a:gd name="connsiteX21" fmla="*/ 24607 w 340519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254794">
                <a:moveTo>
                  <a:pt x="205582" y="0"/>
                </a:moveTo>
                <a:cubicBezTo>
                  <a:pt x="211932" y="0"/>
                  <a:pt x="218282" y="2381"/>
                  <a:pt x="223044" y="7144"/>
                </a:cubicBezTo>
                <a:cubicBezTo>
                  <a:pt x="340519" y="127794"/>
                  <a:pt x="340519" y="127794"/>
                  <a:pt x="340519" y="127794"/>
                </a:cubicBezTo>
                <a:cubicBezTo>
                  <a:pt x="223044" y="245269"/>
                  <a:pt x="223044" y="245269"/>
                  <a:pt x="223044" y="245269"/>
                </a:cubicBezTo>
                <a:cubicBezTo>
                  <a:pt x="216694" y="251619"/>
                  <a:pt x="210344" y="254794"/>
                  <a:pt x="203994" y="254794"/>
                </a:cubicBezTo>
                <a:cubicBezTo>
                  <a:pt x="200819" y="254794"/>
                  <a:pt x="194469" y="251619"/>
                  <a:pt x="188119" y="245269"/>
                </a:cubicBezTo>
                <a:cubicBezTo>
                  <a:pt x="178594" y="238919"/>
                  <a:pt x="178594" y="223044"/>
                  <a:pt x="188119" y="213519"/>
                </a:cubicBezTo>
                <a:cubicBezTo>
                  <a:pt x="273844" y="127794"/>
                  <a:pt x="273844" y="127794"/>
                  <a:pt x="273844" y="127794"/>
                </a:cubicBezTo>
                <a:cubicBezTo>
                  <a:pt x="188119" y="42069"/>
                  <a:pt x="188119" y="42069"/>
                  <a:pt x="188119" y="42069"/>
                </a:cubicBezTo>
                <a:cubicBezTo>
                  <a:pt x="178594" y="32544"/>
                  <a:pt x="178594" y="16669"/>
                  <a:pt x="188119" y="7144"/>
                </a:cubicBezTo>
                <a:cubicBezTo>
                  <a:pt x="192882" y="2381"/>
                  <a:pt x="199232" y="0"/>
                  <a:pt x="205582" y="0"/>
                </a:cubicBezTo>
                <a:close/>
                <a:moveTo>
                  <a:pt x="24607" y="0"/>
                </a:moveTo>
                <a:cubicBezTo>
                  <a:pt x="30957" y="0"/>
                  <a:pt x="37307" y="2381"/>
                  <a:pt x="42069" y="7144"/>
                </a:cubicBezTo>
                <a:cubicBezTo>
                  <a:pt x="159544" y="127794"/>
                  <a:pt x="159544" y="127794"/>
                  <a:pt x="159544" y="127794"/>
                </a:cubicBezTo>
                <a:cubicBezTo>
                  <a:pt x="42069" y="245269"/>
                  <a:pt x="42069" y="245269"/>
                  <a:pt x="42069" y="245269"/>
                </a:cubicBezTo>
                <a:cubicBezTo>
                  <a:pt x="35719" y="251619"/>
                  <a:pt x="29369" y="254794"/>
                  <a:pt x="23019" y="254794"/>
                </a:cubicBezTo>
                <a:cubicBezTo>
                  <a:pt x="16669" y="254794"/>
                  <a:pt x="13494" y="251619"/>
                  <a:pt x="7144" y="245269"/>
                </a:cubicBezTo>
                <a:cubicBezTo>
                  <a:pt x="-2381" y="238919"/>
                  <a:pt x="-2381" y="223044"/>
                  <a:pt x="7144" y="213519"/>
                </a:cubicBezTo>
                <a:cubicBezTo>
                  <a:pt x="92869" y="127794"/>
                  <a:pt x="92869" y="127794"/>
                  <a:pt x="92869" y="127794"/>
                </a:cubicBezTo>
                <a:cubicBezTo>
                  <a:pt x="7144" y="42069"/>
                  <a:pt x="7144" y="42069"/>
                  <a:pt x="7144" y="42069"/>
                </a:cubicBezTo>
                <a:cubicBezTo>
                  <a:pt x="-2381" y="32544"/>
                  <a:pt x="-2381" y="16669"/>
                  <a:pt x="7144" y="7144"/>
                </a:cubicBezTo>
                <a:cubicBezTo>
                  <a:pt x="11907" y="2381"/>
                  <a:pt x="18257" y="0"/>
                  <a:pt x="24607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65"/>
          <p:cNvSpPr>
            <a:spLocks noChangeShapeType="1"/>
          </p:cNvSpPr>
          <p:nvPr/>
        </p:nvSpPr>
        <p:spPr bwMode="auto">
          <a:xfrm>
            <a:off x="8617902" y="2705013"/>
            <a:ext cx="317837" cy="237823"/>
          </a:xfrm>
          <a:custGeom>
            <a:avLst/>
            <a:gdLst>
              <a:gd name="connsiteX0" fmla="*/ 203994 w 340519"/>
              <a:gd name="connsiteY0" fmla="*/ 0 h 254794"/>
              <a:gd name="connsiteX1" fmla="*/ 219869 w 340519"/>
              <a:gd name="connsiteY1" fmla="*/ 7144 h 254794"/>
              <a:gd name="connsiteX2" fmla="*/ 340519 w 340519"/>
              <a:gd name="connsiteY2" fmla="*/ 127794 h 254794"/>
              <a:gd name="connsiteX3" fmla="*/ 219869 w 340519"/>
              <a:gd name="connsiteY3" fmla="*/ 245269 h 254794"/>
              <a:gd name="connsiteX4" fmla="*/ 203994 w 340519"/>
              <a:gd name="connsiteY4" fmla="*/ 254794 h 254794"/>
              <a:gd name="connsiteX5" fmla="*/ 188119 w 340519"/>
              <a:gd name="connsiteY5" fmla="*/ 245269 h 254794"/>
              <a:gd name="connsiteX6" fmla="*/ 188119 w 340519"/>
              <a:gd name="connsiteY6" fmla="*/ 213519 h 254794"/>
              <a:gd name="connsiteX7" fmla="*/ 273844 w 340519"/>
              <a:gd name="connsiteY7" fmla="*/ 127794 h 254794"/>
              <a:gd name="connsiteX8" fmla="*/ 188119 w 340519"/>
              <a:gd name="connsiteY8" fmla="*/ 42069 h 254794"/>
              <a:gd name="connsiteX9" fmla="*/ 188119 w 340519"/>
              <a:gd name="connsiteY9" fmla="*/ 7144 h 254794"/>
              <a:gd name="connsiteX10" fmla="*/ 203994 w 340519"/>
              <a:gd name="connsiteY10" fmla="*/ 0 h 254794"/>
              <a:gd name="connsiteX11" fmla="*/ 23019 w 340519"/>
              <a:gd name="connsiteY11" fmla="*/ 0 h 254794"/>
              <a:gd name="connsiteX12" fmla="*/ 38894 w 340519"/>
              <a:gd name="connsiteY12" fmla="*/ 7144 h 254794"/>
              <a:gd name="connsiteX13" fmla="*/ 159544 w 340519"/>
              <a:gd name="connsiteY13" fmla="*/ 127794 h 254794"/>
              <a:gd name="connsiteX14" fmla="*/ 38894 w 340519"/>
              <a:gd name="connsiteY14" fmla="*/ 245269 h 254794"/>
              <a:gd name="connsiteX15" fmla="*/ 23019 w 340519"/>
              <a:gd name="connsiteY15" fmla="*/ 254794 h 254794"/>
              <a:gd name="connsiteX16" fmla="*/ 7144 w 340519"/>
              <a:gd name="connsiteY16" fmla="*/ 245269 h 254794"/>
              <a:gd name="connsiteX17" fmla="*/ 7144 w 340519"/>
              <a:gd name="connsiteY17" fmla="*/ 213519 h 254794"/>
              <a:gd name="connsiteX18" fmla="*/ 92869 w 340519"/>
              <a:gd name="connsiteY18" fmla="*/ 127794 h 254794"/>
              <a:gd name="connsiteX19" fmla="*/ 7144 w 340519"/>
              <a:gd name="connsiteY19" fmla="*/ 42069 h 254794"/>
              <a:gd name="connsiteX20" fmla="*/ 7144 w 340519"/>
              <a:gd name="connsiteY20" fmla="*/ 7144 h 254794"/>
              <a:gd name="connsiteX21" fmla="*/ 23019 w 340519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254794">
                <a:moveTo>
                  <a:pt x="203994" y="0"/>
                </a:moveTo>
                <a:cubicBezTo>
                  <a:pt x="209550" y="0"/>
                  <a:pt x="215107" y="2381"/>
                  <a:pt x="219869" y="7144"/>
                </a:cubicBezTo>
                <a:cubicBezTo>
                  <a:pt x="340519" y="127794"/>
                  <a:pt x="340519" y="127794"/>
                  <a:pt x="340519" y="127794"/>
                </a:cubicBezTo>
                <a:cubicBezTo>
                  <a:pt x="219869" y="245269"/>
                  <a:pt x="219869" y="245269"/>
                  <a:pt x="219869" y="245269"/>
                </a:cubicBezTo>
                <a:cubicBezTo>
                  <a:pt x="216694" y="251619"/>
                  <a:pt x="210344" y="254794"/>
                  <a:pt x="203994" y="254794"/>
                </a:cubicBezTo>
                <a:cubicBezTo>
                  <a:pt x="197644" y="254794"/>
                  <a:pt x="191294" y="251619"/>
                  <a:pt x="188119" y="245269"/>
                </a:cubicBezTo>
                <a:cubicBezTo>
                  <a:pt x="178594" y="238919"/>
                  <a:pt x="178594" y="223044"/>
                  <a:pt x="188119" y="213519"/>
                </a:cubicBezTo>
                <a:cubicBezTo>
                  <a:pt x="273844" y="127794"/>
                  <a:pt x="273844" y="127794"/>
                  <a:pt x="273844" y="127794"/>
                </a:cubicBezTo>
                <a:cubicBezTo>
                  <a:pt x="188119" y="42069"/>
                  <a:pt x="188119" y="42069"/>
                  <a:pt x="188119" y="42069"/>
                </a:cubicBezTo>
                <a:cubicBezTo>
                  <a:pt x="178594" y="32544"/>
                  <a:pt x="178594" y="16669"/>
                  <a:pt x="188119" y="7144"/>
                </a:cubicBezTo>
                <a:cubicBezTo>
                  <a:pt x="192882" y="2381"/>
                  <a:pt x="198438" y="0"/>
                  <a:pt x="203994" y="0"/>
                </a:cubicBezTo>
                <a:close/>
                <a:moveTo>
                  <a:pt x="23019" y="0"/>
                </a:moveTo>
                <a:cubicBezTo>
                  <a:pt x="28576" y="0"/>
                  <a:pt x="34132" y="2381"/>
                  <a:pt x="38894" y="7144"/>
                </a:cubicBezTo>
                <a:cubicBezTo>
                  <a:pt x="159544" y="127794"/>
                  <a:pt x="159544" y="127794"/>
                  <a:pt x="159544" y="127794"/>
                </a:cubicBezTo>
                <a:cubicBezTo>
                  <a:pt x="38894" y="245269"/>
                  <a:pt x="38894" y="245269"/>
                  <a:pt x="38894" y="245269"/>
                </a:cubicBezTo>
                <a:cubicBezTo>
                  <a:pt x="35719" y="251619"/>
                  <a:pt x="29369" y="254794"/>
                  <a:pt x="23019" y="254794"/>
                </a:cubicBezTo>
                <a:cubicBezTo>
                  <a:pt x="16669" y="254794"/>
                  <a:pt x="10319" y="251619"/>
                  <a:pt x="7144" y="245269"/>
                </a:cubicBezTo>
                <a:cubicBezTo>
                  <a:pt x="-2381" y="238919"/>
                  <a:pt x="-2381" y="223044"/>
                  <a:pt x="7144" y="213519"/>
                </a:cubicBezTo>
                <a:cubicBezTo>
                  <a:pt x="92869" y="127794"/>
                  <a:pt x="92869" y="127794"/>
                  <a:pt x="92869" y="127794"/>
                </a:cubicBezTo>
                <a:cubicBezTo>
                  <a:pt x="7144" y="42069"/>
                  <a:pt x="7144" y="42069"/>
                  <a:pt x="7144" y="42069"/>
                </a:cubicBezTo>
                <a:cubicBezTo>
                  <a:pt x="-2381" y="32544"/>
                  <a:pt x="-2381" y="16669"/>
                  <a:pt x="7144" y="7144"/>
                </a:cubicBezTo>
                <a:cubicBezTo>
                  <a:pt x="11907" y="2381"/>
                  <a:pt x="17463" y="0"/>
                  <a:pt x="23019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1464793" y="1591882"/>
            <a:ext cx="1327658" cy="2563447"/>
            <a:chOff x="1368576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8" name="Freeform 37"/>
            <p:cNvSpPr/>
            <p:nvPr/>
          </p:nvSpPr>
          <p:spPr bwMode="auto">
            <a:xfrm>
              <a:off x="1965476" y="4231228"/>
              <a:ext cx="228600" cy="374650"/>
            </a:xfrm>
            <a:custGeom>
              <a:avLst/>
              <a:gdLst>
                <a:gd name="T0" fmla="*/ 52 w 72"/>
                <a:gd name="T1" fmla="*/ 0 h 118"/>
                <a:gd name="T2" fmla="*/ 52 w 72"/>
                <a:gd name="T3" fmla="*/ 71 h 118"/>
                <a:gd name="T4" fmla="*/ 69 w 72"/>
                <a:gd name="T5" fmla="*/ 71 h 118"/>
                <a:gd name="T6" fmla="*/ 72 w 72"/>
                <a:gd name="T7" fmla="*/ 73 h 118"/>
                <a:gd name="T8" fmla="*/ 71 w 72"/>
                <a:gd name="T9" fmla="*/ 77 h 118"/>
                <a:gd name="T10" fmla="*/ 36 w 72"/>
                <a:gd name="T11" fmla="*/ 118 h 118"/>
                <a:gd name="T12" fmla="*/ 1 w 72"/>
                <a:gd name="T13" fmla="*/ 77 h 118"/>
                <a:gd name="T14" fmla="*/ 0 w 72"/>
                <a:gd name="T15" fmla="*/ 73 h 118"/>
                <a:gd name="T16" fmla="*/ 3 w 72"/>
                <a:gd name="T17" fmla="*/ 71 h 118"/>
                <a:gd name="T18" fmla="*/ 20 w 72"/>
                <a:gd name="T19" fmla="*/ 71 h 118"/>
                <a:gd name="T20" fmla="*/ 20 w 72"/>
                <a:gd name="T21" fmla="*/ 0 h 118"/>
                <a:gd name="T22" fmla="*/ 52 w 72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8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8"/>
            <p:cNvSpPr/>
            <p:nvPr/>
          </p:nvSpPr>
          <p:spPr bwMode="auto">
            <a:xfrm>
              <a:off x="2028976" y="4231228"/>
              <a:ext cx="101600" cy="79375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16 w 32"/>
                <a:gd name="T5" fmla="*/ 20 h 25"/>
                <a:gd name="T6" fmla="*/ 0 w 32"/>
                <a:gd name="T7" fmla="*/ 25 h 25"/>
                <a:gd name="T8" fmla="*/ 0 w 32"/>
                <a:gd name="T9" fmla="*/ 0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4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9"/>
            <p:cNvSpPr>
              <a:spLocks noEditPoints="1"/>
            </p:cNvSpPr>
            <p:nvPr/>
          </p:nvSpPr>
          <p:spPr bwMode="auto">
            <a:xfrm>
              <a:off x="1368576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PA-组合 6"/>
          <p:cNvGrpSpPr/>
          <p:nvPr>
            <p:custDataLst>
              <p:tags r:id="rId1"/>
            </p:custDataLst>
          </p:nvPr>
        </p:nvGrpSpPr>
        <p:grpSpPr>
          <a:xfrm>
            <a:off x="4109194" y="1591882"/>
            <a:ext cx="1327658" cy="2563447"/>
            <a:chOff x="4012977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12" name="PA-任意多边形 40"/>
            <p:cNvSpPr/>
            <p:nvPr>
              <p:custDataLst>
                <p:tags r:id="rId20"/>
              </p:custDataLst>
            </p:nvPr>
          </p:nvSpPr>
          <p:spPr bwMode="auto">
            <a:xfrm>
              <a:off x="4608808" y="4231228"/>
              <a:ext cx="231775" cy="374650"/>
            </a:xfrm>
            <a:custGeom>
              <a:avLst/>
              <a:gdLst>
                <a:gd name="T0" fmla="*/ 53 w 73"/>
                <a:gd name="T1" fmla="*/ 0 h 118"/>
                <a:gd name="T2" fmla="*/ 53 w 73"/>
                <a:gd name="T3" fmla="*/ 71 h 118"/>
                <a:gd name="T4" fmla="*/ 69 w 73"/>
                <a:gd name="T5" fmla="*/ 71 h 118"/>
                <a:gd name="T6" fmla="*/ 73 w 73"/>
                <a:gd name="T7" fmla="*/ 73 h 118"/>
                <a:gd name="T8" fmla="*/ 72 w 73"/>
                <a:gd name="T9" fmla="*/ 77 h 118"/>
                <a:gd name="T10" fmla="*/ 37 w 73"/>
                <a:gd name="T11" fmla="*/ 118 h 118"/>
                <a:gd name="T12" fmla="*/ 1 w 73"/>
                <a:gd name="T13" fmla="*/ 77 h 118"/>
                <a:gd name="T14" fmla="*/ 1 w 73"/>
                <a:gd name="T15" fmla="*/ 73 h 118"/>
                <a:gd name="T16" fmla="*/ 4 w 73"/>
                <a:gd name="T17" fmla="*/ 71 h 118"/>
                <a:gd name="T18" fmla="*/ 20 w 73"/>
                <a:gd name="T19" fmla="*/ 71 h 118"/>
                <a:gd name="T20" fmla="*/ 20 w 73"/>
                <a:gd name="T21" fmla="*/ 0 h 118"/>
                <a:gd name="T22" fmla="*/ 53 w 73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8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1" y="71"/>
                    <a:pt x="72" y="72"/>
                    <a:pt x="73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1" y="73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任意多边形 41"/>
            <p:cNvSpPr/>
            <p:nvPr>
              <p:custDataLst>
                <p:tags r:id="rId21"/>
              </p:custDataLst>
            </p:nvPr>
          </p:nvSpPr>
          <p:spPr bwMode="auto">
            <a:xfrm>
              <a:off x="4672308" y="4231228"/>
              <a:ext cx="104775" cy="79375"/>
            </a:xfrm>
            <a:custGeom>
              <a:avLst/>
              <a:gdLst>
                <a:gd name="T0" fmla="*/ 33 w 33"/>
                <a:gd name="T1" fmla="*/ 0 h 25"/>
                <a:gd name="T2" fmla="*/ 33 w 33"/>
                <a:gd name="T3" fmla="*/ 25 h 25"/>
                <a:gd name="T4" fmla="*/ 17 w 33"/>
                <a:gd name="T5" fmla="*/ 20 h 25"/>
                <a:gd name="T6" fmla="*/ 0 w 33"/>
                <a:gd name="T7" fmla="*/ 25 h 25"/>
                <a:gd name="T8" fmla="*/ 0 w 33"/>
                <a:gd name="T9" fmla="*/ 0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28" y="22"/>
                    <a:pt x="23" y="20"/>
                    <a:pt x="17" y="20"/>
                  </a:cubicBezTo>
                  <a:cubicBezTo>
                    <a:pt x="11" y="20"/>
                    <a:pt x="5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-任意多边形 74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4012977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5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8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7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PA-组合 7"/>
          <p:cNvGrpSpPr/>
          <p:nvPr>
            <p:custDataLst>
              <p:tags r:id="rId2"/>
            </p:custDataLst>
          </p:nvPr>
        </p:nvGrpSpPr>
        <p:grpSpPr>
          <a:xfrm>
            <a:off x="6754373" y="1591882"/>
            <a:ext cx="1327658" cy="2563447"/>
            <a:chOff x="6658156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16" name="PA-任意多边形 43"/>
            <p:cNvSpPr/>
            <p:nvPr>
              <p:custDataLst>
                <p:tags r:id="rId17"/>
              </p:custDataLst>
            </p:nvPr>
          </p:nvSpPr>
          <p:spPr bwMode="auto">
            <a:xfrm>
              <a:off x="7253727" y="4231228"/>
              <a:ext cx="231775" cy="374650"/>
            </a:xfrm>
            <a:custGeom>
              <a:avLst/>
              <a:gdLst>
                <a:gd name="T0" fmla="*/ 53 w 73"/>
                <a:gd name="T1" fmla="*/ 0 h 118"/>
                <a:gd name="T2" fmla="*/ 53 w 73"/>
                <a:gd name="T3" fmla="*/ 71 h 118"/>
                <a:gd name="T4" fmla="*/ 69 w 73"/>
                <a:gd name="T5" fmla="*/ 71 h 118"/>
                <a:gd name="T6" fmla="*/ 72 w 73"/>
                <a:gd name="T7" fmla="*/ 73 h 118"/>
                <a:gd name="T8" fmla="*/ 72 w 73"/>
                <a:gd name="T9" fmla="*/ 77 h 118"/>
                <a:gd name="T10" fmla="*/ 36 w 73"/>
                <a:gd name="T11" fmla="*/ 118 h 118"/>
                <a:gd name="T12" fmla="*/ 1 w 73"/>
                <a:gd name="T13" fmla="*/ 77 h 118"/>
                <a:gd name="T14" fmla="*/ 0 w 73"/>
                <a:gd name="T15" fmla="*/ 73 h 118"/>
                <a:gd name="T16" fmla="*/ 4 w 73"/>
                <a:gd name="T17" fmla="*/ 71 h 118"/>
                <a:gd name="T18" fmla="*/ 20 w 73"/>
                <a:gd name="T19" fmla="*/ 71 h 118"/>
                <a:gd name="T20" fmla="*/ 20 w 73"/>
                <a:gd name="T21" fmla="*/ 0 h 118"/>
                <a:gd name="T22" fmla="*/ 53 w 73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8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2" y="72"/>
                    <a:pt x="72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任意多边形 44"/>
            <p:cNvSpPr/>
            <p:nvPr>
              <p:custDataLst>
                <p:tags r:id="rId18"/>
              </p:custDataLst>
            </p:nvPr>
          </p:nvSpPr>
          <p:spPr bwMode="auto">
            <a:xfrm>
              <a:off x="7317227" y="4231228"/>
              <a:ext cx="104775" cy="79375"/>
            </a:xfrm>
            <a:custGeom>
              <a:avLst/>
              <a:gdLst>
                <a:gd name="T0" fmla="*/ 33 w 33"/>
                <a:gd name="T1" fmla="*/ 0 h 25"/>
                <a:gd name="T2" fmla="*/ 33 w 33"/>
                <a:gd name="T3" fmla="*/ 25 h 25"/>
                <a:gd name="T4" fmla="*/ 16 w 33"/>
                <a:gd name="T5" fmla="*/ 20 h 25"/>
                <a:gd name="T6" fmla="*/ 0 w 33"/>
                <a:gd name="T7" fmla="*/ 25 h 25"/>
                <a:gd name="T8" fmla="*/ 0 w 33"/>
                <a:gd name="T9" fmla="*/ 0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5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PA-任意多边形 45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6658156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40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3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PA-组合 8"/>
          <p:cNvGrpSpPr/>
          <p:nvPr>
            <p:custDataLst>
              <p:tags r:id="rId3"/>
            </p:custDataLst>
          </p:nvPr>
        </p:nvGrpSpPr>
        <p:grpSpPr>
          <a:xfrm>
            <a:off x="9399551" y="1591882"/>
            <a:ext cx="1327658" cy="2563447"/>
            <a:chOff x="9303334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20" name="PA-任意多边形 46"/>
            <p:cNvSpPr/>
            <p:nvPr>
              <p:custDataLst>
                <p:tags r:id="rId14"/>
              </p:custDataLst>
            </p:nvPr>
          </p:nvSpPr>
          <p:spPr bwMode="auto">
            <a:xfrm>
              <a:off x="9900234" y="4231228"/>
              <a:ext cx="228600" cy="374650"/>
            </a:xfrm>
            <a:custGeom>
              <a:avLst/>
              <a:gdLst>
                <a:gd name="T0" fmla="*/ 52 w 72"/>
                <a:gd name="T1" fmla="*/ 0 h 118"/>
                <a:gd name="T2" fmla="*/ 52 w 72"/>
                <a:gd name="T3" fmla="*/ 71 h 118"/>
                <a:gd name="T4" fmla="*/ 69 w 72"/>
                <a:gd name="T5" fmla="*/ 71 h 118"/>
                <a:gd name="T6" fmla="*/ 72 w 72"/>
                <a:gd name="T7" fmla="*/ 73 h 118"/>
                <a:gd name="T8" fmla="*/ 71 w 72"/>
                <a:gd name="T9" fmla="*/ 77 h 118"/>
                <a:gd name="T10" fmla="*/ 36 w 72"/>
                <a:gd name="T11" fmla="*/ 118 h 118"/>
                <a:gd name="T12" fmla="*/ 1 w 72"/>
                <a:gd name="T13" fmla="*/ 77 h 118"/>
                <a:gd name="T14" fmla="*/ 0 w 72"/>
                <a:gd name="T15" fmla="*/ 73 h 118"/>
                <a:gd name="T16" fmla="*/ 3 w 72"/>
                <a:gd name="T17" fmla="*/ 71 h 118"/>
                <a:gd name="T18" fmla="*/ 20 w 72"/>
                <a:gd name="T19" fmla="*/ 71 h 118"/>
                <a:gd name="T20" fmla="*/ 20 w 72"/>
                <a:gd name="T21" fmla="*/ 0 h 118"/>
                <a:gd name="T22" fmla="*/ 52 w 72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8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任意多边形 47"/>
            <p:cNvSpPr/>
            <p:nvPr>
              <p:custDataLst>
                <p:tags r:id="rId15"/>
              </p:custDataLst>
            </p:nvPr>
          </p:nvSpPr>
          <p:spPr bwMode="auto">
            <a:xfrm>
              <a:off x="9963734" y="4231228"/>
              <a:ext cx="101600" cy="79375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16 w 32"/>
                <a:gd name="T5" fmla="*/ 20 h 25"/>
                <a:gd name="T6" fmla="*/ 0 w 32"/>
                <a:gd name="T7" fmla="*/ 25 h 25"/>
                <a:gd name="T8" fmla="*/ 0 w 32"/>
                <a:gd name="T9" fmla="*/ 0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4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任意多边形 82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03334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13"/>
          <p:cNvSpPr txBox="1"/>
          <p:nvPr/>
        </p:nvSpPr>
        <p:spPr>
          <a:xfrm>
            <a:off x="1789427" y="1943090"/>
            <a:ext cx="678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4" name="PA-文本框 96"/>
          <p:cNvSpPr txBox="1"/>
          <p:nvPr>
            <p:custDataLst>
              <p:tags r:id="rId4"/>
            </p:custDataLst>
          </p:nvPr>
        </p:nvSpPr>
        <p:spPr>
          <a:xfrm>
            <a:off x="4433828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5" name="PA-文本框 97"/>
          <p:cNvSpPr txBox="1"/>
          <p:nvPr>
            <p:custDataLst>
              <p:tags r:id="rId5"/>
            </p:custDataLst>
          </p:nvPr>
        </p:nvSpPr>
        <p:spPr>
          <a:xfrm>
            <a:off x="7079006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6" name="PA-文本框 98"/>
          <p:cNvSpPr txBox="1"/>
          <p:nvPr>
            <p:custDataLst>
              <p:tags r:id="rId6"/>
            </p:custDataLst>
          </p:nvPr>
        </p:nvSpPr>
        <p:spPr>
          <a:xfrm>
            <a:off x="9724184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7" name="PA-任意多边形 1120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9972753" y="3198855"/>
            <a:ext cx="303581" cy="240314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PA-组合 127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360749" y="3176788"/>
            <a:ext cx="239192" cy="238952"/>
            <a:chOff x="5516" y="3626"/>
            <a:chExt cx="1981" cy="1979"/>
          </a:xfrm>
          <a:solidFill>
            <a:schemeClr val="bg1"/>
          </a:solidFill>
        </p:grpSpPr>
        <p:sp>
          <p:nvSpPr>
            <p:cNvPr id="29" name="PA-任意多边形 1273"/>
            <p:cNvSpPr/>
            <p:nvPr>
              <p:custDataLst>
                <p:tags r:id="rId10"/>
              </p:custDataLst>
            </p:nvPr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任意多边形 1274"/>
            <p:cNvSpPr/>
            <p:nvPr>
              <p:custDataLst>
                <p:tags r:id="rId11"/>
              </p:custDataLst>
            </p:nvPr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任意多边形 1275"/>
            <p:cNvSpPr/>
            <p:nvPr>
              <p:custDataLst>
                <p:tags r:id="rId12"/>
              </p:custDataLst>
            </p:nvPr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任意多边形 127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1036"/>
          <p:cNvGrpSpPr>
            <a:grpSpLocks noChangeAspect="1"/>
          </p:cNvGrpSpPr>
          <p:nvPr/>
        </p:nvGrpSpPr>
        <p:grpSpPr bwMode="auto">
          <a:xfrm>
            <a:off x="2038354" y="3194148"/>
            <a:ext cx="246522" cy="245021"/>
            <a:chOff x="9876" y="-1946"/>
            <a:chExt cx="822" cy="817"/>
          </a:xfrm>
          <a:solidFill>
            <a:schemeClr val="bg1"/>
          </a:solidFill>
        </p:grpSpPr>
        <p:sp>
          <p:nvSpPr>
            <p:cNvPr id="34" name="Freeform 1038"/>
            <p:cNvSpPr/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039"/>
            <p:cNvSpPr/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40"/>
            <p:cNvSpPr/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41"/>
            <p:cNvSpPr/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43"/>
            <p:cNvSpPr/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任意多边形 1171"/>
          <p:cNvSpPr/>
          <p:nvPr>
            <p:custDataLst>
              <p:tags r:id="rId9"/>
            </p:custDataLst>
          </p:nvPr>
        </p:nvSpPr>
        <p:spPr bwMode="auto">
          <a:xfrm>
            <a:off x="4598254" y="3245862"/>
            <a:ext cx="310785" cy="23306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343792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66824" y="4690698"/>
            <a:ext cx="2123596" cy="94000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037575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760607" y="4690698"/>
            <a:ext cx="2123596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650538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373570" y="4690698"/>
            <a:ext cx="2123596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344321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067353" y="4690698"/>
            <a:ext cx="2123596" cy="9121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5" grpId="0" animBg="1"/>
      <p:bldP spid="6" grpId="0" animBg="1"/>
      <p:bldP spid="23" grpId="0"/>
      <p:bldP spid="24" grpId="0"/>
      <p:bldP spid="25" grpId="0"/>
      <p:bldP spid="26" grpId="0"/>
      <p:bldP spid="27" grpId="0" animBg="1"/>
      <p:bldP spid="40" grpId="0" animBg="1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kwkx0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kwkx0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Office PowerPoint</Application>
  <PresentationFormat>宽屏</PresentationFormat>
  <Paragraphs>191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等线</vt:lpstr>
      <vt:lpstr>宋体</vt:lpstr>
      <vt:lpstr>微软雅黑</vt:lpstr>
      <vt:lpstr>Arial</vt:lpstr>
      <vt:lpstr>Calibri</vt:lpstr>
      <vt:lpstr>Helvetica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2022-03-18T03:40:11Z</dcterms:created>
  <dcterms:modified xsi:type="dcterms:W3CDTF">2023-01-11T02:27:20Z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4B2C909F90A546AB9048AC84C153F97E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