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5" r:id="rId2"/>
    <p:sldId id="289" r:id="rId3"/>
    <p:sldId id="290" r:id="rId4"/>
    <p:sldId id="291" r:id="rId5"/>
    <p:sldId id="292" r:id="rId6"/>
    <p:sldId id="278" r:id="rId7"/>
    <p:sldId id="279" r:id="rId8"/>
    <p:sldId id="280" r:id="rId9"/>
    <p:sldId id="272" r:id="rId10"/>
    <p:sldId id="259" r:id="rId11"/>
    <p:sldId id="287" r:id="rId12"/>
    <p:sldId id="288" r:id="rId13"/>
    <p:sldId id="285" r:id="rId14"/>
    <p:sldId id="286" r:id="rId15"/>
    <p:sldId id="267" r:id="rId16"/>
    <p:sldId id="293" r:id="rId17"/>
    <p:sldId id="295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FF66CC"/>
    <a:srgbClr val="0033CC"/>
    <a:srgbClr val="FF3300"/>
    <a:srgbClr val="990099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B30891-D50D-499F-888C-530B0966885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17813A-DD44-4005-AD98-5D42E5A07EA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7813A-DD44-4005-AD98-5D42E5A07E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4BF8-D8CF-491A-9BDB-2FECA0E68E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7970-7D9C-4BD2-8D4E-231962673A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6A1B-F1D2-424C-BA47-9315D219EA2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10C4-DBD2-436C-9A7E-D3CCF1D631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C2CB-0202-4FF4-A339-068C944794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15CB-B48C-4D02-84AF-3A78DA5C4F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92F5-B40C-424C-8E1D-938C85E76B1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551E-3997-45D4-BA39-73F3A2FDB3D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3CCF-5E11-4BD9-9F9F-7625CBD333B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E7D8B-C517-4E1A-A328-BE2C377E52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1C60-825E-46FA-AB0F-4000303219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864C-59A1-4C37-82F9-DF178E3F687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7034C6-ACA2-43BF-BD76-A6CB497B16D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-3947" y="771550"/>
            <a:ext cx="9144000" cy="22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Modern No. 20" panose="02070704070505020303" pitchFamily="18" charset="0"/>
                <a:ea typeface="华文隶书" panose="02010800040101010101" pitchFamily="2" charset="-122"/>
              </a:rPr>
              <a:t>Unit </a:t>
            </a:r>
            <a:r>
              <a:rPr lang="en-US" altLang="zh-CN" sz="3600" b="1" dirty="0">
                <a:solidFill>
                  <a:srgbClr val="FF0000"/>
                </a:solidFill>
                <a:latin typeface="Modern No. 20" panose="02070704070505020303" pitchFamily="18" charset="0"/>
                <a:ea typeface="华文隶书" panose="02010800040101010101" pitchFamily="2" charset="-122"/>
              </a:rPr>
              <a:t>5 Lesson </a:t>
            </a:r>
            <a:r>
              <a:rPr lang="en-US" altLang="zh-CN" sz="3600" b="1" dirty="0" smtClean="0">
                <a:solidFill>
                  <a:srgbClr val="FF0000"/>
                </a:solidFill>
                <a:latin typeface="Modern No. 20" panose="02070704070505020303" pitchFamily="18" charset="0"/>
                <a:ea typeface="华文隶书" panose="02010800040101010101" pitchFamily="2" charset="-122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Modern No. 20" panose="02070704070505020303" pitchFamily="18" charset="0"/>
              <a:ea typeface="华文隶书" panose="0201080004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6600" b="1" dirty="0">
                <a:solidFill>
                  <a:srgbClr val="FF0000"/>
                </a:solidFill>
                <a:latin typeface="Modern No. 20" panose="02070704070505020303" pitchFamily="18" charset="0"/>
                <a:ea typeface="华文隶书" panose="02010800040101010101" pitchFamily="2" charset="-122"/>
              </a:rPr>
              <a:t>  What’s this ?</a:t>
            </a:r>
          </a:p>
        </p:txBody>
      </p:sp>
      <p:sp>
        <p:nvSpPr>
          <p:cNvPr id="3" name="矩形 2"/>
          <p:cNvSpPr/>
          <p:nvPr/>
        </p:nvSpPr>
        <p:spPr>
          <a:xfrm>
            <a:off x="2966" y="4083918"/>
            <a:ext cx="9137087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289" y="303610"/>
            <a:ext cx="27847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latin typeface="Times New Roman" panose="02020603050405020304" pitchFamily="18" charset="0"/>
              </a:rPr>
              <a:t>book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3598069"/>
            <a:ext cx="9144000" cy="1545431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6000" b="1">
                <a:solidFill>
                  <a:srgbClr val="FF33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What’s this?</a:t>
            </a:r>
          </a:p>
          <a:p>
            <a:pPr algn="ctr"/>
            <a:r>
              <a:rPr lang="en-US" altLang="zh-CN" sz="6000" b="1">
                <a:latin typeface="Times New Roman" panose="02020603050405020304" pitchFamily="18" charset="0"/>
                <a:ea typeface="MS Gothic" panose="020B0609070205080204" pitchFamily="49" charset="-128"/>
              </a:rPr>
              <a:t>It’s a book.</a:t>
            </a:r>
          </a:p>
        </p:txBody>
      </p:sp>
      <p:pic>
        <p:nvPicPr>
          <p:cNvPr id="11268" name="Picture 12" descr="sh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9" y="1168004"/>
            <a:ext cx="42878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288" y="303610"/>
            <a:ext cx="3466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latin typeface="Times New Roman" panose="02020603050405020304" pitchFamily="18" charset="0"/>
              </a:rPr>
              <a:t>eraser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3598069"/>
            <a:ext cx="9144000" cy="1545431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6000" b="1">
                <a:solidFill>
                  <a:srgbClr val="FF33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What’s this?</a:t>
            </a:r>
          </a:p>
          <a:p>
            <a:pPr algn="ctr"/>
            <a:r>
              <a:rPr lang="en-US" altLang="zh-CN" sz="6000" b="1">
                <a:latin typeface="Times New Roman" panose="02020603050405020304" pitchFamily="18" charset="0"/>
                <a:ea typeface="MS Gothic" panose="020B0609070205080204" pitchFamily="49" charset="-128"/>
              </a:rPr>
              <a:t>It’s an eraser.</a:t>
            </a:r>
          </a:p>
        </p:txBody>
      </p:sp>
      <p:pic>
        <p:nvPicPr>
          <p:cNvPr id="12292" name="Picture 12" descr="sh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92614" y="1178719"/>
            <a:ext cx="3063875" cy="18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4314" y="107156"/>
            <a:ext cx="59282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latin typeface="Times New Roman" panose="02020603050405020304" pitchFamily="18" charset="0"/>
              </a:rPr>
              <a:t>pencil-case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3598069"/>
            <a:ext cx="9144000" cy="1545431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6000" b="1">
                <a:solidFill>
                  <a:srgbClr val="FF33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What’s this?</a:t>
            </a:r>
          </a:p>
          <a:p>
            <a:pPr algn="ctr"/>
            <a:r>
              <a:rPr lang="en-US" altLang="zh-CN" sz="6000" b="1">
                <a:latin typeface="Times New Roman" panose="02020603050405020304" pitchFamily="18" charset="0"/>
                <a:ea typeface="MS Gothic" panose="020B0609070205080204" pitchFamily="49" charset="-128"/>
              </a:rPr>
              <a:t>It’s a pencil-case.</a:t>
            </a:r>
          </a:p>
        </p:txBody>
      </p:sp>
      <p:pic>
        <p:nvPicPr>
          <p:cNvPr id="13316" name="Picture 12" descr="s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1491630"/>
            <a:ext cx="34750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choolb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2400" y="0"/>
            <a:ext cx="2332038" cy="1671638"/>
          </a:xfrm>
          <a:noFill/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" y="1653779"/>
            <a:ext cx="3635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 It’s a 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6156326" y="1707357"/>
            <a:ext cx="1407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 It’s a 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250826" y="4138613"/>
            <a:ext cx="12791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It’s a </a:t>
            </a: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6156326" y="4138613"/>
            <a:ext cx="1407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It’s a  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225551" y="1659732"/>
            <a:ext cx="2416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3300"/>
                </a:solidFill>
              </a:rPr>
              <a:t>schoolbag.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380288" y="1707356"/>
            <a:ext cx="1313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3300"/>
                </a:solidFill>
              </a:rPr>
              <a:t>book.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331913" y="4138613"/>
            <a:ext cx="1082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3300"/>
                </a:solidFill>
              </a:rPr>
              <a:t>pen.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164388" y="4143375"/>
            <a:ext cx="1646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3300"/>
                </a:solidFill>
              </a:rPr>
              <a:t> pencil.</a:t>
            </a:r>
          </a:p>
        </p:txBody>
      </p:sp>
      <p:pic>
        <p:nvPicPr>
          <p:cNvPr id="14347" name="Picture 20" descr="u=1541076735,1398550771&amp;fm=52&amp;gp=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733675"/>
            <a:ext cx="2519362" cy="13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25"/>
          <p:cNvSpPr txBox="1">
            <a:spLocks noChangeArrowheads="1"/>
          </p:cNvSpPr>
          <p:nvPr/>
        </p:nvSpPr>
        <p:spPr bwMode="auto">
          <a:xfrm>
            <a:off x="3203576" y="4137422"/>
            <a:ext cx="12791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It’s a 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284663" y="4137422"/>
            <a:ext cx="12107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3300"/>
                </a:solidFill>
              </a:rPr>
              <a:t>ruler.</a:t>
            </a:r>
          </a:p>
        </p:txBody>
      </p:sp>
      <p:sp>
        <p:nvSpPr>
          <p:cNvPr id="14350" name="Rectangle 27"/>
          <p:cNvSpPr>
            <a:spLocks noChangeArrowheads="1"/>
          </p:cNvSpPr>
          <p:nvPr/>
        </p:nvSpPr>
        <p:spPr bwMode="auto">
          <a:xfrm>
            <a:off x="3203576" y="573882"/>
            <a:ext cx="2809875" cy="70246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600" b="1">
                <a:solidFill>
                  <a:srgbClr val="0033CC"/>
                </a:solidFill>
              </a:rPr>
              <a:t>What’s this?</a:t>
            </a: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flipH="1" flipV="1">
            <a:off x="2627314" y="789385"/>
            <a:ext cx="504825" cy="2166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V="1">
            <a:off x="6156325" y="844154"/>
            <a:ext cx="503238" cy="161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 flipH="1">
            <a:off x="2484438" y="1383507"/>
            <a:ext cx="1727200" cy="10263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>
            <a:off x="4572000" y="1383506"/>
            <a:ext cx="0" cy="97274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>
            <a:off x="5148263" y="1383506"/>
            <a:ext cx="1079500" cy="97274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4356" name="Picture 42" descr="sh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250031"/>
            <a:ext cx="22669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3" descr="尺子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9" y="2518172"/>
            <a:ext cx="2511425" cy="14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4" descr="钢笔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6" y="2409825"/>
            <a:ext cx="24495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 bldLvl="0" autoUpdateAnimBg="0"/>
      <p:bldP spid="36879" grpId="0" bldLvl="0" autoUpdateAnimBg="0"/>
      <p:bldP spid="36890" grpId="0"/>
      <p:bldP spid="36893" grpId="0" animBg="1"/>
      <p:bldP spid="36894" grpId="0" animBg="1"/>
      <p:bldP spid="36899" grpId="0" animBg="1"/>
      <p:bldP spid="36900" grpId="0" animBg="1"/>
      <p:bldP spid="369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Text Box 11"/>
          <p:cNvSpPr txBox="1">
            <a:spLocks noChangeArrowheads="1"/>
          </p:cNvSpPr>
          <p:nvPr/>
        </p:nvSpPr>
        <p:spPr bwMode="auto">
          <a:xfrm rot="21459761">
            <a:off x="250826" y="1560702"/>
            <a:ext cx="8569325" cy="15696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9600" b="1">
                <a:solidFill>
                  <a:srgbClr val="990099"/>
                </a:solidFill>
                <a:latin typeface="Times New Roman" panose="02020603050405020304" pitchFamily="18" charset="0"/>
              </a:rPr>
              <a:t>Think and talk!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195513" y="141685"/>
            <a:ext cx="622776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4000" b="1">
              <a:solidFill>
                <a:srgbClr val="FF3300"/>
              </a:solidFill>
              <a:ea typeface="楷体_GB2312" pitchFamily="49" charset="-122"/>
            </a:endParaRPr>
          </a:p>
          <a:p>
            <a:pPr eaLnBrk="1" hangingPunct="1"/>
            <a:r>
              <a:rPr lang="en-US" altLang="zh-CN" sz="3600" b="1">
                <a:ea typeface="楷体_GB2312" pitchFamily="49" charset="-122"/>
              </a:rPr>
              <a:t>       </a:t>
            </a:r>
          </a:p>
        </p:txBody>
      </p:sp>
      <p:pic>
        <p:nvPicPr>
          <p:cNvPr id="16387" name="Picture 6" descr="schoolba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00200"/>
            <a:ext cx="2017713" cy="14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u=1541076735,1398550771&amp;fm=52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437085"/>
            <a:ext cx="1657350" cy="8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u=3641352282,1900745495&amp;fm=23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2463403"/>
            <a:ext cx="1871662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u=4171225909,422728571&amp;fm=23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4" y="250031"/>
            <a:ext cx="1684337" cy="12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u=1698314209,339771981&amp;fm=23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9" y="195263"/>
            <a:ext cx="1728787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u=2268822449,50664079&amp;fm=51&amp;gp=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59688" y="250031"/>
            <a:ext cx="14843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5" descr="u=2939586005,3915973142&amp;fm=23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1413" y="3651648"/>
            <a:ext cx="1428750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7" descr="bird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72338" y="1653779"/>
            <a:ext cx="1871662" cy="107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0" descr="u=847225374,2732341889&amp;fm=23&amp;gp=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27538" y="37147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Oval 21"/>
          <p:cNvSpPr>
            <a:spLocks noChangeArrowheads="1"/>
          </p:cNvSpPr>
          <p:nvPr/>
        </p:nvSpPr>
        <p:spPr bwMode="auto">
          <a:xfrm>
            <a:off x="3203575" y="1924050"/>
            <a:ext cx="38877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/>
              <a:t> </a:t>
            </a:r>
            <a:r>
              <a:rPr lang="en-US" altLang="zh-CN" sz="3200" b="1">
                <a:solidFill>
                  <a:srgbClr val="0033CC"/>
                </a:solidFill>
              </a:rPr>
              <a:t>A: What’s this?</a:t>
            </a:r>
          </a:p>
          <a:p>
            <a:pPr algn="ctr"/>
            <a:r>
              <a:rPr lang="en-US" altLang="zh-CN" sz="3200" b="1">
                <a:solidFill>
                  <a:srgbClr val="0033CC"/>
                </a:solidFill>
              </a:rPr>
              <a:t>B: It’s a …</a:t>
            </a:r>
          </a:p>
        </p:txBody>
      </p:sp>
      <p:pic>
        <p:nvPicPr>
          <p:cNvPr id="16399" name="Picture 22" descr="shu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84438" y="195263"/>
            <a:ext cx="2159000" cy="9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285750" y="1393032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1285876" y="1393032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l</a:t>
            </a:r>
          </a:p>
        </p:txBody>
      </p:sp>
      <p:pic>
        <p:nvPicPr>
          <p:cNvPr id="17413" name="Picture 8" descr="learn the letter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57187"/>
            <a:ext cx="4392612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1" y="1393032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14751" y="1393032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15001" y="1393032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143751" y="1393032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/>
      <p:bldP spid="270342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2267744" y="699542"/>
            <a:ext cx="344963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63688" y="1275606"/>
            <a:ext cx="6624637" cy="339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5000"/>
              </a:lnSpc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the words. 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eraser    pencil-case    ruler    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What’s this?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It’s…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Make a mini dialogue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wenhuayongpinyi2_063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1419621"/>
            <a:ext cx="5400675" cy="34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4579938" cy="1857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6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/>
              </a:rPr>
              <a:t>New Words</a:t>
            </a:r>
            <a:endParaRPr lang="zh-CN" altLang="en-US" sz="60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5715000" y="1143000"/>
            <a:ext cx="2376488" cy="1081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8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ruler</a:t>
            </a:r>
            <a:endParaRPr lang="zh-CN" altLang="en-US" sz="48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7401" y="2457450"/>
            <a:ext cx="27289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400" b="1" dirty="0"/>
              <a:t>尺子</a:t>
            </a:r>
          </a:p>
        </p:txBody>
      </p:sp>
      <p:sp>
        <p:nvSpPr>
          <p:cNvPr id="4100" name="AutoShape 1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AutoShape 2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02" name="Picture 1" descr="C:\Users\yinghu\AppData\Roaming\Tencent\Users\1585676360\QQ\WinTemp\RichOle\__HB]E{4]1~0MNQ{$Q{WWNB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9" y="1017985"/>
            <a:ext cx="3514725" cy="22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5072064" y="1143000"/>
            <a:ext cx="3500437" cy="1081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8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pencil-case</a:t>
            </a:r>
            <a:endParaRPr lang="zh-CN" altLang="en-US" sz="48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7401" y="2457450"/>
            <a:ext cx="27289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400" b="1" dirty="0"/>
              <a:t>铅笔盒</a:t>
            </a:r>
          </a:p>
        </p:txBody>
      </p:sp>
      <p:sp>
        <p:nvSpPr>
          <p:cNvPr id="5124" name="AutoShape 1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AutoShape 2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26" name="Picture 1" descr="C:\Users\yinghu\AppData\Roaming\Tencent\Users\1585676360\QQ\WinTemp\RichOle\5}2%MI%NQ[CP8VSS(RBO{{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339453"/>
            <a:ext cx="387985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5715000" y="1143000"/>
            <a:ext cx="2376488" cy="1081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8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eraser</a:t>
            </a:r>
            <a:endParaRPr lang="zh-CN" altLang="en-US" sz="48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7401" y="2457450"/>
            <a:ext cx="27289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400" b="1" dirty="0"/>
              <a:t>橡皮</a:t>
            </a:r>
          </a:p>
        </p:txBody>
      </p:sp>
      <p:sp>
        <p:nvSpPr>
          <p:cNvPr id="6148" name="AutoShape 1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AutoShape 2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150" name="Picture 1" descr="C:\Users\yinghu\AppData\Roaming\Tencent\Users\1585676360\QQ\WinTemp\RichOle\PLU2AUS0U`4225BJ9C`UHQ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178719"/>
            <a:ext cx="3975100" cy="23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" y="17859"/>
            <a:ext cx="49335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 dirty="0">
                <a:latin typeface="Arial Black" panose="020B0A04020102020204" pitchFamily="34" charset="0"/>
              </a:rPr>
              <a:t>schoolbag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469482"/>
            <a:ext cx="9144000" cy="16740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5400" dirty="0">
                <a:solidFill>
                  <a:srgbClr val="FF0066"/>
                </a:solidFill>
                <a:latin typeface="Arial Black" panose="020B0A04020102020204" pitchFamily="34" charset="0"/>
              </a:rPr>
              <a:t>What’s this?</a:t>
            </a:r>
          </a:p>
          <a:p>
            <a:pPr algn="ctr"/>
            <a:r>
              <a:rPr lang="en-US" altLang="zh-CN" sz="5400" dirty="0">
                <a:latin typeface="Arial Black" panose="020B0A04020102020204" pitchFamily="34" charset="0"/>
              </a:rPr>
              <a:t>It’s a schoolbag.</a:t>
            </a:r>
          </a:p>
        </p:txBody>
      </p:sp>
      <p:pic>
        <p:nvPicPr>
          <p:cNvPr id="27655" name="Picture 7" descr="schoolba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9" y="951310"/>
            <a:ext cx="4321175" cy="230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尺子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2888" y="-157163"/>
            <a:ext cx="9629776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763713" y="303610"/>
            <a:ext cx="28504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 dirty="0">
                <a:latin typeface="Times New Roman" panose="02020603050405020304" pitchFamily="18" charset="0"/>
              </a:rPr>
              <a:t>ruler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835696" y="2835176"/>
            <a:ext cx="39424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FF3300"/>
                </a:solidFill>
              </a:rPr>
              <a:t>What’s this?</a:t>
            </a:r>
          </a:p>
          <a:p>
            <a:pPr eaLnBrk="1" hangingPunct="1"/>
            <a:r>
              <a:rPr lang="en-US" altLang="zh-CN" sz="5400" dirty="0"/>
              <a:t>It’s a ruler.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808038" y="2000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95289" y="357187"/>
            <a:ext cx="33297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latin typeface="Times New Roman" panose="02020603050405020304" pitchFamily="18" charset="0"/>
              </a:rPr>
              <a:t>pencil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50825" y="3436144"/>
            <a:ext cx="660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0033CC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zh-CN" sz="6000" b="1">
                <a:solidFill>
                  <a:srgbClr val="FF3300"/>
                </a:solidFill>
                <a:latin typeface="Times New Roman" panose="02020603050405020304" pitchFamily="18" charset="0"/>
              </a:rPr>
              <a:t>What’s this?</a:t>
            </a:r>
          </a:p>
          <a:p>
            <a:pPr eaLnBrk="1" hangingPunct="1"/>
            <a:r>
              <a:rPr lang="en-US" altLang="zh-CN" sz="6000" b="1">
                <a:latin typeface="Times New Roman" panose="02020603050405020304" pitchFamily="18" charset="0"/>
              </a:rPr>
              <a:t>            It’s a pencil.</a:t>
            </a:r>
            <a:r>
              <a:rPr lang="en-US" altLang="zh-CN" sz="6000" b="1">
                <a:solidFill>
                  <a:srgbClr val="0033CC"/>
                </a:solidFill>
              </a:rPr>
              <a:t>     </a:t>
            </a:r>
          </a:p>
        </p:txBody>
      </p:sp>
      <p:pic>
        <p:nvPicPr>
          <p:cNvPr id="29704" name="Picture 8" descr="u=1541076735,1398550771&amp;fm=52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11957"/>
            <a:ext cx="4608512" cy="24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0" y="33813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0" y="-386953"/>
            <a:ext cx="1847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96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23851" y="5953"/>
            <a:ext cx="21002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 b="1">
                <a:latin typeface="Times New Roman" panose="02020603050405020304" pitchFamily="18" charset="0"/>
              </a:rPr>
              <a:t>pen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651648"/>
            <a:ext cx="9144000" cy="149185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What’s this?</a:t>
            </a:r>
          </a:p>
          <a:p>
            <a:pPr algn="ctr"/>
            <a:r>
              <a:rPr lang="en-US" altLang="zh-CN" sz="6000" b="1">
                <a:latin typeface="Times New Roman" panose="02020603050405020304" pitchFamily="18" charset="0"/>
              </a:rPr>
              <a:t>It’s a pen.</a:t>
            </a:r>
          </a:p>
          <a:p>
            <a:pPr algn="ctr"/>
            <a:endParaRPr lang="en-US" altLang="zh-CN" b="1"/>
          </a:p>
        </p:txBody>
      </p:sp>
      <p:pic>
        <p:nvPicPr>
          <p:cNvPr id="10245" name="Picture 8" descr="u=847225374,273234188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0" y="303610"/>
            <a:ext cx="3976688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全屏显示(16:9)</PresentationFormat>
  <Paragraphs>60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MS Gothic</vt:lpstr>
      <vt:lpstr>华文隶书</vt:lpstr>
      <vt:lpstr>楷体_GB2312</vt:lpstr>
      <vt:lpstr>宋体</vt:lpstr>
      <vt:lpstr>微软雅黑</vt:lpstr>
      <vt:lpstr>Arial</vt:lpstr>
      <vt:lpstr>Arial Black</vt:lpstr>
      <vt:lpstr>Calibri</vt:lpstr>
      <vt:lpstr>Modern No. 20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2011-10-23T11:09:00Z</dcterms:created>
  <dcterms:modified xsi:type="dcterms:W3CDTF">2023-01-17T03:29:18Z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2578E28918FA4D56A53D2412E2882145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