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60" r:id="rId2"/>
    <p:sldId id="282" r:id="rId3"/>
    <p:sldId id="294" r:id="rId4"/>
    <p:sldId id="295" r:id="rId5"/>
    <p:sldId id="297" r:id="rId6"/>
    <p:sldId id="296" r:id="rId7"/>
    <p:sldId id="298" r:id="rId8"/>
    <p:sldId id="299" r:id="rId9"/>
    <p:sldId id="263" r:id="rId10"/>
    <p:sldId id="264" r:id="rId11"/>
    <p:sldId id="300" r:id="rId12"/>
    <p:sldId id="301" r:id="rId13"/>
    <p:sldId id="302" r:id="rId14"/>
    <p:sldId id="303" r:id="rId15"/>
    <p:sldId id="275" r:id="rId16"/>
    <p:sldId id="317" r:id="rId17"/>
    <p:sldId id="276" r:id="rId18"/>
    <p:sldId id="277" r:id="rId19"/>
    <p:sldId id="278" r:id="rId20"/>
    <p:sldId id="279" r:id="rId21"/>
    <p:sldId id="269" r:id="rId22"/>
    <p:sldId id="270" r:id="rId23"/>
    <p:sldId id="308" r:id="rId24"/>
    <p:sldId id="309" r:id="rId25"/>
    <p:sldId id="305" r:id="rId26"/>
    <p:sldId id="306" r:id="rId27"/>
    <p:sldId id="307" r:id="rId28"/>
    <p:sldId id="310" r:id="rId29"/>
    <p:sldId id="280" r:id="rId30"/>
    <p:sldId id="271" r:id="rId31"/>
    <p:sldId id="272" r:id="rId32"/>
    <p:sldId id="311" r:id="rId33"/>
    <p:sldId id="281" r:id="rId34"/>
    <p:sldId id="312" r:id="rId35"/>
    <p:sldId id="313" r:id="rId36"/>
    <p:sldId id="273" r:id="rId37"/>
    <p:sldId id="314" r:id="rId38"/>
    <p:sldId id="315" r:id="rId39"/>
    <p:sldId id="316" r:id="rId40"/>
    <p:sldId id="274" r:id="rId41"/>
    <p:sldId id="259" r:id="rId42"/>
  </p:sldIdLst>
  <p:sldSz cx="9144000" cy="6858000" type="screen4x3"/>
  <p:notesSz cx="6858000" cy="9144000"/>
  <p:defaultTextStyle>
    <a:defPPr>
      <a:defRPr lang="zh-CN"/>
    </a:defPPr>
    <a:lvl1pPr algn="l" rtl="0" fontAlgn="base">
      <a:spcBef>
        <a:spcPct val="0"/>
      </a:spcBef>
      <a:spcAft>
        <a:spcPct val="0"/>
      </a:spcAft>
      <a:defRPr sz="3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sz="3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sz="3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sz="3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sz="3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3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3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3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32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FF99"/>
    <a:srgbClr val="D60093"/>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85" autoAdjust="0"/>
  </p:normalViewPr>
  <p:slideViewPr>
    <p:cSldViewPr>
      <p:cViewPr varScale="1">
        <p:scale>
          <a:sx n="102" d="100"/>
          <a:sy n="102" d="100"/>
        </p:scale>
        <p:origin x="-2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7AC19-228D-45B5-9062-3A7BF03722E1}"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D3FC75-8211-4B30-BF7D-2FAC2EC1977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D3FC75-8211-4B30-BF7D-2FAC2EC19773}" type="slidenum">
              <a:rPr lang="zh-CN" altLang="en-US" smtClean="0"/>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39725"/>
            <a:ext cx="2057400" cy="57864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9725"/>
            <a:ext cx="6019800" cy="57864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矩形 1"/>
          <p:cNvSpPr>
            <a:spLocks noChangeArrowheads="1"/>
          </p:cNvSpPr>
          <p:nvPr userDrawn="1"/>
        </p:nvSpPr>
        <p:spPr bwMode="auto">
          <a:xfrm>
            <a:off x="0" y="0"/>
            <a:ext cx="9153525" cy="6480175"/>
          </a:xfrm>
          <a:prstGeom prst="rect">
            <a:avLst/>
          </a:prstGeom>
          <a:noFill/>
          <a:ln w="9525">
            <a:noFill/>
            <a:miter lim="800000"/>
          </a:ln>
        </p:spPr>
        <p:txBody>
          <a:bodyPr anchor="ctr"/>
          <a:lstStyle/>
          <a:p>
            <a:pPr algn="ctr">
              <a:defRPr/>
            </a:pPr>
            <a:endParaRPr lang="zh-CN" altLang="en-US" sz="1800">
              <a:solidFill>
                <a:srgbClr val="FFFFFF"/>
              </a:solidFill>
              <a:latin typeface="Franklin Gothic Medium" panose="020B0603020102020204" pitchFamily="34" charset="0"/>
              <a:ea typeface="微软雅黑" panose="020B0503020204020204" pitchFamily="34" charset="-122"/>
            </a:endParaRPr>
          </a:p>
        </p:txBody>
      </p:sp>
      <p:sp>
        <p:nvSpPr>
          <p:cNvPr id="1027" name="矩形 7"/>
          <p:cNvSpPr>
            <a:spLocks noChangeArrowheads="1"/>
          </p:cNvSpPr>
          <p:nvPr/>
        </p:nvSpPr>
        <p:spPr bwMode="auto">
          <a:xfrm>
            <a:off x="0" y="0"/>
            <a:ext cx="6300788" cy="342900"/>
          </a:xfrm>
          <a:prstGeom prst="rect">
            <a:avLst/>
          </a:prstGeom>
          <a:solidFill>
            <a:srgbClr val="FFCC00"/>
          </a:solidFill>
          <a:ln w="9525">
            <a:noFill/>
            <a:miter lim="800000"/>
          </a:ln>
        </p:spPr>
        <p:txBody>
          <a:bodyPr anchor="ctr"/>
          <a:lstStyle/>
          <a:p>
            <a:pPr algn="ctr">
              <a:defRPr/>
            </a:pPr>
            <a:endParaRPr lang="zh-CN" altLang="en-US" sz="1800">
              <a:solidFill>
                <a:srgbClr val="FFFFFF"/>
              </a:solidFill>
              <a:latin typeface="Franklin Gothic Medium" panose="020B0603020102020204" pitchFamily="34" charset="0"/>
              <a:ea typeface="微软雅黑" panose="020B0503020204020204" pitchFamily="34" charset="-122"/>
            </a:endParaRPr>
          </a:p>
        </p:txBody>
      </p:sp>
      <p:sp>
        <p:nvSpPr>
          <p:cNvPr id="6148" name="标题占位符 1"/>
          <p:cNvSpPr>
            <a:spLocks noGrp="1" noChangeArrowheads="1"/>
          </p:cNvSpPr>
          <p:nvPr>
            <p:ph type="title"/>
          </p:nvPr>
        </p:nvSpPr>
        <p:spPr bwMode="auto">
          <a:xfrm>
            <a:off x="1825625" y="339725"/>
            <a:ext cx="67786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9" name="矩形 6"/>
          <p:cNvSpPr>
            <a:spLocks noChangeArrowheads="1"/>
          </p:cNvSpPr>
          <p:nvPr/>
        </p:nvSpPr>
        <p:spPr bwMode="auto">
          <a:xfrm>
            <a:off x="2124075" y="0"/>
            <a:ext cx="7019925" cy="347663"/>
          </a:xfrm>
          <a:prstGeom prst="rect">
            <a:avLst/>
          </a:prstGeom>
          <a:solidFill>
            <a:srgbClr val="339966"/>
          </a:solidFill>
          <a:ln w="9525">
            <a:noFill/>
            <a:miter lim="800000"/>
          </a:ln>
        </p:spPr>
        <p:txBody>
          <a:bodyPr anchor="ctr"/>
          <a:lstStyle/>
          <a:p>
            <a:pPr algn="ctr">
              <a:defRPr/>
            </a:pPr>
            <a:endParaRPr lang="zh-CN" altLang="en-US" sz="1800">
              <a:solidFill>
                <a:srgbClr val="FFFFFF"/>
              </a:solidFill>
              <a:latin typeface="Franklin Gothic Medium" panose="020B0603020102020204" pitchFamily="34" charset="0"/>
              <a:ea typeface="微软雅黑" panose="020B0503020204020204" pitchFamily="34" charset="-122"/>
            </a:endParaRPr>
          </a:p>
        </p:txBody>
      </p:sp>
      <p:sp>
        <p:nvSpPr>
          <p:cNvPr id="1030" name="矩形 6"/>
          <p:cNvSpPr>
            <a:spLocks noChangeArrowheads="1"/>
          </p:cNvSpPr>
          <p:nvPr userDrawn="1"/>
        </p:nvSpPr>
        <p:spPr bwMode="auto">
          <a:xfrm>
            <a:off x="0" y="6742113"/>
            <a:ext cx="7380288" cy="115887"/>
          </a:xfrm>
          <a:prstGeom prst="rect">
            <a:avLst/>
          </a:prstGeom>
          <a:solidFill>
            <a:srgbClr val="339966"/>
          </a:solidFill>
          <a:ln w="9525">
            <a:noFill/>
            <a:miter lim="800000"/>
          </a:ln>
        </p:spPr>
        <p:txBody>
          <a:bodyPr anchor="ctr"/>
          <a:lstStyle/>
          <a:p>
            <a:pPr algn="ctr">
              <a:defRPr/>
            </a:pPr>
            <a:endParaRPr lang="zh-CN" altLang="en-US" sz="1800">
              <a:solidFill>
                <a:srgbClr val="FFFFFF"/>
              </a:solidFill>
              <a:latin typeface="Franklin Gothic Medium" panose="020B0603020102020204" pitchFamily="34" charset="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rtl="0" fontAlgn="base">
        <a:spcBef>
          <a:spcPct val="0"/>
        </a:spcBef>
        <a:spcAft>
          <a:spcPct val="0"/>
        </a:spcAft>
        <a:defRPr sz="2800" b="1">
          <a:solidFill>
            <a:srgbClr val="716F70"/>
          </a:solidFill>
          <a:latin typeface="+mj-lt"/>
          <a:ea typeface="+mj-ea"/>
          <a:cs typeface="+mj-cs"/>
        </a:defRPr>
      </a:lvl1pPr>
      <a:lvl2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2pPr>
      <a:lvl3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3pPr>
      <a:lvl4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4pPr>
      <a:lvl5pPr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5pPr>
      <a:lvl6pPr marL="4572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6pPr>
      <a:lvl7pPr marL="9144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7pPr>
      <a:lvl8pPr marL="13716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8pPr>
      <a:lvl9pPr marL="1828800" algn="l" rtl="0" fontAlgn="base">
        <a:spcBef>
          <a:spcPct val="0"/>
        </a:spcBef>
        <a:spcAft>
          <a:spcPct val="0"/>
        </a:spcAft>
        <a:defRPr sz="2800" b="1">
          <a:solidFill>
            <a:srgbClr val="716F70"/>
          </a:solidFill>
          <a:latin typeface="微软雅黑" panose="020B0503020204020204" pitchFamily="34" charset="-122"/>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2800">
          <a:solidFill>
            <a:srgbClr val="716F70"/>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400">
          <a:solidFill>
            <a:srgbClr val="716F70"/>
          </a:solidFill>
          <a:latin typeface="+mn-lt"/>
          <a:ea typeface="+mn-ea"/>
        </a:defRPr>
      </a:lvl2pPr>
      <a:lvl3pPr marL="11430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3pPr>
      <a:lvl4pPr marL="16002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4pPr>
      <a:lvl5pPr marL="20574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rgbClr val="716F7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38142;&#25509;&#36164;&#28304;/Module11%20Unit%202%20Activity%202.swf"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38142;&#25509;&#36164;&#28304;/Module%2011%20Unit%202%20Actrivity%202.mp3"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2"/>
          <p:cNvSpPr>
            <a:spLocks noChangeArrowheads="1"/>
          </p:cNvSpPr>
          <p:nvPr/>
        </p:nvSpPr>
        <p:spPr bwMode="auto">
          <a:xfrm>
            <a:off x="1100430" y="1035050"/>
            <a:ext cx="1368425" cy="1152525"/>
          </a:xfrm>
          <a:prstGeom prst="ellipse">
            <a:avLst/>
          </a:prstGeom>
          <a:gradFill rotWithShape="1">
            <a:gsLst>
              <a:gs pos="0">
                <a:schemeClr val="bg1"/>
              </a:gs>
              <a:gs pos="100000">
                <a:schemeClr val="accent1"/>
              </a:gs>
            </a:gsLst>
            <a:path path="shape">
              <a:fillToRect l="50000" t="50000" r="50000" b="50000"/>
            </a:path>
          </a:gradFill>
          <a:ln w="9525">
            <a:noFill/>
            <a:round/>
          </a:ln>
          <a:effectLst>
            <a:outerShdw dist="107763" dir="2700000" algn="ctr" rotWithShape="0">
              <a:schemeClr val="bg2">
                <a:alpha val="50000"/>
              </a:schemeClr>
            </a:outerShdw>
          </a:effectLst>
        </p:spPr>
        <p:txBody>
          <a:bodyPr wrap="none" anchor="ctr"/>
          <a:lstStyle/>
          <a:p>
            <a:pPr>
              <a:defRPr/>
            </a:pPr>
            <a:endParaRPr lang="zh-CN" altLang="en-US" sz="1800">
              <a:latin typeface="Arial" panose="020B0604020202020204" pitchFamily="34" charset="0"/>
            </a:endParaRPr>
          </a:p>
        </p:txBody>
      </p:sp>
      <p:sp>
        <p:nvSpPr>
          <p:cNvPr id="10243" name="Text Box 3"/>
          <p:cNvSpPr txBox="1">
            <a:spLocks noChangeArrowheads="1"/>
          </p:cNvSpPr>
          <p:nvPr/>
        </p:nvSpPr>
        <p:spPr bwMode="auto">
          <a:xfrm>
            <a:off x="1244892" y="1095375"/>
            <a:ext cx="13684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6600" b="1"/>
              <a:t>11</a:t>
            </a:r>
          </a:p>
        </p:txBody>
      </p:sp>
      <p:sp>
        <p:nvSpPr>
          <p:cNvPr id="10244" name="WordArt 4"/>
          <p:cNvSpPr>
            <a:spLocks noChangeArrowheads="1" noChangeShapeType="1" noTextEdit="1"/>
          </p:cNvSpPr>
          <p:nvPr/>
        </p:nvSpPr>
        <p:spPr bwMode="auto">
          <a:xfrm>
            <a:off x="3429000" y="981075"/>
            <a:ext cx="3523958" cy="863600"/>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5200" b="1" kern="10" dirty="0">
                <a:solidFill>
                  <a:srgbClr val="AE2A28"/>
                </a:solidFill>
                <a:latin typeface="Arial" panose="020B0604020202020204"/>
                <a:cs typeface="Arial" panose="020B0604020202020204"/>
              </a:rPr>
              <a:t>Photos</a:t>
            </a:r>
            <a:endParaRPr lang="zh-CN" altLang="en-US" sz="5200" b="1" kern="10" dirty="0">
              <a:solidFill>
                <a:srgbClr val="AE2A28"/>
              </a:solidFill>
              <a:latin typeface="Arial" panose="020B0604020202020204"/>
              <a:cs typeface="Arial" panose="020B0604020202020204"/>
            </a:endParaRPr>
          </a:p>
        </p:txBody>
      </p:sp>
      <p:sp>
        <p:nvSpPr>
          <p:cNvPr id="10245" name="WordArt 5"/>
          <p:cNvSpPr>
            <a:spLocks noChangeArrowheads="1" noChangeShapeType="1" noTextEdit="1"/>
          </p:cNvSpPr>
          <p:nvPr/>
        </p:nvSpPr>
        <p:spPr bwMode="auto">
          <a:xfrm>
            <a:off x="1028992" y="879475"/>
            <a:ext cx="1600200" cy="533400"/>
          </a:xfrm>
          <a:prstGeom prst="rect">
            <a:avLst/>
          </a:prstGeom>
        </p:spPr>
        <p:txBody>
          <a:bodyPr spcFirstLastPara="1" wrap="none" fromWordArt="1">
            <a:prstTxWarp prst="textArchUp">
              <a:avLst>
                <a:gd name="adj" fmla="val 10685404"/>
              </a:avLst>
            </a:prstTxWarp>
          </a:bodyPr>
          <a:lstStyle/>
          <a:p>
            <a:pPr algn="ctr"/>
            <a:r>
              <a:rPr lang="en-US" altLang="zh-CN" sz="3600" b="1" kern="10">
                <a:ln w="9525">
                  <a:solidFill>
                    <a:srgbClr val="000000"/>
                  </a:solidFill>
                  <a:round/>
                </a:ln>
                <a:solidFill>
                  <a:srgbClr val="000000"/>
                </a:solidFill>
                <a:latin typeface="Arial" panose="020B0604020202020204"/>
                <a:cs typeface="Arial" panose="020B0604020202020204"/>
              </a:rPr>
              <a:t>Module</a:t>
            </a:r>
            <a:endParaRPr lang="zh-CN" altLang="en-US" sz="3600" b="1" kern="10">
              <a:ln w="9525">
                <a:solidFill>
                  <a:srgbClr val="000000"/>
                </a:solidFill>
                <a:round/>
              </a:ln>
              <a:solidFill>
                <a:srgbClr val="000000"/>
              </a:solidFill>
              <a:latin typeface="Arial" panose="020B0604020202020204"/>
              <a:cs typeface="Arial" panose="020B0604020202020204"/>
            </a:endParaRPr>
          </a:p>
        </p:txBody>
      </p:sp>
      <p:sp>
        <p:nvSpPr>
          <p:cNvPr id="10246" name="Text Box 6"/>
          <p:cNvSpPr txBox="1">
            <a:spLocks noChangeArrowheads="1"/>
          </p:cNvSpPr>
          <p:nvPr/>
        </p:nvSpPr>
        <p:spPr bwMode="auto">
          <a:xfrm>
            <a:off x="304800" y="2590800"/>
            <a:ext cx="8610600" cy="165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ts val="6100"/>
              </a:lnSpc>
              <a:spcBef>
                <a:spcPct val="50000"/>
              </a:spcBef>
            </a:pPr>
            <a:r>
              <a:rPr lang="en-US" altLang="zh-CN" sz="4400" b="1" dirty="0">
                <a:solidFill>
                  <a:srgbClr val="003399"/>
                </a:solidFill>
                <a:latin typeface="Times New Roman" panose="02020603050405020304" pitchFamily="18" charset="0"/>
              </a:rPr>
              <a:t>Unit 2  </a:t>
            </a:r>
            <a:r>
              <a:rPr lang="en-US" altLang="zh-CN" sz="4400" b="1" dirty="0" smtClean="0">
                <a:solidFill>
                  <a:srgbClr val="003399"/>
                </a:solidFill>
                <a:latin typeface="Times New Roman" panose="02020603050405020304" pitchFamily="18" charset="0"/>
              </a:rPr>
              <a:t>The </a:t>
            </a:r>
            <a:r>
              <a:rPr lang="en-US" altLang="zh-CN" sz="4400" b="1" dirty="0">
                <a:solidFill>
                  <a:srgbClr val="003399"/>
                </a:solidFill>
                <a:latin typeface="Times New Roman" panose="02020603050405020304" pitchFamily="18" charset="0"/>
              </a:rPr>
              <a:t>photo which we liked best was taken by Zhao Min.</a:t>
            </a:r>
          </a:p>
        </p:txBody>
      </p:sp>
      <p:sp>
        <p:nvSpPr>
          <p:cNvPr id="7" name="矩形 6"/>
          <p:cNvSpPr/>
          <p:nvPr/>
        </p:nvSpPr>
        <p:spPr>
          <a:xfrm>
            <a:off x="2865667" y="5486400"/>
            <a:ext cx="3554179" cy="532453"/>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6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600" b="1" kern="0" dirty="0">
              <a:solidFill>
                <a:srgbClr val="003399"/>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2819400" y="1295400"/>
            <a:ext cx="13716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marL="342900" indent="-342900" defTabSz="913130">
              <a:spcBef>
                <a:spcPct val="10000"/>
              </a:spcBef>
            </a:pPr>
            <a:r>
              <a:rPr lang="zh-CN" altLang="en-US" b="1" dirty="0"/>
              <a:t>裙子 </a:t>
            </a:r>
            <a:r>
              <a:rPr lang="en-US" altLang="zh-CN" b="1" i="1" dirty="0"/>
              <a:t>n.</a:t>
            </a:r>
          </a:p>
        </p:txBody>
      </p:sp>
      <p:sp>
        <p:nvSpPr>
          <p:cNvPr id="134151" name="Rectangle 7"/>
          <p:cNvSpPr>
            <a:spLocks noChangeArrowheads="1"/>
          </p:cNvSpPr>
          <p:nvPr/>
        </p:nvSpPr>
        <p:spPr bwMode="auto">
          <a:xfrm>
            <a:off x="6553200" y="1295400"/>
            <a:ext cx="1143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marL="342900" indent="-342900" defTabSz="913130">
              <a:spcBef>
                <a:spcPct val="10000"/>
              </a:spcBef>
            </a:pPr>
            <a:r>
              <a:rPr kumimoji="1" lang="en-US" altLang="zh-CN" b="1" dirty="0">
                <a:solidFill>
                  <a:srgbClr val="FF0000"/>
                </a:solidFill>
              </a:rPr>
              <a:t>skirt</a:t>
            </a:r>
          </a:p>
        </p:txBody>
      </p:sp>
      <p:sp>
        <p:nvSpPr>
          <p:cNvPr id="14341" name="Text Box 5"/>
          <p:cNvSpPr txBox="1">
            <a:spLocks noChangeArrowheads="1"/>
          </p:cNvSpPr>
          <p:nvPr/>
        </p:nvSpPr>
        <p:spPr bwMode="auto">
          <a:xfrm>
            <a:off x="1517650" y="1557338"/>
            <a:ext cx="16160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zh-CN" b="1"/>
          </a:p>
        </p:txBody>
      </p:sp>
      <p:sp>
        <p:nvSpPr>
          <p:cNvPr id="14342" name="Rectangle 6"/>
          <p:cNvSpPr>
            <a:spLocks noChangeArrowheads="1"/>
          </p:cNvSpPr>
          <p:nvPr/>
        </p:nvSpPr>
        <p:spPr bwMode="auto">
          <a:xfrm>
            <a:off x="6019800" y="3657600"/>
            <a:ext cx="28924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kumimoji="1" lang="en-US" altLang="zh-CN" b="1" dirty="0">
                <a:solidFill>
                  <a:srgbClr val="FF0000"/>
                </a:solidFill>
                <a:cs typeface="Courier New" panose="02070309020205020404" pitchFamily="49" charset="0"/>
              </a:rPr>
              <a:t>congratulations</a:t>
            </a:r>
          </a:p>
        </p:txBody>
      </p:sp>
      <p:sp>
        <p:nvSpPr>
          <p:cNvPr id="14343" name="Rectangle 7"/>
          <p:cNvSpPr>
            <a:spLocks noChangeArrowheads="1"/>
          </p:cNvSpPr>
          <p:nvPr/>
        </p:nvSpPr>
        <p:spPr bwMode="auto">
          <a:xfrm>
            <a:off x="3581400" y="365760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a:spcBef>
                <a:spcPct val="20000"/>
              </a:spcBef>
              <a:buFont typeface="Arial" panose="020B0604020202020204" pitchFamily="34" charset="0"/>
              <a:buNone/>
            </a:pPr>
            <a:r>
              <a:rPr lang="en-US" altLang="zh-CN" b="1" dirty="0"/>
              <a:t>(</a:t>
            </a:r>
            <a:r>
              <a:rPr lang="zh-CN" altLang="en-US" b="1" dirty="0"/>
              <a:t>复数</a:t>
            </a:r>
            <a:r>
              <a:rPr lang="en-US" altLang="zh-CN" b="1" dirty="0"/>
              <a:t>)</a:t>
            </a:r>
            <a:r>
              <a:rPr lang="zh-CN" altLang="en-US" b="1" dirty="0"/>
              <a:t>祝贺 </a:t>
            </a:r>
            <a:r>
              <a:rPr lang="en-US" altLang="zh-CN" b="1" i="1" dirty="0"/>
              <a:t>n.</a:t>
            </a:r>
            <a:r>
              <a:rPr lang="en-US" altLang="zh-CN" b="1" dirty="0">
                <a:cs typeface="Courier New" panose="02070309020205020404" pitchFamily="49" charset="0"/>
              </a:rPr>
              <a:t> </a:t>
            </a:r>
          </a:p>
        </p:txBody>
      </p:sp>
      <p:sp>
        <p:nvSpPr>
          <p:cNvPr id="14344" name="Rectangle 8"/>
          <p:cNvSpPr>
            <a:spLocks noChangeArrowheads="1"/>
          </p:cNvSpPr>
          <p:nvPr/>
        </p:nvSpPr>
        <p:spPr bwMode="auto">
          <a:xfrm>
            <a:off x="6324600" y="4572000"/>
            <a:ext cx="2216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10000"/>
              </a:spcBef>
            </a:pPr>
            <a:r>
              <a:rPr kumimoji="1" lang="en-US" altLang="zh-CN" b="1" dirty="0">
                <a:solidFill>
                  <a:srgbClr val="FF0000"/>
                </a:solidFill>
                <a:cs typeface="Courier New" panose="02070309020205020404" pitchFamily="49" charset="0"/>
              </a:rPr>
              <a:t>headmaster</a:t>
            </a:r>
          </a:p>
        </p:txBody>
      </p:sp>
      <p:sp>
        <p:nvSpPr>
          <p:cNvPr id="14345" name="Rectangle 9"/>
          <p:cNvSpPr>
            <a:spLocks noChangeArrowheads="1"/>
          </p:cNvSpPr>
          <p:nvPr/>
        </p:nvSpPr>
        <p:spPr bwMode="auto">
          <a:xfrm>
            <a:off x="3733800" y="4495800"/>
            <a:ext cx="19383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10000"/>
              </a:spcBef>
            </a:pPr>
            <a:r>
              <a:rPr lang="zh-CN" altLang="en-US" b="1" dirty="0"/>
              <a:t>男校长 </a:t>
            </a:r>
            <a:r>
              <a:rPr lang="en-US" altLang="zh-CN" b="1" i="1" dirty="0"/>
              <a:t>n.</a:t>
            </a:r>
            <a:r>
              <a:rPr lang="en-US" altLang="zh-CN" b="1" dirty="0"/>
              <a:t> </a:t>
            </a:r>
          </a:p>
        </p:txBody>
      </p:sp>
      <p:sp>
        <p:nvSpPr>
          <p:cNvPr id="14346" name="Rectangle 10"/>
          <p:cNvSpPr>
            <a:spLocks noChangeArrowheads="1"/>
          </p:cNvSpPr>
          <p:nvPr/>
        </p:nvSpPr>
        <p:spPr bwMode="auto">
          <a:xfrm>
            <a:off x="6172200" y="2895600"/>
            <a:ext cx="1347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kumimoji="1" lang="en-US" altLang="zh-CN" b="1" dirty="0">
                <a:solidFill>
                  <a:srgbClr val="FF0000"/>
                </a:solidFill>
                <a:cs typeface="Courier New" panose="02070309020205020404" pitchFamily="49" charset="0"/>
              </a:rPr>
              <a:t> singer</a:t>
            </a:r>
          </a:p>
        </p:txBody>
      </p:sp>
      <p:sp>
        <p:nvSpPr>
          <p:cNvPr id="14347" name="Rectangle 11"/>
          <p:cNvSpPr>
            <a:spLocks noChangeArrowheads="1"/>
          </p:cNvSpPr>
          <p:nvPr/>
        </p:nvSpPr>
        <p:spPr bwMode="auto">
          <a:xfrm>
            <a:off x="2667000" y="2971800"/>
            <a:ext cx="3060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10000"/>
              </a:spcBef>
            </a:pPr>
            <a:r>
              <a:rPr lang="zh-CN" altLang="en-US" b="1" dirty="0"/>
              <a:t>歌手；歌唱家 </a:t>
            </a:r>
            <a:r>
              <a:rPr lang="en-US" altLang="zh-CN" b="1" i="1" dirty="0"/>
              <a:t>n.</a:t>
            </a:r>
          </a:p>
        </p:txBody>
      </p:sp>
      <p:sp>
        <p:nvSpPr>
          <p:cNvPr id="14348" name="Rectangle 12"/>
          <p:cNvSpPr>
            <a:spLocks noChangeArrowheads="1"/>
          </p:cNvSpPr>
          <p:nvPr/>
        </p:nvSpPr>
        <p:spPr bwMode="auto">
          <a:xfrm>
            <a:off x="4800600" y="2133600"/>
            <a:ext cx="4213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kumimoji="1" lang="en-US" altLang="zh-CN" b="1" dirty="0">
                <a:solidFill>
                  <a:srgbClr val="FF0000"/>
                </a:solidFill>
                <a:cs typeface="Courier New" panose="02070309020205020404" pitchFamily="49" charset="0"/>
              </a:rPr>
              <a:t>protect </a:t>
            </a:r>
            <a:r>
              <a:rPr kumimoji="1" lang="en-US" altLang="zh-CN" b="1" dirty="0" err="1">
                <a:solidFill>
                  <a:srgbClr val="FF0000"/>
                </a:solidFill>
                <a:cs typeface="Courier New" panose="02070309020205020404" pitchFamily="49" charset="0"/>
              </a:rPr>
              <a:t>sth</a:t>
            </a:r>
            <a:r>
              <a:rPr kumimoji="1" lang="en-US" altLang="zh-CN" b="1" dirty="0">
                <a:solidFill>
                  <a:srgbClr val="FF0000"/>
                </a:solidFill>
                <a:cs typeface="Courier New" panose="02070309020205020404" pitchFamily="49" charset="0"/>
              </a:rPr>
              <a:t>. against </a:t>
            </a:r>
            <a:r>
              <a:rPr kumimoji="1" lang="en-US" altLang="zh-CN" b="1" dirty="0" err="1">
                <a:solidFill>
                  <a:srgbClr val="FF0000"/>
                </a:solidFill>
                <a:cs typeface="Courier New" panose="02070309020205020404" pitchFamily="49" charset="0"/>
              </a:rPr>
              <a:t>sth</a:t>
            </a:r>
            <a:r>
              <a:rPr kumimoji="1" lang="en-US" altLang="zh-CN" b="1" dirty="0">
                <a:solidFill>
                  <a:srgbClr val="FF0000"/>
                </a:solidFill>
                <a:cs typeface="Courier New" panose="02070309020205020404" pitchFamily="49" charset="0"/>
              </a:rPr>
              <a:t>.</a:t>
            </a:r>
          </a:p>
        </p:txBody>
      </p:sp>
      <p:sp>
        <p:nvSpPr>
          <p:cNvPr id="14349" name="Rectangle 13"/>
          <p:cNvSpPr>
            <a:spLocks noChangeArrowheads="1"/>
          </p:cNvSpPr>
          <p:nvPr/>
        </p:nvSpPr>
        <p:spPr bwMode="auto">
          <a:xfrm>
            <a:off x="1371600" y="2133600"/>
            <a:ext cx="320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a:spcBef>
                <a:spcPct val="20000"/>
              </a:spcBef>
              <a:buFont typeface="Arial" panose="020B0604020202020204" pitchFamily="34" charset="0"/>
              <a:buNone/>
            </a:pPr>
            <a:r>
              <a:rPr lang="zh-CN" altLang="en-US" b="1" dirty="0"/>
              <a:t>保护</a:t>
            </a:r>
            <a:r>
              <a:rPr lang="en-US" altLang="zh-CN" b="1" dirty="0"/>
              <a:t>…;</a:t>
            </a:r>
            <a:r>
              <a:rPr lang="zh-CN" altLang="en-US" b="1" dirty="0"/>
              <a:t>使</a:t>
            </a:r>
            <a:r>
              <a:rPr lang="en-US" altLang="zh-CN" b="1" dirty="0"/>
              <a:t>…</a:t>
            </a:r>
            <a:r>
              <a:rPr lang="zh-CN" altLang="en-US" b="1" dirty="0"/>
              <a:t>不受</a:t>
            </a:r>
            <a:endParaRPr lang="zh-CN" altLang="en-US" b="1" i="1" dirty="0"/>
          </a:p>
        </p:txBody>
      </p:sp>
      <p:sp>
        <p:nvSpPr>
          <p:cNvPr id="14350" name="Rectangle 14"/>
          <p:cNvSpPr>
            <a:spLocks noChangeArrowheads="1"/>
          </p:cNvSpPr>
          <p:nvPr/>
        </p:nvSpPr>
        <p:spPr bwMode="auto">
          <a:xfrm>
            <a:off x="152400" y="3733800"/>
            <a:ext cx="35163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lang="en-US" altLang="zh-CN" b="1" dirty="0"/>
              <a:t>/</a:t>
            </a:r>
            <a:r>
              <a:rPr lang="en-US" altLang="zh-CN" b="1" dirty="0" err="1">
                <a:solidFill>
                  <a:srgbClr val="000000"/>
                </a:solidFill>
              </a:rPr>
              <a:t>kəngr</a:t>
            </a:r>
            <a:r>
              <a:rPr lang="en-US" altLang="zh-CN" b="1" dirty="0" err="1">
                <a:solidFill>
                  <a:srgbClr val="FF0000"/>
                </a:solidFill>
              </a:rPr>
              <a:t>æ</a:t>
            </a:r>
            <a:r>
              <a:rPr lang="en-US" altLang="zh-CN" b="1" dirty="0" err="1">
                <a:solidFill>
                  <a:srgbClr val="000000"/>
                </a:solidFill>
              </a:rPr>
              <a:t>tʃ</a:t>
            </a:r>
            <a:r>
              <a:rPr lang="en-US" altLang="zh-CN" b="1" dirty="0" err="1">
                <a:solidFill>
                  <a:srgbClr val="FF0000"/>
                </a:solidFill>
              </a:rPr>
              <a:t>u</a:t>
            </a:r>
            <a:r>
              <a:rPr lang="en-US" altLang="zh-CN" b="1" dirty="0" err="1">
                <a:solidFill>
                  <a:srgbClr val="000000"/>
                </a:solidFill>
              </a:rPr>
              <a:t>'l</a:t>
            </a:r>
            <a:r>
              <a:rPr lang="en-US" altLang="zh-CN" b="1" dirty="0" err="1">
                <a:solidFill>
                  <a:srgbClr val="FF0000"/>
                </a:solidFill>
              </a:rPr>
              <a:t>ei</a:t>
            </a:r>
            <a:r>
              <a:rPr lang="en-US" altLang="zh-CN" b="1" dirty="0" err="1">
                <a:solidFill>
                  <a:srgbClr val="000000"/>
                </a:solidFill>
              </a:rPr>
              <a:t>ʃnz</a:t>
            </a:r>
            <a:r>
              <a:rPr lang="en-US" altLang="zh-CN" b="1" dirty="0">
                <a:solidFill>
                  <a:srgbClr val="000000"/>
                </a:solidFill>
              </a:rPr>
              <a:t>/ </a:t>
            </a:r>
          </a:p>
        </p:txBody>
      </p:sp>
      <p:sp>
        <p:nvSpPr>
          <p:cNvPr id="14351" name="Rectangle 15"/>
          <p:cNvSpPr>
            <a:spLocks noChangeArrowheads="1"/>
          </p:cNvSpPr>
          <p:nvPr/>
        </p:nvSpPr>
        <p:spPr bwMode="auto">
          <a:xfrm>
            <a:off x="304800" y="1295400"/>
            <a:ext cx="124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lang="en-US" altLang="zh-CN" b="1" dirty="0">
                <a:solidFill>
                  <a:srgbClr val="000000"/>
                </a:solidFill>
                <a:cs typeface="Courier New" panose="02070309020205020404" pitchFamily="49" charset="0"/>
              </a:rPr>
              <a:t>/</a:t>
            </a:r>
            <a:r>
              <a:rPr lang="en-US" altLang="zh-CN" b="1" dirty="0" err="1">
                <a:solidFill>
                  <a:srgbClr val="000000"/>
                </a:solidFill>
              </a:rPr>
              <a:t>sk</a:t>
            </a:r>
            <a:r>
              <a:rPr lang="en-US" altLang="zh-CN" b="1" dirty="0" err="1">
                <a:solidFill>
                  <a:srgbClr val="FF0000"/>
                </a:solidFill>
              </a:rPr>
              <a:t>ə:</a:t>
            </a:r>
            <a:r>
              <a:rPr lang="en-US" altLang="zh-CN" b="1" dirty="0" err="1">
                <a:solidFill>
                  <a:srgbClr val="000000"/>
                </a:solidFill>
              </a:rPr>
              <a:t>t</a:t>
            </a:r>
            <a:r>
              <a:rPr lang="en-US" altLang="zh-CN" b="1" dirty="0">
                <a:cs typeface="Courier New" panose="02070309020205020404" pitchFamily="49" charset="0"/>
              </a:rPr>
              <a:t>/</a:t>
            </a:r>
          </a:p>
        </p:txBody>
      </p:sp>
      <p:sp>
        <p:nvSpPr>
          <p:cNvPr id="14353" name="Rectangle 17"/>
          <p:cNvSpPr>
            <a:spLocks noChangeArrowheads="1"/>
          </p:cNvSpPr>
          <p:nvPr/>
        </p:nvSpPr>
        <p:spPr bwMode="auto">
          <a:xfrm>
            <a:off x="457200" y="2895600"/>
            <a:ext cx="1292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lang="en-US" altLang="zh-CN" b="1" dirty="0">
                <a:solidFill>
                  <a:srgbClr val="000000"/>
                </a:solidFill>
                <a:cs typeface="Courier New" panose="02070309020205020404" pitchFamily="49" charset="0"/>
              </a:rPr>
              <a:t>/</a:t>
            </a:r>
            <a:r>
              <a:rPr lang="en-US" altLang="zh-CN" b="1" dirty="0">
                <a:solidFill>
                  <a:srgbClr val="000000"/>
                </a:solidFill>
              </a:rPr>
              <a:t>'</a:t>
            </a:r>
            <a:r>
              <a:rPr lang="en-US" altLang="zh-CN" b="1" dirty="0" err="1">
                <a:solidFill>
                  <a:srgbClr val="000000"/>
                </a:solidFill>
              </a:rPr>
              <a:t>s</a:t>
            </a:r>
            <a:r>
              <a:rPr lang="en-US" altLang="zh-CN" b="1" dirty="0" err="1">
                <a:solidFill>
                  <a:srgbClr val="FF0000"/>
                </a:solidFill>
              </a:rPr>
              <a:t>ɪ</a:t>
            </a:r>
            <a:r>
              <a:rPr lang="en-US" altLang="zh-CN" b="1" dirty="0" err="1">
                <a:solidFill>
                  <a:srgbClr val="000000"/>
                </a:solidFill>
              </a:rPr>
              <a:t>ŋ</a:t>
            </a:r>
            <a:r>
              <a:rPr lang="en-US" altLang="zh-CN" b="1" dirty="0" err="1">
                <a:solidFill>
                  <a:srgbClr val="FF0000"/>
                </a:solidFill>
              </a:rPr>
              <a:t>ə</a:t>
            </a:r>
            <a:r>
              <a:rPr lang="en-US" altLang="zh-CN" b="1" dirty="0">
                <a:cs typeface="Courier New" panose="02070309020205020404" pitchFamily="49" charset="0"/>
              </a:rPr>
              <a:t>/</a:t>
            </a:r>
          </a:p>
        </p:txBody>
      </p:sp>
      <p:grpSp>
        <p:nvGrpSpPr>
          <p:cNvPr id="14354" name="Group 18"/>
          <p:cNvGrpSpPr/>
          <p:nvPr/>
        </p:nvGrpSpPr>
        <p:grpSpPr bwMode="auto">
          <a:xfrm>
            <a:off x="762000" y="533400"/>
            <a:ext cx="7620000" cy="625475"/>
            <a:chOff x="7074" y="7207"/>
            <a:chExt cx="4140" cy="985"/>
          </a:xfrm>
        </p:grpSpPr>
        <p:sp>
          <p:nvSpPr>
            <p:cNvPr id="14355" name="Freeform 19"/>
            <p:cNvSpPr/>
            <p:nvPr/>
          </p:nvSpPr>
          <p:spPr bwMode="auto">
            <a:xfrm>
              <a:off x="7074" y="7530"/>
              <a:ext cx="4140" cy="338"/>
            </a:xfrm>
            <a:custGeom>
              <a:avLst/>
              <a:gdLst>
                <a:gd name="T0" fmla="*/ 0 w 4140"/>
                <a:gd name="T1" fmla="*/ 156 h 338"/>
                <a:gd name="T2" fmla="*/ 720 w 4140"/>
                <a:gd name="T3" fmla="*/ 312 h 338"/>
                <a:gd name="T4" fmla="*/ 1620 w 4140"/>
                <a:gd name="T5" fmla="*/ 156 h 338"/>
                <a:gd name="T6" fmla="*/ 2160 w 4140"/>
                <a:gd name="T7" fmla="*/ 312 h 338"/>
                <a:gd name="T8" fmla="*/ 3420 w 4140"/>
                <a:gd name="T9" fmla="*/ 0 h 338"/>
                <a:gd name="T10" fmla="*/ 4140 w 4140"/>
                <a:gd name="T11" fmla="*/ 312 h 338"/>
              </a:gdLst>
              <a:ahLst/>
              <a:cxnLst>
                <a:cxn ang="0">
                  <a:pos x="T0" y="T1"/>
                </a:cxn>
                <a:cxn ang="0">
                  <a:pos x="T2" y="T3"/>
                </a:cxn>
                <a:cxn ang="0">
                  <a:pos x="T4" y="T5"/>
                </a:cxn>
                <a:cxn ang="0">
                  <a:pos x="T6" y="T7"/>
                </a:cxn>
                <a:cxn ang="0">
                  <a:pos x="T8" y="T9"/>
                </a:cxn>
                <a:cxn ang="0">
                  <a:pos x="T10" y="T11"/>
                </a:cxn>
              </a:cxnLst>
              <a:rect l="0" t="0" r="r" b="b"/>
              <a:pathLst>
                <a:path w="4140" h="338">
                  <a:moveTo>
                    <a:pt x="0" y="156"/>
                  </a:moveTo>
                  <a:cubicBezTo>
                    <a:pt x="225" y="234"/>
                    <a:pt x="450" y="312"/>
                    <a:pt x="720" y="312"/>
                  </a:cubicBezTo>
                  <a:cubicBezTo>
                    <a:pt x="990" y="312"/>
                    <a:pt x="1380" y="156"/>
                    <a:pt x="1620" y="156"/>
                  </a:cubicBezTo>
                  <a:cubicBezTo>
                    <a:pt x="1860" y="156"/>
                    <a:pt x="1860" y="338"/>
                    <a:pt x="2160" y="312"/>
                  </a:cubicBezTo>
                  <a:cubicBezTo>
                    <a:pt x="2460" y="286"/>
                    <a:pt x="3090" y="0"/>
                    <a:pt x="3420" y="0"/>
                  </a:cubicBezTo>
                  <a:cubicBezTo>
                    <a:pt x="3750" y="0"/>
                    <a:pt x="3945" y="156"/>
                    <a:pt x="4140" y="312"/>
                  </a:cubicBezTo>
                </a:path>
              </a:pathLst>
            </a:custGeom>
            <a:noFill/>
            <a:ln w="19050" cmpd="sng">
              <a:solidFill>
                <a:srgbClr val="99CC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4356" name="Group 20"/>
            <p:cNvGrpSpPr/>
            <p:nvPr/>
          </p:nvGrpSpPr>
          <p:grpSpPr bwMode="auto">
            <a:xfrm>
              <a:off x="7340" y="7207"/>
              <a:ext cx="3514" cy="985"/>
              <a:chOff x="7302" y="7207"/>
              <a:chExt cx="3514" cy="985"/>
            </a:xfrm>
          </p:grpSpPr>
          <p:sp>
            <p:nvSpPr>
              <p:cNvPr id="14357" name="Freeform 21"/>
              <p:cNvSpPr/>
              <p:nvPr/>
            </p:nvSpPr>
            <p:spPr bwMode="auto">
              <a:xfrm rot="-2380291">
                <a:off x="7302" y="7476"/>
                <a:ext cx="166" cy="434"/>
              </a:xfrm>
              <a:custGeom>
                <a:avLst/>
                <a:gdLst>
                  <a:gd name="T0" fmla="*/ 195 w 390"/>
                  <a:gd name="T1" fmla="*/ 0 h 1092"/>
                  <a:gd name="T2" fmla="*/ 0 w 390"/>
                  <a:gd name="T3" fmla="*/ 570 h 1092"/>
                  <a:gd name="T4" fmla="*/ 195 w 390"/>
                  <a:gd name="T5" fmla="*/ 1041 h 1092"/>
                  <a:gd name="T6" fmla="*/ 390 w 390"/>
                  <a:gd name="T7" fmla="*/ 600 h 1092"/>
                  <a:gd name="T8" fmla="*/ 195 w 390"/>
                  <a:gd name="T9" fmla="*/ 0 h 1092"/>
                </a:gdLst>
                <a:ahLst/>
                <a:cxnLst>
                  <a:cxn ang="0">
                    <a:pos x="T0" y="T1"/>
                  </a:cxn>
                  <a:cxn ang="0">
                    <a:pos x="T2" y="T3"/>
                  </a:cxn>
                  <a:cxn ang="0">
                    <a:pos x="T4" y="T5"/>
                  </a:cxn>
                  <a:cxn ang="0">
                    <a:pos x="T6" y="T7"/>
                  </a:cxn>
                  <a:cxn ang="0">
                    <a:pos x="T8" y="T9"/>
                  </a:cxn>
                </a:cxnLst>
                <a:rect l="0" t="0" r="r" b="b"/>
                <a:pathLst>
                  <a:path w="390" h="1092">
                    <a:moveTo>
                      <a:pt x="195" y="0"/>
                    </a:moveTo>
                    <a:cubicBezTo>
                      <a:pt x="75" y="0"/>
                      <a:pt x="0" y="414"/>
                      <a:pt x="0" y="570"/>
                    </a:cubicBezTo>
                    <a:cubicBezTo>
                      <a:pt x="0" y="726"/>
                      <a:pt x="135" y="990"/>
                      <a:pt x="195" y="1041"/>
                    </a:cubicBezTo>
                    <a:cubicBezTo>
                      <a:pt x="255" y="1092"/>
                      <a:pt x="390" y="756"/>
                      <a:pt x="390" y="600"/>
                    </a:cubicBezTo>
                    <a:cubicBezTo>
                      <a:pt x="390" y="444"/>
                      <a:pt x="315" y="0"/>
                      <a:pt x="195" y="0"/>
                    </a:cubicBezTo>
                    <a:close/>
                  </a:path>
                </a:pathLst>
              </a:custGeom>
              <a:gradFill rotWithShape="0">
                <a:gsLst>
                  <a:gs pos="0">
                    <a:srgbClr val="99CC00"/>
                  </a:gs>
                  <a:gs pos="50000">
                    <a:srgbClr val="CCFFCC"/>
                  </a:gs>
                  <a:gs pos="100000">
                    <a:srgbClr val="99CC00"/>
                  </a:gs>
                </a:gsLst>
                <a:lin ang="5400000" scaled="1"/>
              </a:gradFill>
              <a:ln w="9525">
                <a:solidFill>
                  <a:srgbClr val="99CC00"/>
                </a:solidFill>
                <a:round/>
              </a:ln>
            </p:spPr>
            <p:txBody>
              <a:bodyPr/>
              <a:lstStyle/>
              <a:p>
                <a:endParaRPr lang="zh-CN" altLang="en-US"/>
              </a:p>
            </p:txBody>
          </p:sp>
          <p:sp>
            <p:nvSpPr>
              <p:cNvPr id="14358" name="Freeform 22"/>
              <p:cNvSpPr/>
              <p:nvPr/>
            </p:nvSpPr>
            <p:spPr bwMode="auto">
              <a:xfrm rot="-2310783">
                <a:off x="8646" y="7368"/>
                <a:ext cx="166" cy="434"/>
              </a:xfrm>
              <a:custGeom>
                <a:avLst/>
                <a:gdLst>
                  <a:gd name="T0" fmla="*/ 195 w 390"/>
                  <a:gd name="T1" fmla="*/ 0 h 1092"/>
                  <a:gd name="T2" fmla="*/ 0 w 390"/>
                  <a:gd name="T3" fmla="*/ 570 h 1092"/>
                  <a:gd name="T4" fmla="*/ 195 w 390"/>
                  <a:gd name="T5" fmla="*/ 1041 h 1092"/>
                  <a:gd name="T6" fmla="*/ 390 w 390"/>
                  <a:gd name="T7" fmla="*/ 600 h 1092"/>
                  <a:gd name="T8" fmla="*/ 195 w 390"/>
                  <a:gd name="T9" fmla="*/ 0 h 1092"/>
                </a:gdLst>
                <a:ahLst/>
                <a:cxnLst>
                  <a:cxn ang="0">
                    <a:pos x="T0" y="T1"/>
                  </a:cxn>
                  <a:cxn ang="0">
                    <a:pos x="T2" y="T3"/>
                  </a:cxn>
                  <a:cxn ang="0">
                    <a:pos x="T4" y="T5"/>
                  </a:cxn>
                  <a:cxn ang="0">
                    <a:pos x="T6" y="T7"/>
                  </a:cxn>
                  <a:cxn ang="0">
                    <a:pos x="T8" y="T9"/>
                  </a:cxn>
                </a:cxnLst>
                <a:rect l="0" t="0" r="r" b="b"/>
                <a:pathLst>
                  <a:path w="390" h="1092">
                    <a:moveTo>
                      <a:pt x="195" y="0"/>
                    </a:moveTo>
                    <a:cubicBezTo>
                      <a:pt x="75" y="0"/>
                      <a:pt x="0" y="414"/>
                      <a:pt x="0" y="570"/>
                    </a:cubicBezTo>
                    <a:cubicBezTo>
                      <a:pt x="0" y="726"/>
                      <a:pt x="135" y="990"/>
                      <a:pt x="195" y="1041"/>
                    </a:cubicBezTo>
                    <a:cubicBezTo>
                      <a:pt x="255" y="1092"/>
                      <a:pt x="390" y="756"/>
                      <a:pt x="390" y="600"/>
                    </a:cubicBezTo>
                    <a:cubicBezTo>
                      <a:pt x="390" y="444"/>
                      <a:pt x="315" y="0"/>
                      <a:pt x="195" y="0"/>
                    </a:cubicBezTo>
                    <a:close/>
                  </a:path>
                </a:pathLst>
              </a:custGeom>
              <a:gradFill rotWithShape="0">
                <a:gsLst>
                  <a:gs pos="0">
                    <a:srgbClr val="99CC00"/>
                  </a:gs>
                  <a:gs pos="50000">
                    <a:srgbClr val="CCFFCC"/>
                  </a:gs>
                  <a:gs pos="100000">
                    <a:srgbClr val="99CC00"/>
                  </a:gs>
                </a:gsLst>
                <a:lin ang="5400000" scaled="1"/>
              </a:gradFill>
              <a:ln w="9525">
                <a:solidFill>
                  <a:srgbClr val="99CC00"/>
                </a:solidFill>
                <a:round/>
              </a:ln>
            </p:spPr>
            <p:txBody>
              <a:bodyPr/>
              <a:lstStyle/>
              <a:p>
                <a:endParaRPr lang="zh-CN" altLang="en-US"/>
              </a:p>
            </p:txBody>
          </p:sp>
          <p:sp>
            <p:nvSpPr>
              <p:cNvPr id="14359" name="Freeform 23"/>
              <p:cNvSpPr/>
              <p:nvPr/>
            </p:nvSpPr>
            <p:spPr bwMode="auto">
              <a:xfrm rot="-2400889">
                <a:off x="10326" y="7207"/>
                <a:ext cx="166" cy="434"/>
              </a:xfrm>
              <a:custGeom>
                <a:avLst/>
                <a:gdLst>
                  <a:gd name="T0" fmla="*/ 195 w 390"/>
                  <a:gd name="T1" fmla="*/ 0 h 1092"/>
                  <a:gd name="T2" fmla="*/ 0 w 390"/>
                  <a:gd name="T3" fmla="*/ 570 h 1092"/>
                  <a:gd name="T4" fmla="*/ 195 w 390"/>
                  <a:gd name="T5" fmla="*/ 1041 h 1092"/>
                  <a:gd name="T6" fmla="*/ 390 w 390"/>
                  <a:gd name="T7" fmla="*/ 600 h 1092"/>
                  <a:gd name="T8" fmla="*/ 195 w 390"/>
                  <a:gd name="T9" fmla="*/ 0 h 1092"/>
                </a:gdLst>
                <a:ahLst/>
                <a:cxnLst>
                  <a:cxn ang="0">
                    <a:pos x="T0" y="T1"/>
                  </a:cxn>
                  <a:cxn ang="0">
                    <a:pos x="T2" y="T3"/>
                  </a:cxn>
                  <a:cxn ang="0">
                    <a:pos x="T4" y="T5"/>
                  </a:cxn>
                  <a:cxn ang="0">
                    <a:pos x="T6" y="T7"/>
                  </a:cxn>
                  <a:cxn ang="0">
                    <a:pos x="T8" y="T9"/>
                  </a:cxn>
                </a:cxnLst>
                <a:rect l="0" t="0" r="r" b="b"/>
                <a:pathLst>
                  <a:path w="390" h="1092">
                    <a:moveTo>
                      <a:pt x="195" y="0"/>
                    </a:moveTo>
                    <a:cubicBezTo>
                      <a:pt x="75" y="0"/>
                      <a:pt x="0" y="414"/>
                      <a:pt x="0" y="570"/>
                    </a:cubicBezTo>
                    <a:cubicBezTo>
                      <a:pt x="0" y="726"/>
                      <a:pt x="135" y="990"/>
                      <a:pt x="195" y="1041"/>
                    </a:cubicBezTo>
                    <a:cubicBezTo>
                      <a:pt x="255" y="1092"/>
                      <a:pt x="390" y="756"/>
                      <a:pt x="390" y="600"/>
                    </a:cubicBezTo>
                    <a:cubicBezTo>
                      <a:pt x="390" y="444"/>
                      <a:pt x="315" y="0"/>
                      <a:pt x="195" y="0"/>
                    </a:cubicBezTo>
                    <a:close/>
                  </a:path>
                </a:pathLst>
              </a:custGeom>
              <a:gradFill rotWithShape="0">
                <a:gsLst>
                  <a:gs pos="0">
                    <a:srgbClr val="99CC00"/>
                  </a:gs>
                  <a:gs pos="50000">
                    <a:srgbClr val="CCFFCC"/>
                  </a:gs>
                  <a:gs pos="100000">
                    <a:srgbClr val="99CC00"/>
                  </a:gs>
                </a:gsLst>
                <a:lin ang="5400000" scaled="1"/>
              </a:gradFill>
              <a:ln w="9525">
                <a:solidFill>
                  <a:srgbClr val="99CC00"/>
                </a:solidFill>
                <a:round/>
              </a:ln>
            </p:spPr>
            <p:txBody>
              <a:bodyPr/>
              <a:lstStyle/>
              <a:p>
                <a:endParaRPr lang="zh-CN" altLang="en-US"/>
              </a:p>
            </p:txBody>
          </p:sp>
          <p:sp>
            <p:nvSpPr>
              <p:cNvPr id="14360" name="Freeform 24"/>
              <p:cNvSpPr/>
              <p:nvPr/>
            </p:nvSpPr>
            <p:spPr bwMode="auto">
              <a:xfrm rot="2380291" flipV="1">
                <a:off x="7770" y="7758"/>
                <a:ext cx="166" cy="434"/>
              </a:xfrm>
              <a:custGeom>
                <a:avLst/>
                <a:gdLst>
                  <a:gd name="T0" fmla="*/ 195 w 390"/>
                  <a:gd name="T1" fmla="*/ 0 h 1092"/>
                  <a:gd name="T2" fmla="*/ 0 w 390"/>
                  <a:gd name="T3" fmla="*/ 570 h 1092"/>
                  <a:gd name="T4" fmla="*/ 195 w 390"/>
                  <a:gd name="T5" fmla="*/ 1041 h 1092"/>
                  <a:gd name="T6" fmla="*/ 390 w 390"/>
                  <a:gd name="T7" fmla="*/ 600 h 1092"/>
                  <a:gd name="T8" fmla="*/ 195 w 390"/>
                  <a:gd name="T9" fmla="*/ 0 h 1092"/>
                </a:gdLst>
                <a:ahLst/>
                <a:cxnLst>
                  <a:cxn ang="0">
                    <a:pos x="T0" y="T1"/>
                  </a:cxn>
                  <a:cxn ang="0">
                    <a:pos x="T2" y="T3"/>
                  </a:cxn>
                  <a:cxn ang="0">
                    <a:pos x="T4" y="T5"/>
                  </a:cxn>
                  <a:cxn ang="0">
                    <a:pos x="T6" y="T7"/>
                  </a:cxn>
                  <a:cxn ang="0">
                    <a:pos x="T8" y="T9"/>
                  </a:cxn>
                </a:cxnLst>
                <a:rect l="0" t="0" r="r" b="b"/>
                <a:pathLst>
                  <a:path w="390" h="1092">
                    <a:moveTo>
                      <a:pt x="195" y="0"/>
                    </a:moveTo>
                    <a:cubicBezTo>
                      <a:pt x="75" y="0"/>
                      <a:pt x="0" y="414"/>
                      <a:pt x="0" y="570"/>
                    </a:cubicBezTo>
                    <a:cubicBezTo>
                      <a:pt x="0" y="726"/>
                      <a:pt x="135" y="990"/>
                      <a:pt x="195" y="1041"/>
                    </a:cubicBezTo>
                    <a:cubicBezTo>
                      <a:pt x="255" y="1092"/>
                      <a:pt x="390" y="756"/>
                      <a:pt x="390" y="600"/>
                    </a:cubicBezTo>
                    <a:cubicBezTo>
                      <a:pt x="390" y="444"/>
                      <a:pt x="315" y="0"/>
                      <a:pt x="195" y="0"/>
                    </a:cubicBezTo>
                    <a:close/>
                  </a:path>
                </a:pathLst>
              </a:custGeom>
              <a:gradFill rotWithShape="0">
                <a:gsLst>
                  <a:gs pos="0">
                    <a:srgbClr val="99CC00"/>
                  </a:gs>
                  <a:gs pos="50000">
                    <a:srgbClr val="CCFFCC"/>
                  </a:gs>
                  <a:gs pos="100000">
                    <a:srgbClr val="99CC00"/>
                  </a:gs>
                </a:gsLst>
                <a:lin ang="5400000" scaled="1"/>
              </a:gradFill>
              <a:ln w="9525">
                <a:solidFill>
                  <a:srgbClr val="99CC00"/>
                </a:solidFill>
                <a:round/>
              </a:ln>
            </p:spPr>
            <p:txBody>
              <a:bodyPr/>
              <a:lstStyle/>
              <a:p>
                <a:endParaRPr lang="zh-CN" altLang="en-US"/>
              </a:p>
            </p:txBody>
          </p:sp>
          <p:sp>
            <p:nvSpPr>
              <p:cNvPr id="14361" name="Freeform 25"/>
              <p:cNvSpPr/>
              <p:nvPr/>
            </p:nvSpPr>
            <p:spPr bwMode="auto">
              <a:xfrm rot="2380291" flipV="1">
                <a:off x="9561" y="7635"/>
                <a:ext cx="166" cy="434"/>
              </a:xfrm>
              <a:custGeom>
                <a:avLst/>
                <a:gdLst>
                  <a:gd name="T0" fmla="*/ 195 w 390"/>
                  <a:gd name="T1" fmla="*/ 0 h 1092"/>
                  <a:gd name="T2" fmla="*/ 0 w 390"/>
                  <a:gd name="T3" fmla="*/ 570 h 1092"/>
                  <a:gd name="T4" fmla="*/ 195 w 390"/>
                  <a:gd name="T5" fmla="*/ 1041 h 1092"/>
                  <a:gd name="T6" fmla="*/ 390 w 390"/>
                  <a:gd name="T7" fmla="*/ 600 h 1092"/>
                  <a:gd name="T8" fmla="*/ 195 w 390"/>
                  <a:gd name="T9" fmla="*/ 0 h 1092"/>
                </a:gdLst>
                <a:ahLst/>
                <a:cxnLst>
                  <a:cxn ang="0">
                    <a:pos x="T0" y="T1"/>
                  </a:cxn>
                  <a:cxn ang="0">
                    <a:pos x="T2" y="T3"/>
                  </a:cxn>
                  <a:cxn ang="0">
                    <a:pos x="T4" y="T5"/>
                  </a:cxn>
                  <a:cxn ang="0">
                    <a:pos x="T6" y="T7"/>
                  </a:cxn>
                  <a:cxn ang="0">
                    <a:pos x="T8" y="T9"/>
                  </a:cxn>
                </a:cxnLst>
                <a:rect l="0" t="0" r="r" b="b"/>
                <a:pathLst>
                  <a:path w="390" h="1092">
                    <a:moveTo>
                      <a:pt x="195" y="0"/>
                    </a:moveTo>
                    <a:cubicBezTo>
                      <a:pt x="75" y="0"/>
                      <a:pt x="0" y="414"/>
                      <a:pt x="0" y="570"/>
                    </a:cubicBezTo>
                    <a:cubicBezTo>
                      <a:pt x="0" y="726"/>
                      <a:pt x="135" y="990"/>
                      <a:pt x="195" y="1041"/>
                    </a:cubicBezTo>
                    <a:cubicBezTo>
                      <a:pt x="255" y="1092"/>
                      <a:pt x="390" y="756"/>
                      <a:pt x="390" y="600"/>
                    </a:cubicBezTo>
                    <a:cubicBezTo>
                      <a:pt x="390" y="444"/>
                      <a:pt x="315" y="0"/>
                      <a:pt x="195" y="0"/>
                    </a:cubicBezTo>
                    <a:close/>
                  </a:path>
                </a:pathLst>
              </a:custGeom>
              <a:gradFill rotWithShape="0">
                <a:gsLst>
                  <a:gs pos="0">
                    <a:srgbClr val="99CC00"/>
                  </a:gs>
                  <a:gs pos="50000">
                    <a:srgbClr val="CCFFCC"/>
                  </a:gs>
                  <a:gs pos="100000">
                    <a:srgbClr val="99CC00"/>
                  </a:gs>
                </a:gsLst>
                <a:lin ang="5400000" scaled="1"/>
              </a:gradFill>
              <a:ln w="9525">
                <a:solidFill>
                  <a:srgbClr val="99CC00"/>
                </a:solidFill>
                <a:round/>
              </a:ln>
            </p:spPr>
            <p:txBody>
              <a:bodyPr/>
              <a:lstStyle/>
              <a:p>
                <a:endParaRPr lang="zh-CN" altLang="en-US"/>
              </a:p>
            </p:txBody>
          </p:sp>
          <p:sp>
            <p:nvSpPr>
              <p:cNvPr id="14362" name="Freeform 26"/>
              <p:cNvSpPr/>
              <p:nvPr/>
            </p:nvSpPr>
            <p:spPr bwMode="auto">
              <a:xfrm rot="2380291" flipV="1">
                <a:off x="10650" y="7479"/>
                <a:ext cx="166" cy="434"/>
              </a:xfrm>
              <a:custGeom>
                <a:avLst/>
                <a:gdLst>
                  <a:gd name="T0" fmla="*/ 195 w 390"/>
                  <a:gd name="T1" fmla="*/ 0 h 1092"/>
                  <a:gd name="T2" fmla="*/ 0 w 390"/>
                  <a:gd name="T3" fmla="*/ 570 h 1092"/>
                  <a:gd name="T4" fmla="*/ 195 w 390"/>
                  <a:gd name="T5" fmla="*/ 1041 h 1092"/>
                  <a:gd name="T6" fmla="*/ 390 w 390"/>
                  <a:gd name="T7" fmla="*/ 600 h 1092"/>
                  <a:gd name="T8" fmla="*/ 195 w 390"/>
                  <a:gd name="T9" fmla="*/ 0 h 1092"/>
                </a:gdLst>
                <a:ahLst/>
                <a:cxnLst>
                  <a:cxn ang="0">
                    <a:pos x="T0" y="T1"/>
                  </a:cxn>
                  <a:cxn ang="0">
                    <a:pos x="T2" y="T3"/>
                  </a:cxn>
                  <a:cxn ang="0">
                    <a:pos x="T4" y="T5"/>
                  </a:cxn>
                  <a:cxn ang="0">
                    <a:pos x="T6" y="T7"/>
                  </a:cxn>
                  <a:cxn ang="0">
                    <a:pos x="T8" y="T9"/>
                  </a:cxn>
                </a:cxnLst>
                <a:rect l="0" t="0" r="r" b="b"/>
                <a:pathLst>
                  <a:path w="390" h="1092">
                    <a:moveTo>
                      <a:pt x="195" y="0"/>
                    </a:moveTo>
                    <a:cubicBezTo>
                      <a:pt x="75" y="0"/>
                      <a:pt x="0" y="414"/>
                      <a:pt x="0" y="570"/>
                    </a:cubicBezTo>
                    <a:cubicBezTo>
                      <a:pt x="0" y="726"/>
                      <a:pt x="135" y="990"/>
                      <a:pt x="195" y="1041"/>
                    </a:cubicBezTo>
                    <a:cubicBezTo>
                      <a:pt x="255" y="1092"/>
                      <a:pt x="390" y="756"/>
                      <a:pt x="390" y="600"/>
                    </a:cubicBezTo>
                    <a:cubicBezTo>
                      <a:pt x="390" y="444"/>
                      <a:pt x="315" y="0"/>
                      <a:pt x="195" y="0"/>
                    </a:cubicBezTo>
                    <a:close/>
                  </a:path>
                </a:pathLst>
              </a:custGeom>
              <a:gradFill rotWithShape="0">
                <a:gsLst>
                  <a:gs pos="0">
                    <a:srgbClr val="99CC00"/>
                  </a:gs>
                  <a:gs pos="50000">
                    <a:srgbClr val="CCFFCC"/>
                  </a:gs>
                  <a:gs pos="100000">
                    <a:srgbClr val="99CC00"/>
                  </a:gs>
                </a:gsLst>
                <a:lin ang="5400000" scaled="1"/>
              </a:gradFill>
              <a:ln w="9525">
                <a:solidFill>
                  <a:srgbClr val="99CC00"/>
                </a:solidFill>
                <a:round/>
              </a:ln>
            </p:spPr>
            <p:txBody>
              <a:bodyPr/>
              <a:lstStyle/>
              <a:p>
                <a:endParaRPr lang="zh-CN" altLang="en-US"/>
              </a:p>
            </p:txBody>
          </p:sp>
        </p:grpSp>
      </p:grpSp>
      <p:sp>
        <p:nvSpPr>
          <p:cNvPr id="14363" name="Rectangle 27"/>
          <p:cNvSpPr>
            <a:spLocks noChangeArrowheads="1"/>
          </p:cNvSpPr>
          <p:nvPr/>
        </p:nvSpPr>
        <p:spPr bwMode="auto">
          <a:xfrm>
            <a:off x="304800" y="4495800"/>
            <a:ext cx="24066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lang="en-US" altLang="zh-CN" b="1" dirty="0">
                <a:solidFill>
                  <a:srgbClr val="000000"/>
                </a:solidFill>
              </a:rPr>
              <a:t>/</a:t>
            </a:r>
            <a:r>
              <a:rPr lang="en-US" altLang="zh-CN" b="1" dirty="0" err="1">
                <a:solidFill>
                  <a:srgbClr val="000000"/>
                </a:solidFill>
              </a:rPr>
              <a:t>h</a:t>
            </a:r>
            <a:r>
              <a:rPr lang="en-US" altLang="zh-CN" b="1" dirty="0" err="1">
                <a:solidFill>
                  <a:srgbClr val="FF0000"/>
                </a:solidFill>
              </a:rPr>
              <a:t>e</a:t>
            </a:r>
            <a:r>
              <a:rPr lang="en-US" altLang="zh-CN" b="1" dirty="0" err="1">
                <a:solidFill>
                  <a:srgbClr val="000000"/>
                </a:solidFill>
              </a:rPr>
              <a:t>d'm</a:t>
            </a:r>
            <a:r>
              <a:rPr lang="en-US" altLang="en-US" b="1" dirty="0" err="1">
                <a:solidFill>
                  <a:srgbClr val="FF0000"/>
                </a:solidFill>
              </a:rPr>
              <a:t>a:</a:t>
            </a:r>
            <a:r>
              <a:rPr lang="en-US" altLang="zh-CN" b="1" dirty="0" err="1">
                <a:solidFill>
                  <a:srgbClr val="000000"/>
                </a:solidFill>
              </a:rPr>
              <a:t>st</a:t>
            </a:r>
            <a:r>
              <a:rPr lang="en-US" altLang="zh-CN" b="1" dirty="0" err="1">
                <a:solidFill>
                  <a:srgbClr val="FF0000"/>
                </a:solidFill>
              </a:rPr>
              <a:t>ə</a:t>
            </a:r>
            <a:r>
              <a:rPr lang="en-US" altLang="zh-CN" b="1" dirty="0">
                <a:solidFill>
                  <a:srgbClr val="000000"/>
                </a:solidFill>
              </a:rPr>
              <a:t>/</a:t>
            </a:r>
            <a:r>
              <a:rPr lang="en-US" altLang="zh-CN" b="1" dirty="0"/>
              <a:t> </a:t>
            </a:r>
          </a:p>
        </p:txBody>
      </p:sp>
      <p:sp>
        <p:nvSpPr>
          <p:cNvPr id="14364" name="Rectangle 28"/>
          <p:cNvSpPr>
            <a:spLocks noChangeArrowheads="1"/>
          </p:cNvSpPr>
          <p:nvPr/>
        </p:nvSpPr>
        <p:spPr bwMode="auto">
          <a:xfrm>
            <a:off x="6477000" y="5486400"/>
            <a:ext cx="1471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10000"/>
              </a:spcBef>
            </a:pPr>
            <a:r>
              <a:rPr kumimoji="1" lang="en-US" altLang="zh-CN" b="1" dirty="0">
                <a:solidFill>
                  <a:srgbClr val="FF0000"/>
                </a:solidFill>
                <a:cs typeface="Courier New" panose="02070309020205020404" pitchFamily="49" charset="0"/>
              </a:rPr>
              <a:t>present</a:t>
            </a:r>
          </a:p>
        </p:txBody>
      </p:sp>
      <p:sp>
        <p:nvSpPr>
          <p:cNvPr id="14365" name="Rectangle 29"/>
          <p:cNvSpPr>
            <a:spLocks noChangeArrowheads="1"/>
          </p:cNvSpPr>
          <p:nvPr/>
        </p:nvSpPr>
        <p:spPr bwMode="auto">
          <a:xfrm>
            <a:off x="3581400" y="5410200"/>
            <a:ext cx="2427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10000"/>
              </a:spcBef>
            </a:pPr>
            <a:r>
              <a:rPr lang="zh-CN" altLang="en-US" b="1" dirty="0"/>
              <a:t>授予；递呈</a:t>
            </a:r>
            <a:r>
              <a:rPr lang="en-US" altLang="zh-CN" b="1" i="1" dirty="0"/>
              <a:t>.</a:t>
            </a:r>
            <a:r>
              <a:rPr lang="en-US" altLang="zh-CN" b="1" dirty="0"/>
              <a:t> </a:t>
            </a:r>
          </a:p>
        </p:txBody>
      </p:sp>
      <p:sp>
        <p:nvSpPr>
          <p:cNvPr id="14366" name="Rectangle 30"/>
          <p:cNvSpPr>
            <a:spLocks noChangeArrowheads="1"/>
          </p:cNvSpPr>
          <p:nvPr/>
        </p:nvSpPr>
        <p:spPr bwMode="auto">
          <a:xfrm>
            <a:off x="304800" y="5334000"/>
            <a:ext cx="18653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lang="en-US" altLang="zh-CN" b="1" dirty="0">
                <a:solidFill>
                  <a:srgbClr val="000000"/>
                </a:solidFill>
              </a:rPr>
              <a:t>/'</a:t>
            </a:r>
            <a:r>
              <a:rPr lang="en-US" altLang="zh-CN" b="1" dirty="0" err="1">
                <a:solidFill>
                  <a:srgbClr val="000000"/>
                </a:solidFill>
              </a:rPr>
              <a:t>pr</a:t>
            </a:r>
            <a:r>
              <a:rPr lang="en-US" altLang="en-US" b="1" dirty="0" err="1">
                <a:solidFill>
                  <a:srgbClr val="FF0000"/>
                </a:solidFill>
              </a:rPr>
              <a:t>i</a:t>
            </a:r>
            <a:r>
              <a:rPr lang="en-US" altLang="zh-CN" b="1" dirty="0" err="1">
                <a:solidFill>
                  <a:srgbClr val="000000"/>
                </a:solidFill>
              </a:rPr>
              <a:t>z</a:t>
            </a:r>
            <a:r>
              <a:rPr lang="en-US" altLang="zh-CN" b="1" dirty="0" err="1">
                <a:solidFill>
                  <a:srgbClr val="FF0000"/>
                </a:solidFill>
              </a:rPr>
              <a:t>ə</a:t>
            </a:r>
            <a:r>
              <a:rPr lang="en-US" altLang="zh-CN" b="1" dirty="0" err="1">
                <a:solidFill>
                  <a:srgbClr val="000000"/>
                </a:solidFill>
              </a:rPr>
              <a:t>nt</a:t>
            </a:r>
            <a:r>
              <a:rPr lang="en-US" altLang="zh-CN" b="1" dirty="0">
                <a:solidFill>
                  <a:srgbClr val="000000"/>
                </a:solidFill>
              </a:rPr>
              <a:t>/</a:t>
            </a:r>
            <a:r>
              <a:rPr lang="en-US" altLang="zh-CN" b="1" dirty="0"/>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351"/>
                                        </p:tgtEl>
                                        <p:attrNameLst>
                                          <p:attrName>style.visibility</p:attrName>
                                        </p:attrNameLst>
                                      </p:cBhvr>
                                      <p:to>
                                        <p:strVal val="visible"/>
                                      </p:to>
                                    </p:set>
                                    <p:anim to="" calcmode="lin" valueType="num">
                                      <p:cBhvr>
                                        <p:cTn id="7" dur="1" fill="hold"/>
                                        <p:tgtEl>
                                          <p:spTgt spid="14351"/>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4151"/>
                                        </p:tgtEl>
                                        <p:attrNameLst>
                                          <p:attrName>style.visibility</p:attrName>
                                        </p:attrNameLst>
                                      </p:cBhvr>
                                      <p:to>
                                        <p:strVal val="visible"/>
                                      </p:to>
                                    </p:set>
                                    <p:anim to="" calcmode="lin" valueType="num">
                                      <p:cBhvr>
                                        <p:cTn id="12" dur="1" fill="hold"/>
                                        <p:tgtEl>
                                          <p:spTgt spid="134151"/>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4338"/>
                                        </p:tgtEl>
                                        <p:attrNameLst>
                                          <p:attrName>style.visibility</p:attrName>
                                        </p:attrNameLst>
                                      </p:cBhvr>
                                      <p:to>
                                        <p:strVal val="visible"/>
                                      </p:to>
                                    </p:set>
                                    <p:anim to="" calcmode="lin" valueType="num">
                                      <p:cBhvr>
                                        <p:cTn id="17" dur="1" fill="hold"/>
                                        <p:tgtEl>
                                          <p:spTgt spid="14338"/>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4348"/>
                                        </p:tgtEl>
                                        <p:attrNameLst>
                                          <p:attrName>style.visibility</p:attrName>
                                        </p:attrNameLst>
                                      </p:cBhvr>
                                      <p:to>
                                        <p:strVal val="visible"/>
                                      </p:to>
                                    </p:set>
                                    <p:anim to="" calcmode="lin" valueType="num">
                                      <p:cBhvr>
                                        <p:cTn id="22" dur="1" fill="hold"/>
                                        <p:tgtEl>
                                          <p:spTgt spid="14348"/>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349"/>
                                        </p:tgtEl>
                                        <p:attrNameLst>
                                          <p:attrName>style.visibility</p:attrName>
                                        </p:attrNameLst>
                                      </p:cBhvr>
                                      <p:to>
                                        <p:strVal val="visible"/>
                                      </p:to>
                                    </p:set>
                                    <p:anim to="" calcmode="lin" valueType="num">
                                      <p:cBhvr>
                                        <p:cTn id="27" dur="1" fill="hold"/>
                                        <p:tgtEl>
                                          <p:spTgt spid="14349"/>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4353"/>
                                        </p:tgtEl>
                                        <p:attrNameLst>
                                          <p:attrName>style.visibility</p:attrName>
                                        </p:attrNameLst>
                                      </p:cBhvr>
                                      <p:to>
                                        <p:strVal val="visible"/>
                                      </p:to>
                                    </p:set>
                                    <p:anim to="" calcmode="lin" valueType="num">
                                      <p:cBhvr>
                                        <p:cTn id="32" dur="1" fill="hold"/>
                                        <p:tgtEl>
                                          <p:spTgt spid="14353"/>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4346"/>
                                        </p:tgtEl>
                                        <p:attrNameLst>
                                          <p:attrName>style.visibility</p:attrName>
                                        </p:attrNameLst>
                                      </p:cBhvr>
                                      <p:to>
                                        <p:strVal val="visible"/>
                                      </p:to>
                                    </p:set>
                                    <p:anim to="" calcmode="lin" valueType="num">
                                      <p:cBhvr>
                                        <p:cTn id="37" dur="1" fill="hold"/>
                                        <p:tgtEl>
                                          <p:spTgt spid="14346"/>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4347"/>
                                        </p:tgtEl>
                                        <p:attrNameLst>
                                          <p:attrName>style.visibility</p:attrName>
                                        </p:attrNameLst>
                                      </p:cBhvr>
                                      <p:to>
                                        <p:strVal val="visible"/>
                                      </p:to>
                                    </p:set>
                                    <p:anim to="" calcmode="lin" valueType="num">
                                      <p:cBhvr>
                                        <p:cTn id="42" dur="1" fill="hold"/>
                                        <p:tgtEl>
                                          <p:spTgt spid="14347"/>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4350"/>
                                        </p:tgtEl>
                                        <p:attrNameLst>
                                          <p:attrName>style.visibility</p:attrName>
                                        </p:attrNameLst>
                                      </p:cBhvr>
                                      <p:to>
                                        <p:strVal val="visible"/>
                                      </p:to>
                                    </p:set>
                                    <p:anim to="" calcmode="lin" valueType="num">
                                      <p:cBhvr>
                                        <p:cTn id="47" dur="1" fill="hold"/>
                                        <p:tgtEl>
                                          <p:spTgt spid="14350"/>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4342"/>
                                        </p:tgtEl>
                                        <p:attrNameLst>
                                          <p:attrName>style.visibility</p:attrName>
                                        </p:attrNameLst>
                                      </p:cBhvr>
                                      <p:to>
                                        <p:strVal val="visible"/>
                                      </p:to>
                                    </p:set>
                                    <p:anim to="" calcmode="lin" valueType="num">
                                      <p:cBhvr>
                                        <p:cTn id="52" dur="1" fill="hold"/>
                                        <p:tgtEl>
                                          <p:spTgt spid="14342"/>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4343"/>
                                        </p:tgtEl>
                                        <p:attrNameLst>
                                          <p:attrName>style.visibility</p:attrName>
                                        </p:attrNameLst>
                                      </p:cBhvr>
                                      <p:to>
                                        <p:strVal val="visible"/>
                                      </p:to>
                                    </p:set>
                                    <p:anim to="" calcmode="lin" valueType="num">
                                      <p:cBhvr>
                                        <p:cTn id="57" dur="1" fill="hold"/>
                                        <p:tgtEl>
                                          <p:spTgt spid="14343"/>
                                        </p:tgtEl>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14363"/>
                                        </p:tgtEl>
                                        <p:attrNameLst>
                                          <p:attrName>style.visibility</p:attrName>
                                        </p:attrNameLst>
                                      </p:cBhvr>
                                      <p:to>
                                        <p:strVal val="visible"/>
                                      </p:to>
                                    </p:set>
                                    <p:anim to="" calcmode="lin" valueType="num">
                                      <p:cBhvr>
                                        <p:cTn id="62" dur="1" fill="hold"/>
                                        <p:tgtEl>
                                          <p:spTgt spid="14363"/>
                                        </p:tgtEl>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14344"/>
                                        </p:tgtEl>
                                        <p:attrNameLst>
                                          <p:attrName>style.visibility</p:attrName>
                                        </p:attrNameLst>
                                      </p:cBhvr>
                                      <p:to>
                                        <p:strVal val="visible"/>
                                      </p:to>
                                    </p:set>
                                    <p:anim to="" calcmode="lin" valueType="num">
                                      <p:cBhvr>
                                        <p:cTn id="67" dur="1" fill="hold"/>
                                        <p:tgtEl>
                                          <p:spTgt spid="14344"/>
                                        </p:tgtEl>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14345"/>
                                        </p:tgtEl>
                                        <p:attrNameLst>
                                          <p:attrName>style.visibility</p:attrName>
                                        </p:attrNameLst>
                                      </p:cBhvr>
                                      <p:to>
                                        <p:strVal val="visible"/>
                                      </p:to>
                                    </p:set>
                                    <p:anim to="" calcmode="lin" valueType="num">
                                      <p:cBhvr>
                                        <p:cTn id="72" dur="1" fill="hold"/>
                                        <p:tgtEl>
                                          <p:spTgt spid="14345"/>
                                        </p:tgtEl>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14366"/>
                                        </p:tgtEl>
                                        <p:attrNameLst>
                                          <p:attrName>style.visibility</p:attrName>
                                        </p:attrNameLst>
                                      </p:cBhvr>
                                      <p:to>
                                        <p:strVal val="visible"/>
                                      </p:to>
                                    </p:set>
                                    <p:anim to="" calcmode="lin" valueType="num">
                                      <p:cBhvr>
                                        <p:cTn id="77" dur="1" fill="hold"/>
                                        <p:tgtEl>
                                          <p:spTgt spid="14366"/>
                                        </p:tgtEl>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14364"/>
                                        </p:tgtEl>
                                        <p:attrNameLst>
                                          <p:attrName>style.visibility</p:attrName>
                                        </p:attrNameLst>
                                      </p:cBhvr>
                                      <p:to>
                                        <p:strVal val="visible"/>
                                      </p:to>
                                    </p:set>
                                    <p:anim to="" calcmode="lin" valueType="num">
                                      <p:cBhvr>
                                        <p:cTn id="82" dur="1" fill="hold"/>
                                        <p:tgtEl>
                                          <p:spTgt spid="14364"/>
                                        </p:tgtEl>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14365"/>
                                        </p:tgtEl>
                                        <p:attrNameLst>
                                          <p:attrName>style.visibility</p:attrName>
                                        </p:attrNameLst>
                                      </p:cBhvr>
                                      <p:to>
                                        <p:strVal val="visible"/>
                                      </p:to>
                                    </p:set>
                                    <p:anim to="" calcmode="lin" valueType="num">
                                      <p:cBhvr>
                                        <p:cTn id="87" dur="1" fill="hold"/>
                                        <p:tgtEl>
                                          <p:spTgt spid="1436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34151" grpId="0" animBg="1"/>
      <p:bldP spid="14342" grpId="0"/>
      <p:bldP spid="14343" grpId="0"/>
      <p:bldP spid="14344" grpId="0"/>
      <p:bldP spid="14345" grpId="0"/>
      <p:bldP spid="14346" grpId="0"/>
      <p:bldP spid="14347" grpId="0"/>
      <p:bldP spid="14348" grpId="0"/>
      <p:bldP spid="14349" grpId="0"/>
      <p:bldP spid="14350" grpId="0"/>
      <p:bldP spid="14351" grpId="0"/>
      <p:bldP spid="14353" grpId="0"/>
      <p:bldP spid="14363" grpId="0"/>
      <p:bldP spid="14364" grpId="0"/>
      <p:bldP spid="14365" grpId="0"/>
      <p:bldP spid="143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19"/>
          <p:cNvPicPr>
            <a:picLocks noChangeAspect="1" noChangeArrowheads="1"/>
          </p:cNvPicPr>
          <p:nvPr/>
        </p:nvPicPr>
        <p:blipFill>
          <a:blip r:embed="rId2" cstate="email"/>
          <a:srcRect/>
          <a:stretch>
            <a:fillRect/>
          </a:stretch>
        </p:blipFill>
        <p:spPr bwMode="auto">
          <a:xfrm>
            <a:off x="533400" y="685800"/>
            <a:ext cx="1905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descr="20"/>
          <p:cNvPicPr>
            <a:picLocks noChangeAspect="1" noChangeArrowheads="1"/>
          </p:cNvPicPr>
          <p:nvPr/>
        </p:nvPicPr>
        <p:blipFill>
          <a:blip r:embed="rId3" cstate="email"/>
          <a:srcRect/>
          <a:stretch>
            <a:fillRect/>
          </a:stretch>
        </p:blipFill>
        <p:spPr bwMode="auto">
          <a:xfrm>
            <a:off x="457200" y="3810000"/>
            <a:ext cx="2209800" cy="1752600"/>
          </a:xfrm>
          <a:prstGeom prst="rect">
            <a:avLst/>
          </a:prstGeom>
          <a:noFill/>
          <a:extLst>
            <a:ext uri="{909E8E84-426E-40DD-AFC4-6F175D3DCCD1}">
              <a14:hiddenFill xmlns:a14="http://schemas.microsoft.com/office/drawing/2010/main">
                <a:solidFill>
                  <a:srgbClr val="FFFFFF"/>
                </a:solidFill>
              </a14:hiddenFill>
            </a:ext>
          </a:extLst>
        </p:spPr>
      </p:pic>
      <p:sp>
        <p:nvSpPr>
          <p:cNvPr id="51206" name="Rectangle 6"/>
          <p:cNvSpPr>
            <a:spLocks noChangeArrowheads="1"/>
          </p:cNvSpPr>
          <p:nvPr/>
        </p:nvSpPr>
        <p:spPr bwMode="auto">
          <a:xfrm>
            <a:off x="457200" y="2514600"/>
            <a:ext cx="22240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b="1">
                <a:solidFill>
                  <a:srgbClr val="FF0000"/>
                </a:solidFill>
              </a:rPr>
              <a:t>read out</a:t>
            </a:r>
          </a:p>
          <a:p>
            <a:r>
              <a:rPr lang="zh-CN" altLang="en-US" b="1"/>
              <a:t>朗读；宣读</a:t>
            </a:r>
          </a:p>
        </p:txBody>
      </p:sp>
      <p:sp>
        <p:nvSpPr>
          <p:cNvPr id="51207" name="Rectangle 7"/>
          <p:cNvSpPr>
            <a:spLocks noChangeArrowheads="1"/>
          </p:cNvSpPr>
          <p:nvPr/>
        </p:nvSpPr>
        <p:spPr bwMode="auto">
          <a:xfrm>
            <a:off x="762000" y="5638800"/>
            <a:ext cx="14081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b="1">
                <a:solidFill>
                  <a:srgbClr val="FF0000"/>
                </a:solidFill>
              </a:rPr>
              <a:t>winner</a:t>
            </a:r>
          </a:p>
          <a:p>
            <a:r>
              <a:rPr lang="zh-CN" altLang="en-US" b="1"/>
              <a:t>获胜者</a:t>
            </a:r>
          </a:p>
        </p:txBody>
      </p:sp>
      <p:sp>
        <p:nvSpPr>
          <p:cNvPr id="51208" name="Rectangle 8"/>
          <p:cNvSpPr>
            <a:spLocks noChangeArrowheads="1"/>
          </p:cNvSpPr>
          <p:nvPr/>
        </p:nvSpPr>
        <p:spPr bwMode="auto">
          <a:xfrm>
            <a:off x="6324600" y="1371600"/>
            <a:ext cx="14081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b="1">
                <a:solidFill>
                  <a:srgbClr val="FF0000"/>
                </a:solidFill>
              </a:rPr>
              <a:t>blouse</a:t>
            </a:r>
          </a:p>
          <a:p>
            <a:r>
              <a:rPr lang="zh-CN" altLang="en-US" b="1"/>
              <a:t>女衬衫</a:t>
            </a:r>
          </a:p>
        </p:txBody>
      </p:sp>
      <p:pic>
        <p:nvPicPr>
          <p:cNvPr id="51209" name="Picture 9" descr="21"/>
          <p:cNvPicPr>
            <a:picLocks noChangeAspect="1" noChangeArrowheads="1"/>
          </p:cNvPicPr>
          <p:nvPr/>
        </p:nvPicPr>
        <p:blipFill>
          <a:blip r:embed="rId4"/>
          <a:srcRect/>
          <a:stretch>
            <a:fillRect/>
          </a:stretch>
        </p:blipFill>
        <p:spPr bwMode="auto">
          <a:xfrm>
            <a:off x="3733800" y="914400"/>
            <a:ext cx="2000250" cy="2095500"/>
          </a:xfrm>
          <a:prstGeom prst="rect">
            <a:avLst/>
          </a:prstGeom>
          <a:noFill/>
          <a:extLst>
            <a:ext uri="{909E8E84-426E-40DD-AFC4-6F175D3DCCD1}">
              <a14:hiddenFill xmlns:a14="http://schemas.microsoft.com/office/drawing/2010/main">
                <a:solidFill>
                  <a:srgbClr val="FFFFFF"/>
                </a:solidFill>
              </a14:hiddenFill>
            </a:ext>
          </a:extLst>
        </p:spPr>
      </p:pic>
      <p:sp>
        <p:nvSpPr>
          <p:cNvPr id="51210" name="Rectangle 10"/>
          <p:cNvSpPr>
            <a:spLocks noChangeArrowheads="1"/>
          </p:cNvSpPr>
          <p:nvPr/>
        </p:nvSpPr>
        <p:spPr bwMode="auto">
          <a:xfrm>
            <a:off x="6934200" y="4038600"/>
            <a:ext cx="10001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b="1">
                <a:solidFill>
                  <a:srgbClr val="FF0000"/>
                </a:solidFill>
              </a:rPr>
              <a:t>skirt</a:t>
            </a:r>
          </a:p>
          <a:p>
            <a:r>
              <a:rPr kumimoji="1" lang="zh-CN" altLang="en-US" b="1"/>
              <a:t>裙子</a:t>
            </a:r>
          </a:p>
        </p:txBody>
      </p:sp>
      <p:pic>
        <p:nvPicPr>
          <p:cNvPr id="51211" name="Picture 11" descr="22"/>
          <p:cNvPicPr>
            <a:picLocks noChangeAspect="1" noChangeArrowheads="1"/>
          </p:cNvPicPr>
          <p:nvPr/>
        </p:nvPicPr>
        <p:blipFill>
          <a:blip r:embed="rId5"/>
          <a:srcRect/>
          <a:stretch>
            <a:fillRect/>
          </a:stretch>
        </p:blipFill>
        <p:spPr bwMode="auto">
          <a:xfrm>
            <a:off x="3429000" y="3733800"/>
            <a:ext cx="2952750" cy="209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anim to="" calcmode="lin" valueType="num">
                                      <p:cBhvr>
                                        <p:cTn id="7" dur="1" fill="hold"/>
                                        <p:tgtEl>
                                          <p:spTgt spid="51206"/>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1204"/>
                                        </p:tgtEl>
                                        <p:attrNameLst>
                                          <p:attrName>style.visibility</p:attrName>
                                        </p:attrNameLst>
                                      </p:cBhvr>
                                      <p:to>
                                        <p:strVal val="visible"/>
                                      </p:to>
                                    </p:set>
                                    <p:anim to="" calcmode="lin" valueType="num">
                                      <p:cBhvr>
                                        <p:cTn id="12" dur="1" fill="hold"/>
                                        <p:tgtEl>
                                          <p:spTgt spid="51204"/>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1205"/>
                                        </p:tgtEl>
                                        <p:attrNameLst>
                                          <p:attrName>style.visibility</p:attrName>
                                        </p:attrNameLst>
                                      </p:cBhvr>
                                      <p:to>
                                        <p:strVal val="visible"/>
                                      </p:to>
                                    </p:set>
                                    <p:anim to="" calcmode="lin" valueType="num">
                                      <p:cBhvr>
                                        <p:cTn id="17" dur="1" fill="hold"/>
                                        <p:tgtEl>
                                          <p:spTgt spid="51205"/>
                                        </p:tgtEl>
                                      </p:cBhvr>
                                    </p:anim>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1207"/>
                                        </p:tgtEl>
                                        <p:attrNameLst>
                                          <p:attrName>style.visibility</p:attrName>
                                        </p:attrNameLst>
                                      </p:cBhvr>
                                      <p:to>
                                        <p:strVal val="visible"/>
                                      </p:to>
                                    </p:set>
                                    <p:animEffect transition="in" filter="slide(fromBottom)">
                                      <p:cBhvr>
                                        <p:cTn id="22" dur="500"/>
                                        <p:tgtEl>
                                          <p:spTgt spid="51207"/>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1208"/>
                                        </p:tgtEl>
                                        <p:attrNameLst>
                                          <p:attrName>style.visibility</p:attrName>
                                        </p:attrNameLst>
                                      </p:cBhvr>
                                      <p:to>
                                        <p:strVal val="visible"/>
                                      </p:to>
                                    </p:set>
                                    <p:anim to="" calcmode="lin" valueType="num">
                                      <p:cBhvr>
                                        <p:cTn id="27" dur="1" fill="hold"/>
                                        <p:tgtEl>
                                          <p:spTgt spid="51208"/>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1209"/>
                                        </p:tgtEl>
                                        <p:attrNameLst>
                                          <p:attrName>style.visibility</p:attrName>
                                        </p:attrNameLst>
                                      </p:cBhvr>
                                      <p:to>
                                        <p:strVal val="visible"/>
                                      </p:to>
                                    </p:set>
                                    <p:anim to="" calcmode="lin" valueType="num">
                                      <p:cBhvr>
                                        <p:cTn id="32" dur="1" fill="hold"/>
                                        <p:tgtEl>
                                          <p:spTgt spid="51209"/>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51211"/>
                                        </p:tgtEl>
                                        <p:attrNameLst>
                                          <p:attrName>style.visibility</p:attrName>
                                        </p:attrNameLst>
                                      </p:cBhvr>
                                      <p:to>
                                        <p:strVal val="visible"/>
                                      </p:to>
                                    </p:set>
                                    <p:anim to="" calcmode="lin" valueType="num">
                                      <p:cBhvr>
                                        <p:cTn id="37" dur="1" fill="hold"/>
                                        <p:tgtEl>
                                          <p:spTgt spid="51211"/>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51210"/>
                                        </p:tgtEl>
                                        <p:attrNameLst>
                                          <p:attrName>style.visibility</p:attrName>
                                        </p:attrNameLst>
                                      </p:cBhvr>
                                      <p:to>
                                        <p:strVal val="visible"/>
                                      </p:to>
                                    </p:set>
                                    <p:anim to="" calcmode="lin" valueType="num">
                                      <p:cBhvr>
                                        <p:cTn id="42" dur="1" fill="hold"/>
                                        <p:tgtEl>
                                          <p:spTgt spid="5121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P spid="51207" grpId="0"/>
      <p:bldP spid="51208" grpId="0"/>
      <p:bldP spid="512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228600" y="457200"/>
            <a:ext cx="2300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 typeface="Arial" panose="020B0604020202020204" pitchFamily="34" charset="0"/>
              <a:buNone/>
            </a:pPr>
            <a:r>
              <a:rPr kumimoji="1" lang="en-US" altLang="zh-CN" b="1" dirty="0">
                <a:solidFill>
                  <a:srgbClr val="FF0000"/>
                </a:solidFill>
              </a:rPr>
              <a:t>rush</a:t>
            </a:r>
            <a:r>
              <a:rPr lang="zh-CN" altLang="en-US" b="1" dirty="0"/>
              <a:t>冲；奔</a:t>
            </a:r>
            <a:r>
              <a:rPr lang="zh-CN" altLang="en-US" dirty="0"/>
              <a:t> </a:t>
            </a:r>
          </a:p>
        </p:txBody>
      </p:sp>
      <p:sp>
        <p:nvSpPr>
          <p:cNvPr id="52229" name="Rectangle 5"/>
          <p:cNvSpPr>
            <a:spLocks noChangeArrowheads="1"/>
          </p:cNvSpPr>
          <p:nvPr/>
        </p:nvSpPr>
        <p:spPr bwMode="auto">
          <a:xfrm>
            <a:off x="152400" y="1066800"/>
            <a:ext cx="85121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a:t>I’ve got to </a:t>
            </a:r>
            <a:r>
              <a:rPr lang="en-US" altLang="zh-CN" b="1" dirty="0">
                <a:solidFill>
                  <a:srgbClr val="FF0000"/>
                </a:solidFill>
              </a:rPr>
              <a:t>rush</a:t>
            </a:r>
            <a:r>
              <a:rPr lang="en-US" altLang="zh-CN" b="1" dirty="0"/>
              <a:t>. Got a meeting in a few minutes.</a:t>
            </a:r>
          </a:p>
          <a:p>
            <a:r>
              <a:rPr lang="zh-CN" altLang="en-US" b="1" dirty="0"/>
              <a:t>我得走了，几分钟后要开个会。</a:t>
            </a:r>
          </a:p>
        </p:txBody>
      </p:sp>
      <p:sp>
        <p:nvSpPr>
          <p:cNvPr id="52230" name="Rectangle 6"/>
          <p:cNvSpPr>
            <a:spLocks noChangeArrowheads="1"/>
          </p:cNvSpPr>
          <p:nvPr/>
        </p:nvSpPr>
        <p:spPr bwMode="auto">
          <a:xfrm>
            <a:off x="228600" y="2286000"/>
            <a:ext cx="7148513"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hlink"/>
                </a:solidFill>
              </a:rPr>
              <a:t>拓展：</a:t>
            </a:r>
          </a:p>
          <a:p>
            <a:r>
              <a:rPr lang="en-US" altLang="zh-CN" b="1" dirty="0">
                <a:solidFill>
                  <a:schemeClr val="hlink"/>
                </a:solidFill>
              </a:rPr>
              <a:t>(1).</a:t>
            </a:r>
            <a:r>
              <a:rPr lang="zh-CN" altLang="en-US" b="1" dirty="0">
                <a:solidFill>
                  <a:schemeClr val="hlink"/>
                </a:solidFill>
              </a:rPr>
              <a:t>作动词</a:t>
            </a:r>
            <a:r>
              <a:rPr lang="en-US" altLang="zh-CN" b="1" dirty="0">
                <a:solidFill>
                  <a:schemeClr val="hlink"/>
                </a:solidFill>
              </a:rPr>
              <a:t>(</a:t>
            </a:r>
            <a:r>
              <a:rPr lang="zh-CN" altLang="en-US" b="1" dirty="0">
                <a:solidFill>
                  <a:schemeClr val="hlink"/>
                </a:solidFill>
              </a:rPr>
              <a:t>空气或液体</a:t>
            </a:r>
            <a:r>
              <a:rPr lang="en-US" altLang="zh-CN" b="1" dirty="0">
                <a:solidFill>
                  <a:schemeClr val="hlink"/>
                </a:solidFill>
              </a:rPr>
              <a:t>)</a:t>
            </a:r>
            <a:r>
              <a:rPr lang="zh-CN" altLang="en-US" b="1" dirty="0">
                <a:solidFill>
                  <a:schemeClr val="hlink"/>
                </a:solidFill>
              </a:rPr>
              <a:t>迅速流动，奔涌</a:t>
            </a:r>
          </a:p>
          <a:p>
            <a:r>
              <a:rPr lang="en-US" altLang="zh-CN" b="1" dirty="0"/>
              <a:t>Water </a:t>
            </a:r>
            <a:r>
              <a:rPr lang="en-US" altLang="zh-CN" b="1" dirty="0">
                <a:solidFill>
                  <a:srgbClr val="FF0000"/>
                </a:solidFill>
              </a:rPr>
              <a:t>rushes out</a:t>
            </a:r>
            <a:r>
              <a:rPr lang="en-US" altLang="zh-CN" b="1" dirty="0"/>
              <a:t> of huge tunnels.</a:t>
            </a:r>
          </a:p>
          <a:p>
            <a:r>
              <a:rPr lang="zh-CN" altLang="en-US" b="1" dirty="0"/>
              <a:t>水从巨大的隧道中奔涌出来。</a:t>
            </a:r>
          </a:p>
        </p:txBody>
      </p:sp>
      <p:sp>
        <p:nvSpPr>
          <p:cNvPr id="52231" name="Rectangle 7"/>
          <p:cNvSpPr>
            <a:spLocks noChangeArrowheads="1"/>
          </p:cNvSpPr>
          <p:nvPr/>
        </p:nvSpPr>
        <p:spPr bwMode="auto">
          <a:xfrm>
            <a:off x="228600" y="4572000"/>
            <a:ext cx="80137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a:solidFill>
                  <a:schemeClr val="hlink"/>
                </a:solidFill>
              </a:rPr>
              <a:t>(2). </a:t>
            </a:r>
            <a:r>
              <a:rPr lang="zh-CN" altLang="en-US" b="1" dirty="0">
                <a:solidFill>
                  <a:schemeClr val="hlink"/>
                </a:solidFill>
              </a:rPr>
              <a:t>作名词</a:t>
            </a:r>
            <a:r>
              <a:rPr lang="en-US" altLang="zh-CN" b="1" dirty="0">
                <a:solidFill>
                  <a:schemeClr val="hlink"/>
                </a:solidFill>
              </a:rPr>
              <a:t>,  (</a:t>
            </a:r>
            <a:r>
              <a:rPr lang="zh-CN" altLang="en-US" b="1" dirty="0">
                <a:solidFill>
                  <a:schemeClr val="hlink"/>
                </a:solidFill>
              </a:rPr>
              <a:t>强烈的感情</a:t>
            </a:r>
            <a:r>
              <a:rPr lang="en-US" altLang="zh-CN" b="1" dirty="0">
                <a:solidFill>
                  <a:schemeClr val="hlink"/>
                </a:solidFill>
              </a:rPr>
              <a:t>)</a:t>
            </a:r>
            <a:r>
              <a:rPr lang="zh-CN" altLang="en-US" b="1" dirty="0">
                <a:solidFill>
                  <a:schemeClr val="hlink"/>
                </a:solidFill>
              </a:rPr>
              <a:t>迸发，涌进</a:t>
            </a:r>
          </a:p>
          <a:p>
            <a:r>
              <a:rPr lang="en-US" altLang="zh-CN" b="1" dirty="0"/>
              <a:t>He felt a sudden </a:t>
            </a:r>
            <a:r>
              <a:rPr lang="en-US" altLang="zh-CN" b="1" dirty="0">
                <a:solidFill>
                  <a:srgbClr val="FF0000"/>
                </a:solidFill>
              </a:rPr>
              <a:t>rush </a:t>
            </a:r>
            <a:r>
              <a:rPr lang="en-US" altLang="zh-CN" b="1" dirty="0"/>
              <a:t>of panic at the thought.</a:t>
            </a:r>
          </a:p>
          <a:p>
            <a:r>
              <a:rPr lang="zh-CN" altLang="en-US" b="1" dirty="0"/>
              <a:t>想到这点，他突然一阵恐慌。</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228600" y="533400"/>
            <a:ext cx="8467725"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a:solidFill>
                  <a:schemeClr val="hlink"/>
                </a:solidFill>
              </a:rPr>
              <a:t>(3). </a:t>
            </a:r>
            <a:r>
              <a:rPr lang="zh-CN" altLang="en-US" b="1" dirty="0">
                <a:solidFill>
                  <a:schemeClr val="hlink"/>
                </a:solidFill>
              </a:rPr>
              <a:t>常用短语 </a:t>
            </a:r>
            <a:r>
              <a:rPr lang="en-US" altLang="zh-CN" b="1" dirty="0">
                <a:solidFill>
                  <a:schemeClr val="hlink"/>
                </a:solidFill>
              </a:rPr>
              <a:t>be rushed off one’s feet.</a:t>
            </a:r>
          </a:p>
          <a:p>
            <a:r>
              <a:rPr lang="en-US" altLang="zh-CN" b="1" dirty="0">
                <a:solidFill>
                  <a:schemeClr val="hlink"/>
                </a:solidFill>
              </a:rPr>
              <a:t>      </a:t>
            </a:r>
            <a:r>
              <a:rPr lang="zh-CN" altLang="en-US" b="1" dirty="0">
                <a:solidFill>
                  <a:schemeClr val="hlink"/>
                </a:solidFill>
              </a:rPr>
              <a:t>忙得不可开交。</a:t>
            </a:r>
          </a:p>
          <a:p>
            <a:r>
              <a:rPr lang="en-US" altLang="zh-CN" b="1" dirty="0"/>
              <a:t>We used </a:t>
            </a:r>
            <a:r>
              <a:rPr lang="en-US" altLang="zh-CN" b="1" dirty="0">
                <a:solidFill>
                  <a:srgbClr val="FF0000"/>
                </a:solidFill>
              </a:rPr>
              <a:t>to be rushed off our feet</a:t>
            </a:r>
            <a:r>
              <a:rPr lang="en-US" altLang="zh-CN" b="1" dirty="0"/>
              <a:t> at lunchtimes.</a:t>
            </a:r>
          </a:p>
          <a:p>
            <a:r>
              <a:rPr lang="zh-CN" altLang="en-US" b="1" dirty="0"/>
              <a:t>以前我们在午饭时间会忙得不可开交。</a:t>
            </a:r>
          </a:p>
        </p:txBody>
      </p:sp>
      <p:sp>
        <p:nvSpPr>
          <p:cNvPr id="53253" name="Rectangle 5"/>
          <p:cNvSpPr>
            <a:spLocks noChangeArrowheads="1"/>
          </p:cNvSpPr>
          <p:nvPr/>
        </p:nvSpPr>
        <p:spPr bwMode="auto">
          <a:xfrm>
            <a:off x="304800" y="2743200"/>
            <a:ext cx="7712075"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10000"/>
              </a:spcBef>
            </a:pPr>
            <a:r>
              <a:rPr kumimoji="1" lang="en-US" altLang="zh-CN" b="1" dirty="0">
                <a:solidFill>
                  <a:srgbClr val="FF0000"/>
                </a:solidFill>
              </a:rPr>
              <a:t>present</a:t>
            </a:r>
            <a:r>
              <a:rPr lang="zh-CN" altLang="en-US" b="1" dirty="0"/>
              <a:t>授予；递呈</a:t>
            </a:r>
          </a:p>
          <a:p>
            <a:pPr>
              <a:spcBef>
                <a:spcPct val="10000"/>
              </a:spcBef>
            </a:pPr>
            <a:r>
              <a:rPr lang="en-US" altLang="zh-CN" b="1" dirty="0"/>
              <a:t>He </a:t>
            </a:r>
            <a:r>
              <a:rPr lang="en-US" altLang="zh-CN" b="1" dirty="0">
                <a:solidFill>
                  <a:srgbClr val="FF0000"/>
                </a:solidFill>
              </a:rPr>
              <a:t>presented</a:t>
            </a:r>
            <a:r>
              <a:rPr lang="en-US" altLang="zh-CN" b="1" dirty="0"/>
              <a:t> quite a new view of the affair.</a:t>
            </a:r>
          </a:p>
          <a:p>
            <a:pPr>
              <a:spcBef>
                <a:spcPct val="10000"/>
              </a:spcBef>
            </a:pPr>
            <a:r>
              <a:rPr lang="zh-CN" altLang="en-US" b="1" dirty="0"/>
              <a:t>他对那件事提出了相当新的想法。</a:t>
            </a:r>
          </a:p>
        </p:txBody>
      </p:sp>
      <p:sp>
        <p:nvSpPr>
          <p:cNvPr id="53254" name="Rectangle 6"/>
          <p:cNvSpPr>
            <a:spLocks noChangeArrowheads="1"/>
          </p:cNvSpPr>
          <p:nvPr/>
        </p:nvSpPr>
        <p:spPr bwMode="auto">
          <a:xfrm>
            <a:off x="228600" y="4572000"/>
            <a:ext cx="8707438"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hlink"/>
                </a:solidFill>
              </a:rPr>
              <a:t>拓展：</a:t>
            </a:r>
          </a:p>
          <a:p>
            <a:r>
              <a:rPr lang="en-US" altLang="zh-CN" b="1" dirty="0">
                <a:sym typeface="Wingdings" panose="05000000000000000000" pitchFamily="2" charset="2"/>
              </a:rPr>
              <a:t>(1). </a:t>
            </a:r>
            <a:r>
              <a:rPr lang="zh-CN" altLang="en-US" b="1" dirty="0">
                <a:sym typeface="Wingdings" panose="05000000000000000000" pitchFamily="2" charset="2"/>
              </a:rPr>
              <a:t>做名词时，礼物 </a:t>
            </a:r>
            <a:r>
              <a:rPr lang="en-US" altLang="zh-CN" b="1" dirty="0">
                <a:sym typeface="Wingdings" panose="05000000000000000000" pitchFamily="2" charset="2"/>
              </a:rPr>
              <a:t>a beautiful </a:t>
            </a:r>
            <a:r>
              <a:rPr lang="en-US" altLang="zh-CN" b="1" dirty="0">
                <a:solidFill>
                  <a:srgbClr val="FF0000"/>
                </a:solidFill>
                <a:sym typeface="Wingdings" panose="05000000000000000000" pitchFamily="2" charset="2"/>
              </a:rPr>
              <a:t>present</a:t>
            </a:r>
          </a:p>
          <a:p>
            <a:r>
              <a:rPr lang="en-US" altLang="zh-CN" b="1" dirty="0">
                <a:sym typeface="Wingdings" panose="05000000000000000000" pitchFamily="2" charset="2"/>
              </a:rPr>
              <a:t>(2). </a:t>
            </a:r>
            <a:r>
              <a:rPr lang="zh-CN" altLang="en-US" b="1" dirty="0">
                <a:sym typeface="Wingdings" panose="05000000000000000000" pitchFamily="2" charset="2"/>
              </a:rPr>
              <a:t>作形容词，  出席的；现在的</a:t>
            </a:r>
          </a:p>
          <a:p>
            <a:r>
              <a:rPr lang="en-US" altLang="zh-CN" b="1" dirty="0">
                <a:sym typeface="Wingdings" panose="05000000000000000000" pitchFamily="2" charset="2"/>
              </a:rPr>
              <a:t>A number of singers were </a:t>
            </a:r>
            <a:r>
              <a:rPr lang="en-US" altLang="zh-CN" b="1" dirty="0">
                <a:solidFill>
                  <a:srgbClr val="FF0000"/>
                </a:solidFill>
                <a:sym typeface="Wingdings" panose="05000000000000000000" pitchFamily="2" charset="2"/>
              </a:rPr>
              <a:t>present</a:t>
            </a:r>
            <a:r>
              <a:rPr lang="en-US" altLang="zh-CN" b="1" dirty="0">
                <a:sym typeface="Wingdings" panose="05000000000000000000" pitchFamily="2" charset="2"/>
              </a:rPr>
              <a:t> at the meeting.</a:t>
            </a:r>
            <a:endParaRPr lang="en-US" altLang="zh-CN"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 to="" calcmode="lin" valueType="num">
                                      <p:cBhvr>
                                        <p:cTn id="7" dur="1" fill="hold"/>
                                        <p:tgtEl>
                                          <p:spTgt spid="5325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3254"/>
                                        </p:tgtEl>
                                        <p:attrNameLst>
                                          <p:attrName>style.visibility</p:attrName>
                                        </p:attrNameLst>
                                      </p:cBhvr>
                                      <p:to>
                                        <p:strVal val="visible"/>
                                      </p:to>
                                    </p:set>
                                    <p:anim to="" calcmode="lin" valueType="num">
                                      <p:cBhvr>
                                        <p:cTn id="12" dur="1" fill="hold"/>
                                        <p:tgtEl>
                                          <p:spTgt spid="5325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23"/>
          <p:cNvPicPr>
            <a:picLocks noChangeAspect="1" noChangeArrowheads="1"/>
          </p:cNvPicPr>
          <p:nvPr/>
        </p:nvPicPr>
        <p:blipFill>
          <a:blip r:embed="rId2"/>
          <a:srcRect/>
          <a:stretch>
            <a:fillRect/>
          </a:stretch>
        </p:blipFill>
        <p:spPr bwMode="auto">
          <a:xfrm>
            <a:off x="609600" y="533400"/>
            <a:ext cx="38862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54277" name="Picture 5" descr="24"/>
          <p:cNvPicPr>
            <a:picLocks noChangeAspect="1" noChangeArrowheads="1"/>
          </p:cNvPicPr>
          <p:nvPr/>
        </p:nvPicPr>
        <p:blipFill>
          <a:blip r:embed="rId3"/>
          <a:srcRect/>
          <a:stretch>
            <a:fillRect/>
          </a:stretch>
        </p:blipFill>
        <p:spPr bwMode="auto">
          <a:xfrm>
            <a:off x="838200" y="3505200"/>
            <a:ext cx="29718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4278" name="Rectangle 6"/>
          <p:cNvSpPr>
            <a:spLocks noChangeArrowheads="1"/>
          </p:cNvSpPr>
          <p:nvPr/>
        </p:nvSpPr>
        <p:spPr bwMode="auto">
          <a:xfrm>
            <a:off x="4876800" y="1371600"/>
            <a:ext cx="37957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 typeface="Arial" panose="020B0604020202020204" pitchFamily="34" charset="0"/>
              <a:buNone/>
            </a:pPr>
            <a:r>
              <a:rPr kumimoji="1" lang="en-US" altLang="zh-CN" b="1">
                <a:solidFill>
                  <a:srgbClr val="FF0000"/>
                </a:solidFill>
              </a:rPr>
              <a:t>singer</a:t>
            </a:r>
            <a:r>
              <a:rPr lang="zh-CN" altLang="en-US" b="1"/>
              <a:t>歌手；歌唱家</a:t>
            </a:r>
            <a:r>
              <a:rPr lang="zh-CN" altLang="en-US"/>
              <a:t> </a:t>
            </a:r>
          </a:p>
        </p:txBody>
      </p:sp>
      <p:sp>
        <p:nvSpPr>
          <p:cNvPr id="54279" name="Rectangle 7"/>
          <p:cNvSpPr>
            <a:spLocks noChangeArrowheads="1"/>
          </p:cNvSpPr>
          <p:nvPr/>
        </p:nvSpPr>
        <p:spPr bwMode="auto">
          <a:xfrm>
            <a:off x="4114800" y="4419600"/>
            <a:ext cx="370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Font typeface="Arial" panose="020B0604020202020204" pitchFamily="34" charset="0"/>
              <a:buNone/>
            </a:pPr>
            <a:r>
              <a:rPr kumimoji="1" lang="en-US" altLang="zh-CN" b="1">
                <a:solidFill>
                  <a:srgbClr val="FF0000"/>
                </a:solidFill>
              </a:rPr>
              <a:t>congratulations</a:t>
            </a:r>
            <a:r>
              <a:rPr kumimoji="1" lang="zh-CN" altLang="en-US" b="1"/>
              <a:t>祝贺</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 to="" calcmode="lin" valueType="num">
                                      <p:cBhvr>
                                        <p:cTn id="7" dur="1" fill="hold"/>
                                        <p:tgtEl>
                                          <p:spTgt spid="54276"/>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4278">
                                            <p:txEl>
                                              <p:pRg st="0" end="0"/>
                                            </p:txEl>
                                          </p:spTgt>
                                        </p:tgtEl>
                                        <p:attrNameLst>
                                          <p:attrName>style.visibility</p:attrName>
                                        </p:attrNameLst>
                                      </p:cBhvr>
                                      <p:to>
                                        <p:strVal val="visible"/>
                                      </p:to>
                                    </p:set>
                                    <p:anim to="" calcmode="lin" valueType="num">
                                      <p:cBhvr>
                                        <p:cTn id="12" dur="1" fill="hold"/>
                                        <p:tgtEl>
                                          <p:spTgt spid="54278">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4277"/>
                                        </p:tgtEl>
                                        <p:attrNameLst>
                                          <p:attrName>style.visibility</p:attrName>
                                        </p:attrNameLst>
                                      </p:cBhvr>
                                      <p:to>
                                        <p:strVal val="visible"/>
                                      </p:to>
                                    </p:set>
                                    <p:anim to="" calcmode="lin" valueType="num">
                                      <p:cBhvr>
                                        <p:cTn id="17" dur="1" fill="hold"/>
                                        <p:tgtEl>
                                          <p:spTgt spid="54277"/>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54279"/>
                                        </p:tgtEl>
                                        <p:attrNameLst>
                                          <p:attrName>style.visibility</p:attrName>
                                        </p:attrNameLst>
                                      </p:cBhvr>
                                      <p:to>
                                        <p:strVal val="visible"/>
                                      </p:to>
                                    </p:set>
                                    <p:anim to="" calcmode="lin" valueType="num">
                                      <p:cBhvr>
                                        <p:cTn id="22" dur="1" fill="hold"/>
                                        <p:tgtEl>
                                          <p:spTgt spid="5427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609600" y="457200"/>
            <a:ext cx="7620000" cy="609600"/>
          </a:xfrm>
          <a:prstGeom prst="rect">
            <a:avLst/>
          </a:prstGeom>
        </p:spPr>
        <p:txBody>
          <a:bodyPr wrap="none" fromWordArt="1">
            <a:prstTxWarp prst="textPlain">
              <a:avLst>
                <a:gd name="adj" fmla="val 50000"/>
              </a:avLst>
            </a:prstTxWarp>
          </a:bodyPr>
          <a:lstStyle/>
          <a:p>
            <a:pPr algn="ctr"/>
            <a:r>
              <a:rPr lang="en-US" altLang="zh-CN" sz="48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Reading and vocabulary</a:t>
            </a:r>
            <a:endParaRPr lang="zh-CN" altLang="en-US" sz="48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
        <p:nvSpPr>
          <p:cNvPr id="25603" name="Rectangle 3"/>
          <p:cNvSpPr>
            <a:spLocks noChangeArrowheads="1"/>
          </p:cNvSpPr>
          <p:nvPr/>
        </p:nvSpPr>
        <p:spPr bwMode="auto">
          <a:xfrm>
            <a:off x="228600" y="14478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Tx/>
              <a:buAutoNum type="arabicPeriod"/>
            </a:pPr>
            <a:r>
              <a:rPr lang="en-US" altLang="zh-CN" b="1" dirty="0">
                <a:solidFill>
                  <a:srgbClr val="0000FF"/>
                </a:solidFill>
              </a:rPr>
              <a:t>Look at the subjects of the photo competition.     </a:t>
            </a:r>
          </a:p>
          <a:p>
            <a:pPr marL="342900" indent="-342900"/>
            <a:r>
              <a:rPr lang="en-US" altLang="zh-CN" b="1" dirty="0">
                <a:solidFill>
                  <a:srgbClr val="0000FF"/>
                </a:solidFill>
              </a:rPr>
              <a:t>  which subject does this photo belong to?</a:t>
            </a:r>
          </a:p>
        </p:txBody>
      </p:sp>
      <p:sp>
        <p:nvSpPr>
          <p:cNvPr id="25604" name="Rectangle 4"/>
          <p:cNvSpPr>
            <a:spLocks noChangeArrowheads="1"/>
          </p:cNvSpPr>
          <p:nvPr/>
        </p:nvSpPr>
        <p:spPr bwMode="auto">
          <a:xfrm>
            <a:off x="304800" y="3581400"/>
            <a:ext cx="38862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dirty="0"/>
              <a:t>● City and People</a:t>
            </a:r>
          </a:p>
          <a:p>
            <a:r>
              <a:rPr lang="en-US" altLang="zh-CN" b="1" dirty="0"/>
              <a:t>● Music</a:t>
            </a:r>
          </a:p>
          <a:p>
            <a:r>
              <a:rPr lang="en-US" altLang="zh-CN" b="1" dirty="0"/>
              <a:t>● Home and Away </a:t>
            </a:r>
          </a:p>
          <a:p>
            <a:r>
              <a:rPr lang="en-US" altLang="zh-CN" b="1" dirty="0"/>
              <a:t>● Nature</a:t>
            </a:r>
          </a:p>
        </p:txBody>
      </p:sp>
      <p:pic>
        <p:nvPicPr>
          <p:cNvPr id="25605" name="Picture 5" descr="1"/>
          <p:cNvPicPr>
            <a:picLocks noChangeAspect="1" noChangeArrowheads="1"/>
          </p:cNvPicPr>
          <p:nvPr/>
        </p:nvPicPr>
        <p:blipFill>
          <a:blip r:embed="rId2" cstate="email"/>
          <a:srcRect/>
          <a:stretch>
            <a:fillRect/>
          </a:stretch>
        </p:blipFill>
        <p:spPr bwMode="auto">
          <a:xfrm>
            <a:off x="4191000" y="3200400"/>
            <a:ext cx="4591050" cy="3189288"/>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u=4071768608,2259633986&amp;fm=0&amp;gp=0"/>
          <p:cNvPicPr>
            <a:picLocks noChangeAspect="1" noChangeArrowheads="1" noCrop="1"/>
          </p:cNvPicPr>
          <p:nvPr/>
        </p:nvPicPr>
        <p:blipFill>
          <a:blip r:embed="rId3"/>
          <a:srcRect/>
          <a:stretch>
            <a:fillRect/>
          </a:stretch>
        </p:blipFill>
        <p:spPr bwMode="auto">
          <a:xfrm>
            <a:off x="304800" y="5105400"/>
            <a:ext cx="714375" cy="71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 to="" calcmode="lin" valueType="num">
                                      <p:cBhvr>
                                        <p:cTn id="7" dur="1" fill="hold"/>
                                        <p:tgtEl>
                                          <p:spTgt spid="2560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descr="1230">
            <a:hlinkClick r:id="rId2" action="ppaction://hlinkfile"/>
          </p:cNvPr>
          <p:cNvPicPr>
            <a:picLocks noChangeAspect="1" noChangeArrowheads="1"/>
          </p:cNvPicPr>
          <p:nvPr/>
        </p:nvPicPr>
        <p:blipFill>
          <a:blip r:embed="rId3"/>
          <a:srcRect/>
          <a:stretch>
            <a:fillRect/>
          </a:stretch>
        </p:blipFill>
        <p:spPr bwMode="auto">
          <a:xfrm>
            <a:off x="2819400" y="3124200"/>
            <a:ext cx="312420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WordArt 2"/>
          <p:cNvSpPr>
            <a:spLocks noChangeArrowheads="1" noChangeShapeType="1" noTextEdit="1"/>
          </p:cNvSpPr>
          <p:nvPr/>
        </p:nvSpPr>
        <p:spPr bwMode="auto">
          <a:xfrm>
            <a:off x="1752600" y="1371600"/>
            <a:ext cx="5976938" cy="790575"/>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8"/>
                    </a:srgbClr>
                  </a:outerShdw>
                </a:effectLst>
                <a:latin typeface="Arial Black" panose="020B0A04020102020204"/>
              </a:rPr>
              <a:t>Watch and read</a:t>
            </a:r>
            <a:endParaRPr lang="zh-CN" alt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8"/>
                  </a:srgbClr>
                </a:outerShdw>
              </a:effectLst>
              <a:latin typeface="Arial Black" panose="020B0A04020102020204"/>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out)">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4800" y="381000"/>
            <a:ext cx="8001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dirty="0">
                <a:solidFill>
                  <a:srgbClr val="0000FF"/>
                </a:solidFill>
              </a:rPr>
              <a:t>2. Read the passage and check your answer  </a:t>
            </a:r>
          </a:p>
          <a:p>
            <a:r>
              <a:rPr lang="en-US" altLang="zh-CN" b="1" dirty="0">
                <a:solidFill>
                  <a:srgbClr val="0000FF"/>
                </a:solidFill>
              </a:rPr>
              <a:t> to Activity 1. Find out who took the photo.</a:t>
            </a:r>
          </a:p>
        </p:txBody>
      </p:sp>
      <p:pic>
        <p:nvPicPr>
          <p:cNvPr id="26627" name="Picture 3" descr="00132">
            <a:hlinkClick r:id="rId2" action="ppaction://hlinkfile"/>
          </p:cNvPr>
          <p:cNvPicPr>
            <a:picLocks noChangeAspect="1" noChangeArrowheads="1"/>
          </p:cNvPicPr>
          <p:nvPr/>
        </p:nvPicPr>
        <p:blipFill>
          <a:blip r:embed="rId3" cstate="email"/>
          <a:srcRect/>
          <a:stretch>
            <a:fillRect/>
          </a:stretch>
        </p:blipFill>
        <p:spPr bwMode="auto">
          <a:xfrm>
            <a:off x="8153400" y="609600"/>
            <a:ext cx="838200" cy="757238"/>
          </a:xfrm>
          <a:prstGeom prst="rect">
            <a:avLst/>
          </a:prstGeom>
          <a:noFill/>
          <a:extLst>
            <a:ext uri="{909E8E84-426E-40DD-AFC4-6F175D3DCCD1}">
              <a14:hiddenFill xmlns:a14="http://schemas.microsoft.com/office/drawing/2010/main">
                <a:solidFill>
                  <a:srgbClr val="FFFFFF"/>
                </a:solidFill>
              </a14:hiddenFill>
            </a:ext>
          </a:extLst>
        </p:spPr>
      </p:pic>
      <p:sp>
        <p:nvSpPr>
          <p:cNvPr id="26628" name="Rectangle 4"/>
          <p:cNvSpPr>
            <a:spLocks noChangeArrowheads="1"/>
          </p:cNvSpPr>
          <p:nvPr/>
        </p:nvSpPr>
        <p:spPr bwMode="auto">
          <a:xfrm>
            <a:off x="1371600" y="1905000"/>
            <a:ext cx="5780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a:solidFill>
                  <a:srgbClr val="D60093"/>
                </a:solidFill>
              </a:rPr>
              <a:t>Results of the photo competition</a:t>
            </a:r>
          </a:p>
        </p:txBody>
      </p:sp>
      <p:sp>
        <p:nvSpPr>
          <p:cNvPr id="26629" name="Rectangle 5"/>
          <p:cNvSpPr>
            <a:spLocks noChangeArrowheads="1"/>
          </p:cNvSpPr>
          <p:nvPr/>
        </p:nvSpPr>
        <p:spPr bwMode="auto">
          <a:xfrm>
            <a:off x="457200" y="2590800"/>
            <a:ext cx="83820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dirty="0"/>
              <a:t>  Tonight I am </a:t>
            </a:r>
            <a:r>
              <a:rPr lang="en-US" altLang="zh-CN" b="1" dirty="0">
                <a:solidFill>
                  <a:schemeClr val="accent2"/>
                </a:solidFill>
              </a:rPr>
              <a:t>more than</a:t>
            </a:r>
            <a:r>
              <a:rPr lang="en-US" altLang="zh-CN" b="1" dirty="0"/>
              <a:t> happy to </a:t>
            </a:r>
            <a:r>
              <a:rPr lang="en-US" altLang="zh-CN" b="1" dirty="0">
                <a:solidFill>
                  <a:schemeClr val="hlink"/>
                </a:solidFill>
              </a:rPr>
              <a:t>read out</a:t>
            </a:r>
            <a:r>
              <a:rPr lang="en-US" altLang="zh-CN" b="1" dirty="0"/>
              <a:t> the </a:t>
            </a:r>
            <a:r>
              <a:rPr lang="en-US" altLang="zh-CN" b="1" dirty="0">
                <a:solidFill>
                  <a:srgbClr val="FF0000"/>
                </a:solidFill>
              </a:rPr>
              <a:t>winners</a:t>
            </a:r>
            <a:r>
              <a:rPr lang="en-US" altLang="zh-CN" b="1" dirty="0"/>
              <a:t> of the photo competition. We were very pleased with our competition this year. </a:t>
            </a:r>
            <a:r>
              <a:rPr lang="en-US" altLang="zh-CN" b="1" dirty="0">
                <a:solidFill>
                  <a:schemeClr val="hlink"/>
                </a:solidFill>
              </a:rPr>
              <a:t>Compared with</a:t>
            </a:r>
            <a:r>
              <a:rPr lang="en-US" altLang="zh-CN" b="1" dirty="0"/>
              <a:t> other years, we received many more photos. </a:t>
            </a:r>
            <a:r>
              <a:rPr lang="en-US" altLang="zh-CN" b="1" dirty="0">
                <a:solidFill>
                  <a:schemeClr val="hlink"/>
                </a:solidFill>
              </a:rPr>
              <a:t>Even though</a:t>
            </a:r>
            <a:r>
              <a:rPr lang="en-US" altLang="zh-CN" b="1" dirty="0"/>
              <a:t> all of the photos are excellent, we are sorry to say that we cannot give prizes to everyone.</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04800" y="304800"/>
            <a:ext cx="838200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dirty="0"/>
              <a:t>  The person who won the prize for the subject Nature is fifteen-year-old Li Wei. Li Wei took a photo of the trees in </a:t>
            </a:r>
            <a:r>
              <a:rPr lang="en-US" altLang="zh-CN" b="1" dirty="0" err="1"/>
              <a:t>Xiangshan</a:t>
            </a:r>
            <a:r>
              <a:rPr lang="en-US" altLang="zh-CN" b="1" dirty="0"/>
              <a:t> Park. His photo shows the different </a:t>
            </a:r>
            <a:r>
              <a:rPr lang="en-US" altLang="zh-CN" b="1" dirty="0" err="1"/>
              <a:t>colours</a:t>
            </a:r>
            <a:r>
              <a:rPr lang="en-US" altLang="zh-CN" b="1" dirty="0"/>
              <a:t> on the hill.</a:t>
            </a:r>
          </a:p>
          <a:p>
            <a:r>
              <a:rPr lang="en-US" altLang="zh-CN" b="1" dirty="0"/>
              <a:t>  The photo which we liked best in the City and People group was taken by Zhao Min. Zhao Min is only twelve years old. Her photo shows a person </a:t>
            </a:r>
            <a:r>
              <a:rPr lang="en-US" altLang="zh-CN" b="1" dirty="0">
                <a:solidFill>
                  <a:srgbClr val="FF0000"/>
                </a:solidFill>
              </a:rPr>
              <a:t>rushing</a:t>
            </a:r>
            <a:r>
              <a:rPr lang="en-US" altLang="zh-CN" b="1" dirty="0"/>
              <a:t> across a street on a windy evening. It is a beautiful girl who is wearing a </a:t>
            </a:r>
            <a:r>
              <a:rPr lang="en-US" altLang="zh-CN" b="1" dirty="0">
                <a:solidFill>
                  <a:srgbClr val="FF0000"/>
                </a:solidFill>
              </a:rPr>
              <a:t>blouse</a:t>
            </a:r>
            <a:r>
              <a:rPr lang="en-US" altLang="zh-CN" b="1" dirty="0"/>
              <a:t> and </a:t>
            </a:r>
            <a:r>
              <a:rPr lang="en-US" altLang="zh-CN" b="1" dirty="0">
                <a:solidFill>
                  <a:srgbClr val="FF0000"/>
                </a:solidFill>
              </a:rPr>
              <a:t>skirt</a:t>
            </a:r>
            <a:r>
              <a:rPr lang="en-US" altLang="zh-CN" b="1" dirty="0"/>
              <a:t>, and who is </a:t>
            </a:r>
            <a:r>
              <a:rPr lang="en-US" altLang="zh-CN" b="1" dirty="0">
                <a:solidFill>
                  <a:schemeClr val="hlink"/>
                </a:solidFill>
              </a:rPr>
              <a:t>protecting her books against</a:t>
            </a:r>
            <a:r>
              <a:rPr lang="en-US" altLang="zh-CN" b="1" dirty="0"/>
              <a:t> the showers.</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ChangeArrowheads="1"/>
          </p:cNvSpPr>
          <p:nvPr/>
        </p:nvSpPr>
        <p:spPr bwMode="auto">
          <a:xfrm>
            <a:off x="228600" y="228600"/>
            <a:ext cx="8458200" cy="642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t> The best photo in the Music group was taken by He Zhong. His photo of the group Crazy Feet shows the singer, Becky Wang, and the band playing at a concert. He Zhong manages to show how this great new band moves and sounds, and the good time which their fans are having.</a:t>
            </a:r>
          </a:p>
          <a:p>
            <a:r>
              <a:rPr lang="en-US" altLang="zh-CN" b="1"/>
              <a:t>  A group of photos which show Beijing and Cambridge in England have won the prize for the subject Home and Away. They show some of the experiences of a young visitor to our country, and some memories of his home. The winner is Tony Smith!</a:t>
            </a: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6477000" y="3429000"/>
            <a:ext cx="1414463" cy="519113"/>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2800" b="1">
                <a:solidFill>
                  <a:srgbClr val="0000FF"/>
                </a:solidFill>
              </a:rPr>
              <a:t>Music</a:t>
            </a:r>
          </a:p>
        </p:txBody>
      </p:sp>
      <p:sp>
        <p:nvSpPr>
          <p:cNvPr id="32773" name="AutoShape 5"/>
          <p:cNvSpPr>
            <a:spLocks noChangeArrowheads="1"/>
          </p:cNvSpPr>
          <p:nvPr/>
        </p:nvSpPr>
        <p:spPr bwMode="auto">
          <a:xfrm rot="20891261">
            <a:off x="2971800" y="2819400"/>
            <a:ext cx="3490913" cy="3022600"/>
          </a:xfrm>
          <a:prstGeom prst="irregularSeal1">
            <a:avLst/>
          </a:prstGeom>
          <a:solidFill>
            <a:srgbClr val="FF99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spcBef>
                <a:spcPct val="20000"/>
              </a:spcBef>
            </a:pPr>
            <a:endParaRPr lang="en-US" altLang="zh-CN" b="1">
              <a:solidFill>
                <a:srgbClr val="0000FF"/>
              </a:solidFill>
            </a:endParaRPr>
          </a:p>
          <a:p>
            <a:pPr algn="ctr">
              <a:lnSpc>
                <a:spcPct val="80000"/>
              </a:lnSpc>
              <a:spcBef>
                <a:spcPct val="20000"/>
              </a:spcBef>
            </a:pPr>
            <a:r>
              <a:rPr lang="en-US" altLang="zh-CN" b="1">
                <a:solidFill>
                  <a:srgbClr val="0000FF"/>
                </a:solidFill>
              </a:rPr>
              <a:t>Categories of </a:t>
            </a:r>
          </a:p>
          <a:p>
            <a:pPr algn="ctr">
              <a:lnSpc>
                <a:spcPct val="80000"/>
              </a:lnSpc>
              <a:spcBef>
                <a:spcPct val="20000"/>
              </a:spcBef>
            </a:pPr>
            <a:r>
              <a:rPr lang="en-US" altLang="zh-CN" b="1">
                <a:solidFill>
                  <a:srgbClr val="0000FF"/>
                </a:solidFill>
              </a:rPr>
              <a:t>photos</a:t>
            </a:r>
          </a:p>
          <a:p>
            <a:pPr algn="ctr"/>
            <a:endParaRPr lang="en-US" altLang="zh-CN" sz="2800" b="1">
              <a:solidFill>
                <a:srgbClr val="0000FF"/>
              </a:solidFill>
            </a:endParaRPr>
          </a:p>
        </p:txBody>
      </p:sp>
      <p:sp>
        <p:nvSpPr>
          <p:cNvPr id="32774" name="Text Box 6"/>
          <p:cNvSpPr txBox="1">
            <a:spLocks noChangeArrowheads="1"/>
          </p:cNvSpPr>
          <p:nvPr/>
        </p:nvSpPr>
        <p:spPr bwMode="auto">
          <a:xfrm>
            <a:off x="1143000" y="4038600"/>
            <a:ext cx="1427163" cy="579438"/>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0000FF"/>
                </a:solidFill>
              </a:rPr>
              <a:t>Nature</a:t>
            </a:r>
          </a:p>
        </p:txBody>
      </p:sp>
      <p:sp>
        <p:nvSpPr>
          <p:cNvPr id="32775" name="Text Box 7"/>
          <p:cNvSpPr txBox="1">
            <a:spLocks noChangeArrowheads="1"/>
          </p:cNvSpPr>
          <p:nvPr/>
        </p:nvSpPr>
        <p:spPr bwMode="auto">
          <a:xfrm rot="1186889">
            <a:off x="828675" y="2284413"/>
            <a:ext cx="2001838" cy="10668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0000FF"/>
                </a:solidFill>
              </a:rPr>
              <a:t>City and people</a:t>
            </a:r>
          </a:p>
        </p:txBody>
      </p:sp>
      <p:sp>
        <p:nvSpPr>
          <p:cNvPr id="32776" name="Text Box 8"/>
          <p:cNvSpPr txBox="1">
            <a:spLocks noChangeArrowheads="1"/>
          </p:cNvSpPr>
          <p:nvPr/>
        </p:nvSpPr>
        <p:spPr bwMode="auto">
          <a:xfrm>
            <a:off x="5029200" y="1752600"/>
            <a:ext cx="2286000" cy="10668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0000FF"/>
                </a:solidFill>
              </a:rPr>
              <a:t>Traditional Culture</a:t>
            </a:r>
          </a:p>
        </p:txBody>
      </p:sp>
      <p:sp>
        <p:nvSpPr>
          <p:cNvPr id="32777" name="Text Box 9"/>
          <p:cNvSpPr txBox="1">
            <a:spLocks noChangeArrowheads="1"/>
          </p:cNvSpPr>
          <p:nvPr/>
        </p:nvSpPr>
        <p:spPr bwMode="auto">
          <a:xfrm>
            <a:off x="438150" y="5507038"/>
            <a:ext cx="2827338" cy="588962"/>
          </a:xfrm>
          <a:prstGeom prst="rect">
            <a:avLst/>
          </a:prstGeom>
          <a:solidFill>
            <a:srgbClr val="CCFFCC"/>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rgbClr val="0000FF"/>
                </a:solidFill>
              </a:rPr>
              <a:t>Historic China</a:t>
            </a:r>
          </a:p>
        </p:txBody>
      </p:sp>
      <p:sp>
        <p:nvSpPr>
          <p:cNvPr id="32779" name="Text Box 11"/>
          <p:cNvSpPr txBox="1">
            <a:spLocks noChangeArrowheads="1"/>
          </p:cNvSpPr>
          <p:nvPr/>
        </p:nvSpPr>
        <p:spPr bwMode="auto">
          <a:xfrm>
            <a:off x="4114800" y="5943600"/>
            <a:ext cx="2220913" cy="579438"/>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1">
                <a:solidFill>
                  <a:srgbClr val="0000FF"/>
                </a:solidFill>
              </a:rPr>
              <a:t>Sports</a:t>
            </a:r>
          </a:p>
        </p:txBody>
      </p:sp>
      <p:sp>
        <p:nvSpPr>
          <p:cNvPr id="32780" name="Text Box 12"/>
          <p:cNvSpPr txBox="1">
            <a:spLocks noChangeArrowheads="1"/>
          </p:cNvSpPr>
          <p:nvPr/>
        </p:nvSpPr>
        <p:spPr bwMode="auto">
          <a:xfrm>
            <a:off x="6248400" y="4495800"/>
            <a:ext cx="1676400" cy="10668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0000FF"/>
                </a:solidFill>
              </a:rPr>
              <a:t>Most Unusual</a:t>
            </a:r>
          </a:p>
        </p:txBody>
      </p:sp>
      <p:sp>
        <p:nvSpPr>
          <p:cNvPr id="32784" name="WordArt 16"/>
          <p:cNvSpPr>
            <a:spLocks noChangeArrowheads="1" noChangeShapeType="1" noTextEdit="1"/>
          </p:cNvSpPr>
          <p:nvPr/>
        </p:nvSpPr>
        <p:spPr bwMode="auto">
          <a:xfrm>
            <a:off x="2057400" y="533400"/>
            <a:ext cx="3667125" cy="1019175"/>
          </a:xfrm>
          <a:prstGeom prst="rect">
            <a:avLst/>
          </a:prstGeom>
        </p:spPr>
        <p:txBody>
          <a:bodyPr wrap="none" fromWordArt="1">
            <a:prstTxWarp prst="textPlain">
              <a:avLst>
                <a:gd name="adj" fmla="val 50000"/>
              </a:avLst>
            </a:prstTxWarp>
          </a:bodyPr>
          <a:lstStyle/>
          <a:p>
            <a:pPr algn="ctr"/>
            <a:r>
              <a:rPr lang="en-US" altLang="zh-CN" sz="8000" b="1" kern="1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Warm up</a:t>
            </a:r>
            <a:endParaRPr lang="zh-CN" altLang="en-US" sz="8000" b="1" kern="1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2775"/>
                                        </p:tgtEl>
                                        <p:attrNameLst>
                                          <p:attrName>style.visibility</p:attrName>
                                        </p:attrNameLst>
                                      </p:cBhvr>
                                      <p:to>
                                        <p:strVal val="visible"/>
                                      </p:to>
                                    </p:set>
                                    <p:anim to="" calcmode="lin" valueType="num">
                                      <p:cBhvr>
                                        <p:cTn id="7" dur="1" fill="hold"/>
                                        <p:tgtEl>
                                          <p:spTgt spid="3277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2776"/>
                                        </p:tgtEl>
                                        <p:attrNameLst>
                                          <p:attrName>style.visibility</p:attrName>
                                        </p:attrNameLst>
                                      </p:cBhvr>
                                      <p:to>
                                        <p:strVal val="visible"/>
                                      </p:to>
                                    </p:set>
                                    <p:anim to="" calcmode="lin" valueType="num">
                                      <p:cBhvr>
                                        <p:cTn id="12" dur="1" fill="hold"/>
                                        <p:tgtEl>
                                          <p:spTgt spid="32776"/>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2771"/>
                                        </p:tgtEl>
                                        <p:attrNameLst>
                                          <p:attrName>style.visibility</p:attrName>
                                        </p:attrNameLst>
                                      </p:cBhvr>
                                      <p:to>
                                        <p:strVal val="visible"/>
                                      </p:to>
                                    </p:set>
                                    <p:anim to="" calcmode="lin" valueType="num">
                                      <p:cBhvr>
                                        <p:cTn id="17" dur="1" fill="hold"/>
                                        <p:tgtEl>
                                          <p:spTgt spid="32771"/>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2780"/>
                                        </p:tgtEl>
                                        <p:attrNameLst>
                                          <p:attrName>style.visibility</p:attrName>
                                        </p:attrNameLst>
                                      </p:cBhvr>
                                      <p:to>
                                        <p:strVal val="visible"/>
                                      </p:to>
                                    </p:set>
                                    <p:anim to="" calcmode="lin" valueType="num">
                                      <p:cBhvr>
                                        <p:cTn id="22" dur="1" fill="hold"/>
                                        <p:tgtEl>
                                          <p:spTgt spid="32780"/>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1" nodeType="clickEffect">
                                  <p:stCondLst>
                                    <p:cond delay="0"/>
                                  </p:stCondLst>
                                  <p:childTnLst>
                                    <p:set>
                                      <p:cBhvr>
                                        <p:cTn id="26" dur="1" fill="hold">
                                          <p:stCondLst>
                                            <p:cond delay="0"/>
                                          </p:stCondLst>
                                        </p:cTn>
                                        <p:tgtEl>
                                          <p:spTgt spid="32779"/>
                                        </p:tgtEl>
                                        <p:attrNameLst>
                                          <p:attrName>style.visibility</p:attrName>
                                        </p:attrNameLst>
                                      </p:cBhvr>
                                      <p:to>
                                        <p:strVal val="visible"/>
                                      </p:to>
                                    </p:set>
                                    <p:anim to="" calcmode="lin" valueType="num">
                                      <p:cBhvr>
                                        <p:cTn id="27" dur="1" fill="hold"/>
                                        <p:tgtEl>
                                          <p:spTgt spid="32779"/>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2777"/>
                                        </p:tgtEl>
                                        <p:attrNameLst>
                                          <p:attrName>style.visibility</p:attrName>
                                        </p:attrNameLst>
                                      </p:cBhvr>
                                      <p:to>
                                        <p:strVal val="visible"/>
                                      </p:to>
                                    </p:set>
                                    <p:anim to="" calcmode="lin" valueType="num">
                                      <p:cBhvr>
                                        <p:cTn id="32" dur="1" fill="hold"/>
                                        <p:tgtEl>
                                          <p:spTgt spid="32777"/>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2774"/>
                                        </p:tgtEl>
                                        <p:attrNameLst>
                                          <p:attrName>style.visibility</p:attrName>
                                        </p:attrNameLst>
                                      </p:cBhvr>
                                      <p:to>
                                        <p:strVal val="visible"/>
                                      </p:to>
                                    </p:set>
                                    <p:anim to="" calcmode="lin" valueType="num">
                                      <p:cBhvr>
                                        <p:cTn id="37" dur="1" fill="hold"/>
                                        <p:tgtEl>
                                          <p:spTgt spid="3277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2774" grpId="0" animBg="1"/>
      <p:bldP spid="32775" grpId="0" animBg="1"/>
      <p:bldP spid="32776" grpId="0" animBg="1"/>
      <p:bldP spid="32777" grpId="0" animBg="1"/>
      <p:bldP spid="32779" grpId="1" animBg="1"/>
      <p:bldP spid="327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ChangeArrowheads="1"/>
          </p:cNvSpPr>
          <p:nvPr/>
        </p:nvSpPr>
        <p:spPr bwMode="auto">
          <a:xfrm>
            <a:off x="457200" y="609600"/>
            <a:ext cx="80010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t>  </a:t>
            </a:r>
            <a:r>
              <a:rPr lang="en-US" altLang="zh-CN" b="1">
                <a:solidFill>
                  <a:srgbClr val="FF0000"/>
                </a:solidFill>
              </a:rPr>
              <a:t>Congratulations</a:t>
            </a:r>
            <a:r>
              <a:rPr lang="en-US" altLang="zh-CN" b="1"/>
              <a:t> to our winners and thanks to everyone who entered the competition. Now let’s welcome our </a:t>
            </a:r>
            <a:r>
              <a:rPr lang="en-US" altLang="zh-CN" b="1">
                <a:solidFill>
                  <a:srgbClr val="FF0000"/>
                </a:solidFill>
              </a:rPr>
              <a:t>headmaster</a:t>
            </a:r>
            <a:r>
              <a:rPr lang="en-US" altLang="zh-CN" b="1"/>
              <a:t> to </a:t>
            </a:r>
            <a:r>
              <a:rPr lang="en-US" altLang="zh-CN" b="1">
                <a:solidFill>
                  <a:srgbClr val="FF0000"/>
                </a:solidFill>
              </a:rPr>
              <a:t>present</a:t>
            </a:r>
            <a:r>
              <a:rPr lang="en-US" altLang="zh-CN" b="1"/>
              <a:t> the prizes to the winners!</a:t>
            </a:r>
          </a:p>
        </p:txBody>
      </p:sp>
      <p:graphicFrame>
        <p:nvGraphicFramePr>
          <p:cNvPr id="29736" name="Group 1064"/>
          <p:cNvGraphicFramePr>
            <a:graphicFrameLocks noGrp="1"/>
          </p:cNvGraphicFramePr>
          <p:nvPr/>
        </p:nvGraphicFramePr>
        <p:xfrm>
          <a:off x="228600" y="3505200"/>
          <a:ext cx="8763000" cy="2952496"/>
        </p:xfrm>
        <a:graphic>
          <a:graphicData uri="http://schemas.openxmlformats.org/drawingml/2006/table">
            <a:tbl>
              <a:tblPr/>
              <a:tblGrid>
                <a:gridCol w="1831975">
                  <a:extLst>
                    <a:ext uri="{9D8B030D-6E8A-4147-A177-3AD203B41FA5}">
                      <a16:colId xmlns:a16="http://schemas.microsoft.com/office/drawing/2014/main" val="20000"/>
                    </a:ext>
                  </a:extLst>
                </a:gridCol>
                <a:gridCol w="1597025">
                  <a:extLst>
                    <a:ext uri="{9D8B030D-6E8A-4147-A177-3AD203B41FA5}">
                      <a16:colId xmlns:a16="http://schemas.microsoft.com/office/drawing/2014/main" val="20001"/>
                    </a:ext>
                  </a:extLst>
                </a:gridCol>
                <a:gridCol w="5334000">
                  <a:extLst>
                    <a:ext uri="{9D8B030D-6E8A-4147-A177-3AD203B41FA5}">
                      <a16:colId xmlns:a16="http://schemas.microsoft.com/office/drawing/2014/main" val="20002"/>
                    </a:ext>
                  </a:extLst>
                </a:gridCol>
              </a:tblGrid>
              <a:tr h="8128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Winner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Subject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What the photo shows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8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Li Wei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Nature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●the trees in Xiangshan Park</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a:t>
                      </a:r>
                      <a:r>
                        <a:rPr kumimoji="0" lang="en-US" altLang="zh-CN"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 the different colours on the hill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9725" name="Rectangle 1053"/>
          <p:cNvSpPr>
            <a:spLocks noChangeArrowheads="1"/>
          </p:cNvSpPr>
          <p:nvPr/>
        </p:nvSpPr>
        <p:spPr bwMode="auto">
          <a:xfrm>
            <a:off x="304800" y="2819400"/>
            <a:ext cx="3963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chemeClr val="hlink"/>
                </a:solidFill>
              </a:rPr>
              <a:t>3. Complete the table.</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12" name="Group 56"/>
          <p:cNvGraphicFramePr>
            <a:graphicFrameLocks noGrp="1"/>
          </p:cNvGraphicFramePr>
          <p:nvPr/>
        </p:nvGraphicFramePr>
        <p:xfrm>
          <a:off x="381000" y="685800"/>
          <a:ext cx="8458200" cy="5257800"/>
        </p:xfrm>
        <a:graphic>
          <a:graphicData uri="http://schemas.openxmlformats.org/drawingml/2006/table">
            <a:tbl>
              <a:tblPr/>
              <a:tblGrid>
                <a:gridCol w="1981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4953000">
                  <a:extLst>
                    <a:ext uri="{9D8B030D-6E8A-4147-A177-3AD203B41FA5}">
                      <a16:colId xmlns:a16="http://schemas.microsoft.com/office/drawing/2014/main" val="20002"/>
                    </a:ext>
                  </a:extLst>
                </a:gridCol>
              </a:tblGrid>
              <a:tr h="17526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Zhao Min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52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He Zhong</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9484" name="Rectangle 28"/>
          <p:cNvSpPr>
            <a:spLocks noChangeArrowheads="1"/>
          </p:cNvSpPr>
          <p:nvPr/>
        </p:nvSpPr>
        <p:spPr bwMode="auto">
          <a:xfrm>
            <a:off x="2362200" y="990600"/>
            <a:ext cx="152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0000"/>
                </a:solidFill>
              </a:rPr>
              <a:t>City and People</a:t>
            </a:r>
          </a:p>
        </p:txBody>
      </p:sp>
      <p:sp>
        <p:nvSpPr>
          <p:cNvPr id="19489" name="Rectangle 33"/>
          <p:cNvSpPr>
            <a:spLocks noChangeArrowheads="1"/>
          </p:cNvSpPr>
          <p:nvPr/>
        </p:nvSpPr>
        <p:spPr bwMode="auto">
          <a:xfrm>
            <a:off x="4114800" y="838200"/>
            <a:ext cx="4495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0000"/>
                </a:solidFill>
              </a:rPr>
              <a:t>●Shows a person rushing across a street on a windy evening.</a:t>
            </a:r>
          </a:p>
        </p:txBody>
      </p:sp>
      <p:sp>
        <p:nvSpPr>
          <p:cNvPr id="19495" name="Rectangle 39"/>
          <p:cNvSpPr>
            <a:spLocks noChangeArrowheads="1"/>
          </p:cNvSpPr>
          <p:nvPr/>
        </p:nvSpPr>
        <p:spPr bwMode="auto">
          <a:xfrm>
            <a:off x="4114800" y="2667000"/>
            <a:ext cx="46482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0000"/>
                </a:solidFill>
              </a:rPr>
              <a:t>●Crazy Feet the singer, Becky Wang, and the band playing at a concert</a:t>
            </a:r>
          </a:p>
          <a:p>
            <a:r>
              <a:rPr lang="en-US" altLang="zh-CN" sz="2800" b="1">
                <a:solidFill>
                  <a:srgbClr val="FF0000"/>
                </a:solidFill>
              </a:rPr>
              <a:t> ●Shows how this great new band moves and sounds, and the good times which their fans are having.</a:t>
            </a:r>
          </a:p>
        </p:txBody>
      </p:sp>
      <p:sp>
        <p:nvSpPr>
          <p:cNvPr id="19498" name="Rectangle 42"/>
          <p:cNvSpPr>
            <a:spLocks noChangeArrowheads="1"/>
          </p:cNvSpPr>
          <p:nvPr/>
        </p:nvSpPr>
        <p:spPr bwMode="auto">
          <a:xfrm>
            <a:off x="2514600" y="3962400"/>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0000"/>
                </a:solidFill>
              </a:rPr>
              <a:t>Music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484"/>
                                        </p:tgtEl>
                                        <p:attrNameLst>
                                          <p:attrName>style.visibility</p:attrName>
                                        </p:attrNameLst>
                                      </p:cBhvr>
                                      <p:to>
                                        <p:strVal val="visible"/>
                                      </p:to>
                                    </p:set>
                                    <p:anim to="" calcmode="lin" valueType="num">
                                      <p:cBhvr>
                                        <p:cTn id="7" dur="1" fill="hold"/>
                                        <p:tgtEl>
                                          <p:spTgt spid="19484"/>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489"/>
                                        </p:tgtEl>
                                        <p:attrNameLst>
                                          <p:attrName>style.visibility</p:attrName>
                                        </p:attrNameLst>
                                      </p:cBhvr>
                                      <p:to>
                                        <p:strVal val="visible"/>
                                      </p:to>
                                    </p:set>
                                    <p:anim to="" calcmode="lin" valueType="num">
                                      <p:cBhvr>
                                        <p:cTn id="12" dur="1" fill="hold"/>
                                        <p:tgtEl>
                                          <p:spTgt spid="19489"/>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9498"/>
                                        </p:tgtEl>
                                        <p:attrNameLst>
                                          <p:attrName>style.visibility</p:attrName>
                                        </p:attrNameLst>
                                      </p:cBhvr>
                                      <p:to>
                                        <p:strVal val="visible"/>
                                      </p:to>
                                    </p:set>
                                    <p:anim to="" calcmode="lin" valueType="num">
                                      <p:cBhvr>
                                        <p:cTn id="17" dur="1" fill="hold"/>
                                        <p:tgtEl>
                                          <p:spTgt spid="19498"/>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9495"/>
                                        </p:tgtEl>
                                        <p:attrNameLst>
                                          <p:attrName>style.visibility</p:attrName>
                                        </p:attrNameLst>
                                      </p:cBhvr>
                                      <p:to>
                                        <p:strVal val="visible"/>
                                      </p:to>
                                    </p:set>
                                    <p:anim to="" calcmode="lin" valueType="num">
                                      <p:cBhvr>
                                        <p:cTn id="22" dur="1" fill="hold"/>
                                        <p:tgtEl>
                                          <p:spTgt spid="1949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4" grpId="0"/>
      <p:bldP spid="19489" grpId="0"/>
      <p:bldP spid="19495" grpId="0"/>
      <p:bldP spid="194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2" name="Group 22"/>
          <p:cNvGraphicFramePr>
            <a:graphicFrameLocks noGrp="1"/>
          </p:cNvGraphicFramePr>
          <p:nvPr/>
        </p:nvGraphicFramePr>
        <p:xfrm>
          <a:off x="342900" y="1295400"/>
          <a:ext cx="8458200" cy="2971800"/>
        </p:xfrm>
        <a:graphic>
          <a:graphicData uri="http://schemas.openxmlformats.org/drawingml/2006/table">
            <a:tbl>
              <a:tblPr/>
              <a:tblGrid>
                <a:gridCol w="1981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4953000">
                  <a:extLst>
                    <a:ext uri="{9D8B030D-6E8A-4147-A177-3AD203B41FA5}">
                      <a16:colId xmlns:a16="http://schemas.microsoft.com/office/drawing/2014/main" val="20002"/>
                    </a:ext>
                  </a:extLst>
                </a:gridCol>
              </a:tblGrid>
              <a:tr h="2971800">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rPr>
                        <a:t>Tony Smith</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0500" name="Rectangle 20"/>
          <p:cNvSpPr>
            <a:spLocks noChangeArrowheads="1"/>
          </p:cNvSpPr>
          <p:nvPr/>
        </p:nvSpPr>
        <p:spPr bwMode="auto">
          <a:xfrm>
            <a:off x="3962400" y="1447800"/>
            <a:ext cx="4724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0000"/>
                </a:solidFill>
              </a:rPr>
              <a:t>●Beijing and Cambridge in England</a:t>
            </a:r>
          </a:p>
          <a:p>
            <a:r>
              <a:rPr lang="en-US" altLang="zh-CN" sz="2800" b="1">
                <a:solidFill>
                  <a:srgbClr val="FF0000"/>
                </a:solidFill>
              </a:rPr>
              <a:t>●Shows some of the experiences of a young visitor to our country, and some memories of his home.</a:t>
            </a:r>
          </a:p>
        </p:txBody>
      </p:sp>
      <p:sp>
        <p:nvSpPr>
          <p:cNvPr id="20501" name="Rectangle 21"/>
          <p:cNvSpPr>
            <a:spLocks noChangeArrowheads="1"/>
          </p:cNvSpPr>
          <p:nvPr/>
        </p:nvSpPr>
        <p:spPr bwMode="auto">
          <a:xfrm>
            <a:off x="2438400" y="2209800"/>
            <a:ext cx="1219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0000"/>
                </a:solidFill>
              </a:rPr>
              <a:t>Home and Away</a:t>
            </a:r>
          </a:p>
        </p:txBody>
      </p:sp>
      <p:pic>
        <p:nvPicPr>
          <p:cNvPr id="20503" name="Picture 23" descr="taoshu"/>
          <p:cNvPicPr>
            <a:picLocks noChangeAspect="1" noChangeArrowheads="1"/>
          </p:cNvPicPr>
          <p:nvPr/>
        </p:nvPicPr>
        <p:blipFill>
          <a:blip r:embed="rId2" cstate="email"/>
          <a:srcRect/>
          <a:stretch>
            <a:fillRect/>
          </a:stretch>
        </p:blipFill>
        <p:spPr bwMode="auto">
          <a:xfrm>
            <a:off x="4876800" y="5334000"/>
            <a:ext cx="3365500" cy="841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0501"/>
                                        </p:tgtEl>
                                        <p:attrNameLst>
                                          <p:attrName>style.visibility</p:attrName>
                                        </p:attrNameLst>
                                      </p:cBhvr>
                                      <p:to>
                                        <p:strVal val="visible"/>
                                      </p:to>
                                    </p:set>
                                    <p:anim to="" calcmode="lin" valueType="num">
                                      <p:cBhvr>
                                        <p:cTn id="7" dur="1" fill="hold"/>
                                        <p:tgtEl>
                                          <p:spTgt spid="20501"/>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0500"/>
                                        </p:tgtEl>
                                        <p:attrNameLst>
                                          <p:attrName>style.visibility</p:attrName>
                                        </p:attrNameLst>
                                      </p:cBhvr>
                                      <p:to>
                                        <p:strVal val="visible"/>
                                      </p:to>
                                    </p:set>
                                    <p:anim to="" calcmode="lin" valueType="num">
                                      <p:cBhvr>
                                        <p:cTn id="12" dur="1" fill="hold"/>
                                        <p:tgtEl>
                                          <p:spTgt spid="2050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0" grpId="0"/>
      <p:bldP spid="2050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152400" y="1295400"/>
            <a:ext cx="848836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a:t>1.Tonight I am </a:t>
            </a:r>
            <a:r>
              <a:rPr lang="en-US" altLang="zh-CN" b="1" dirty="0">
                <a:solidFill>
                  <a:schemeClr val="hlink"/>
                </a:solidFill>
              </a:rPr>
              <a:t>more than</a:t>
            </a:r>
            <a:r>
              <a:rPr lang="en-US" altLang="zh-CN" b="1" dirty="0"/>
              <a:t> happy to read out the</a:t>
            </a:r>
          </a:p>
          <a:p>
            <a:r>
              <a:rPr lang="en-US" altLang="zh-CN" b="1" dirty="0"/>
              <a:t> winners of the photo competition.</a:t>
            </a:r>
          </a:p>
          <a:p>
            <a:r>
              <a:rPr lang="en-US" altLang="zh-CN" dirty="0"/>
              <a:t> </a:t>
            </a:r>
            <a:r>
              <a:rPr lang="zh-CN" altLang="en-US" b="1" dirty="0"/>
              <a:t>今晚我非常高兴宣读本次摄影比赛的获胜者。</a:t>
            </a:r>
          </a:p>
        </p:txBody>
      </p:sp>
      <p:sp>
        <p:nvSpPr>
          <p:cNvPr id="63493" name="Rectangle 5"/>
          <p:cNvSpPr>
            <a:spLocks noChangeArrowheads="1"/>
          </p:cNvSpPr>
          <p:nvPr/>
        </p:nvSpPr>
        <p:spPr bwMode="auto">
          <a:xfrm>
            <a:off x="304800" y="2819400"/>
            <a:ext cx="62134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a:solidFill>
                  <a:schemeClr val="hlink"/>
                </a:solidFill>
              </a:rPr>
              <a:t>more than</a:t>
            </a:r>
            <a:r>
              <a:rPr lang="zh-CN" altLang="en-US" b="1" dirty="0">
                <a:solidFill>
                  <a:schemeClr val="hlink"/>
                </a:solidFill>
              </a:rPr>
              <a:t>很，非常</a:t>
            </a:r>
          </a:p>
          <a:p>
            <a:r>
              <a:rPr lang="en-US" altLang="zh-CN" b="1" dirty="0"/>
              <a:t>She was dressed </a:t>
            </a:r>
            <a:r>
              <a:rPr lang="en-US" altLang="zh-CN" b="1" dirty="0">
                <a:solidFill>
                  <a:srgbClr val="FF0000"/>
                </a:solidFill>
              </a:rPr>
              <a:t>more than</a:t>
            </a:r>
            <a:r>
              <a:rPr lang="en-US" altLang="zh-CN" b="1" dirty="0"/>
              <a:t> simple.</a:t>
            </a:r>
          </a:p>
          <a:p>
            <a:r>
              <a:rPr lang="zh-CN" altLang="en-US" b="1" dirty="0"/>
              <a:t>她穿着十分朴素。</a:t>
            </a:r>
          </a:p>
        </p:txBody>
      </p:sp>
      <p:sp>
        <p:nvSpPr>
          <p:cNvPr id="63494" name="Rectangle 6"/>
          <p:cNvSpPr>
            <a:spLocks noChangeArrowheads="1"/>
          </p:cNvSpPr>
          <p:nvPr/>
        </p:nvSpPr>
        <p:spPr bwMode="auto">
          <a:xfrm>
            <a:off x="457200" y="4468813"/>
            <a:ext cx="78359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solidFill>
                  <a:schemeClr val="hlink"/>
                </a:solidFill>
              </a:rPr>
              <a:t>拓展：</a:t>
            </a:r>
          </a:p>
          <a:p>
            <a:r>
              <a:rPr lang="en-US" altLang="zh-CN" b="1" dirty="0">
                <a:solidFill>
                  <a:schemeClr val="hlink"/>
                </a:solidFill>
              </a:rPr>
              <a:t>(1). </a:t>
            </a:r>
            <a:r>
              <a:rPr lang="zh-CN" altLang="en-US" b="1" dirty="0">
                <a:solidFill>
                  <a:schemeClr val="hlink"/>
                </a:solidFill>
              </a:rPr>
              <a:t>多于</a:t>
            </a:r>
            <a:r>
              <a:rPr lang="en-US" altLang="zh-CN" b="1" dirty="0">
                <a:solidFill>
                  <a:schemeClr val="hlink"/>
                </a:solidFill>
              </a:rPr>
              <a:t>(</a:t>
            </a:r>
            <a:r>
              <a:rPr lang="zh-CN" altLang="en-US" b="1" dirty="0">
                <a:solidFill>
                  <a:schemeClr val="hlink"/>
                </a:solidFill>
              </a:rPr>
              <a:t>通常后接数词，也可接其他词</a:t>
            </a:r>
            <a:r>
              <a:rPr lang="en-US" altLang="zh-CN" b="1" dirty="0">
                <a:solidFill>
                  <a:schemeClr val="hlink"/>
                </a:solidFill>
              </a:rPr>
              <a:t>)</a:t>
            </a:r>
          </a:p>
          <a:p>
            <a:r>
              <a:rPr lang="en-US" altLang="zh-CN" b="1" dirty="0"/>
              <a:t>I’ve known him for </a:t>
            </a:r>
            <a:r>
              <a:rPr lang="en-US" altLang="zh-CN" b="1" dirty="0">
                <a:solidFill>
                  <a:srgbClr val="FF0000"/>
                </a:solidFill>
              </a:rPr>
              <a:t>more than</a:t>
            </a:r>
            <a:r>
              <a:rPr lang="en-US" altLang="zh-CN" b="1" dirty="0"/>
              <a:t> twenty years.</a:t>
            </a:r>
          </a:p>
          <a:p>
            <a:r>
              <a:rPr lang="zh-CN" altLang="en-US" b="1" dirty="0"/>
              <a:t>我认识他</a:t>
            </a:r>
            <a:r>
              <a:rPr lang="en-US" altLang="zh-CN" b="1" dirty="0"/>
              <a:t>20</a:t>
            </a:r>
            <a:r>
              <a:rPr lang="zh-CN" altLang="en-US" b="1" dirty="0"/>
              <a:t>多年了</a:t>
            </a:r>
            <a:r>
              <a:rPr lang="en-US" altLang="zh-CN" b="1" dirty="0"/>
              <a:t>.</a:t>
            </a:r>
          </a:p>
        </p:txBody>
      </p:sp>
      <p:sp>
        <p:nvSpPr>
          <p:cNvPr id="63495" name="WordArt 7"/>
          <p:cNvSpPr>
            <a:spLocks noChangeArrowheads="1" noChangeShapeType="1" noTextEdit="1"/>
          </p:cNvSpPr>
          <p:nvPr/>
        </p:nvSpPr>
        <p:spPr bwMode="auto">
          <a:xfrm>
            <a:off x="533400" y="533400"/>
            <a:ext cx="7620000" cy="609600"/>
          </a:xfrm>
          <a:prstGeom prst="rect">
            <a:avLst/>
          </a:prstGeom>
        </p:spPr>
        <p:txBody>
          <a:bodyPr wrap="none" fromWordArt="1">
            <a:prstTxWarp prst="textPlain">
              <a:avLst>
                <a:gd name="adj" fmla="val 50000"/>
              </a:avLst>
            </a:prstTxWarp>
          </a:bodyPr>
          <a:lstStyle/>
          <a:p>
            <a:pPr algn="ctr"/>
            <a:r>
              <a:rPr lang="en-US" altLang="zh-CN" sz="48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Language points</a:t>
            </a:r>
            <a:endParaRPr lang="zh-CN" altLang="en-US" sz="48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ChangeArrowheads="1"/>
          </p:cNvSpPr>
          <p:nvPr/>
        </p:nvSpPr>
        <p:spPr bwMode="auto">
          <a:xfrm>
            <a:off x="261938" y="457200"/>
            <a:ext cx="86772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a:solidFill>
                  <a:schemeClr val="hlink"/>
                </a:solidFill>
              </a:rPr>
              <a:t>(2). </a:t>
            </a:r>
            <a:r>
              <a:rPr lang="zh-CN" altLang="en-US" b="1" dirty="0">
                <a:solidFill>
                  <a:schemeClr val="hlink"/>
                </a:solidFill>
              </a:rPr>
              <a:t>不只是</a:t>
            </a:r>
            <a:r>
              <a:rPr lang="en-US" altLang="zh-CN" b="1" dirty="0">
                <a:solidFill>
                  <a:schemeClr val="hlink"/>
                </a:solidFill>
              </a:rPr>
              <a:t>, </a:t>
            </a:r>
            <a:r>
              <a:rPr lang="zh-CN" altLang="en-US" b="1" dirty="0">
                <a:solidFill>
                  <a:schemeClr val="hlink"/>
                </a:solidFill>
              </a:rPr>
              <a:t>不仅仅是</a:t>
            </a:r>
            <a:r>
              <a:rPr lang="en-US" altLang="zh-CN" b="1" dirty="0">
                <a:solidFill>
                  <a:schemeClr val="hlink"/>
                </a:solidFill>
              </a:rPr>
              <a:t>(</a:t>
            </a:r>
            <a:r>
              <a:rPr lang="zh-CN" altLang="en-US" b="1" dirty="0">
                <a:solidFill>
                  <a:schemeClr val="hlink"/>
                </a:solidFill>
              </a:rPr>
              <a:t>通常接名词，动词，从句</a:t>
            </a:r>
            <a:r>
              <a:rPr lang="en-US" altLang="zh-CN" b="1" dirty="0">
                <a:solidFill>
                  <a:schemeClr val="hlink"/>
                </a:solidFill>
              </a:rPr>
              <a:t>)</a:t>
            </a:r>
          </a:p>
          <a:p>
            <a:r>
              <a:rPr lang="en-US" altLang="zh-CN" b="1" dirty="0"/>
              <a:t>He is </a:t>
            </a:r>
            <a:r>
              <a:rPr lang="en-US" altLang="zh-CN" b="1" dirty="0">
                <a:solidFill>
                  <a:srgbClr val="FF0000"/>
                </a:solidFill>
              </a:rPr>
              <a:t>more than</a:t>
            </a:r>
            <a:r>
              <a:rPr lang="en-US" altLang="zh-CN" b="1" dirty="0"/>
              <a:t> a father to her.</a:t>
            </a:r>
          </a:p>
          <a:p>
            <a:r>
              <a:rPr lang="en-US" altLang="zh-CN" b="1" dirty="0"/>
              <a:t>  </a:t>
            </a:r>
            <a:r>
              <a:rPr lang="zh-CN" altLang="en-US" b="1" dirty="0"/>
              <a:t>他待她胜过父亲。</a:t>
            </a:r>
          </a:p>
        </p:txBody>
      </p:sp>
      <p:sp>
        <p:nvSpPr>
          <p:cNvPr id="64518" name="Rectangle 6"/>
          <p:cNvSpPr>
            <a:spLocks noChangeArrowheads="1"/>
          </p:cNvSpPr>
          <p:nvPr/>
        </p:nvSpPr>
        <p:spPr bwMode="auto">
          <a:xfrm>
            <a:off x="358775" y="1981200"/>
            <a:ext cx="87852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a:solidFill>
                  <a:schemeClr val="hlink"/>
                </a:solidFill>
              </a:rPr>
              <a:t>(3). </a:t>
            </a:r>
            <a:r>
              <a:rPr lang="zh-CN" altLang="en-US" b="1" dirty="0">
                <a:solidFill>
                  <a:schemeClr val="hlink"/>
                </a:solidFill>
              </a:rPr>
              <a:t>极其，非常</a:t>
            </a:r>
            <a:r>
              <a:rPr lang="en-US" altLang="zh-CN" b="1" dirty="0">
                <a:solidFill>
                  <a:schemeClr val="hlink"/>
                </a:solidFill>
              </a:rPr>
              <a:t>(</a:t>
            </a:r>
            <a:r>
              <a:rPr lang="zh-CN" altLang="en-US" b="1" dirty="0">
                <a:solidFill>
                  <a:schemeClr val="hlink"/>
                </a:solidFill>
              </a:rPr>
              <a:t>通常接形容词，副词或分词</a:t>
            </a:r>
            <a:r>
              <a:rPr lang="en-US" altLang="zh-CN" b="1" dirty="0">
                <a:solidFill>
                  <a:schemeClr val="hlink"/>
                </a:solidFill>
              </a:rPr>
              <a:t>)</a:t>
            </a:r>
          </a:p>
          <a:p>
            <a:r>
              <a:rPr lang="en-US" altLang="zh-CN" b="1" dirty="0"/>
              <a:t>She was </a:t>
            </a:r>
            <a:r>
              <a:rPr lang="en-US" altLang="zh-CN" b="1" dirty="0">
                <a:solidFill>
                  <a:srgbClr val="FF0000"/>
                </a:solidFill>
              </a:rPr>
              <a:t>more than</a:t>
            </a:r>
            <a:r>
              <a:rPr lang="en-US" altLang="zh-CN" b="1" dirty="0"/>
              <a:t> kind to me.</a:t>
            </a:r>
            <a:r>
              <a:rPr lang="zh-CN" altLang="en-US" b="1" dirty="0"/>
              <a:t>她对我们很友好。</a:t>
            </a:r>
          </a:p>
        </p:txBody>
      </p:sp>
      <p:sp>
        <p:nvSpPr>
          <p:cNvPr id="64519" name="Rectangle 7"/>
          <p:cNvSpPr>
            <a:spLocks noChangeArrowheads="1"/>
          </p:cNvSpPr>
          <p:nvPr/>
        </p:nvSpPr>
        <p:spPr bwMode="auto">
          <a:xfrm>
            <a:off x="304800" y="3124200"/>
            <a:ext cx="775176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a:solidFill>
                  <a:schemeClr val="hlink"/>
                </a:solidFill>
              </a:rPr>
              <a:t>(4).</a:t>
            </a:r>
            <a:r>
              <a:rPr lang="zh-CN" altLang="en-US" b="1" dirty="0">
                <a:solidFill>
                  <a:schemeClr val="hlink"/>
                </a:solidFill>
              </a:rPr>
              <a:t>难以，完全不能</a:t>
            </a:r>
            <a:r>
              <a:rPr lang="en-US" altLang="zh-CN" b="1" dirty="0">
                <a:solidFill>
                  <a:schemeClr val="hlink"/>
                </a:solidFill>
              </a:rPr>
              <a:t>(</a:t>
            </a:r>
            <a:r>
              <a:rPr lang="zh-CN" altLang="en-US" b="1" dirty="0">
                <a:solidFill>
                  <a:schemeClr val="hlink"/>
                </a:solidFill>
              </a:rPr>
              <a:t>通常接情态动词</a:t>
            </a:r>
            <a:r>
              <a:rPr lang="en-US" altLang="zh-CN" b="1" dirty="0">
                <a:solidFill>
                  <a:schemeClr val="hlink"/>
                </a:solidFill>
              </a:rPr>
              <a:t>can)</a:t>
            </a:r>
          </a:p>
          <a:p>
            <a:r>
              <a:rPr lang="en-US" altLang="zh-CN" b="1" dirty="0"/>
              <a:t>That is </a:t>
            </a:r>
            <a:r>
              <a:rPr lang="en-US" altLang="zh-CN" b="1" dirty="0">
                <a:solidFill>
                  <a:srgbClr val="FF0000"/>
                </a:solidFill>
              </a:rPr>
              <a:t>more than</a:t>
            </a:r>
            <a:r>
              <a:rPr lang="en-US" altLang="zh-CN" b="1" dirty="0"/>
              <a:t> I can tell=I can’t tell this.</a:t>
            </a:r>
          </a:p>
          <a:p>
            <a:r>
              <a:rPr lang="zh-CN" altLang="en-US" b="1" dirty="0"/>
              <a:t>那事我实在不明白。</a:t>
            </a:r>
          </a:p>
        </p:txBody>
      </p:sp>
      <p:sp>
        <p:nvSpPr>
          <p:cNvPr id="64520" name="Rectangle 8"/>
          <p:cNvSpPr>
            <a:spLocks noChangeArrowheads="1"/>
          </p:cNvSpPr>
          <p:nvPr/>
        </p:nvSpPr>
        <p:spPr bwMode="auto">
          <a:xfrm>
            <a:off x="381000" y="4648200"/>
            <a:ext cx="7291388"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a:solidFill>
                  <a:schemeClr val="hlink"/>
                </a:solidFill>
              </a:rPr>
              <a:t>(5).</a:t>
            </a:r>
            <a:r>
              <a:rPr lang="zh-CN" altLang="en-US" b="1" dirty="0">
                <a:solidFill>
                  <a:schemeClr val="hlink"/>
                </a:solidFill>
              </a:rPr>
              <a:t>与动词</a:t>
            </a:r>
            <a:r>
              <a:rPr lang="en-US" altLang="zh-CN" b="1" dirty="0">
                <a:solidFill>
                  <a:schemeClr val="hlink"/>
                </a:solidFill>
              </a:rPr>
              <a:t>like, love </a:t>
            </a:r>
            <a:r>
              <a:rPr lang="zh-CN" altLang="en-US" b="1" dirty="0">
                <a:solidFill>
                  <a:schemeClr val="hlink"/>
                </a:solidFill>
              </a:rPr>
              <a:t>等连用，还可以表示</a:t>
            </a:r>
          </a:p>
          <a:p>
            <a:r>
              <a:rPr lang="zh-CN" altLang="en-US" b="1" dirty="0">
                <a:solidFill>
                  <a:schemeClr val="hlink"/>
                </a:solidFill>
              </a:rPr>
              <a:t> “更，更加”</a:t>
            </a:r>
          </a:p>
          <a:p>
            <a:r>
              <a:rPr lang="en-US" altLang="zh-CN" b="1" dirty="0"/>
              <a:t>I like tennis </a:t>
            </a:r>
            <a:r>
              <a:rPr lang="en-US" altLang="zh-CN" b="1" dirty="0">
                <a:solidFill>
                  <a:srgbClr val="FF0000"/>
                </a:solidFill>
              </a:rPr>
              <a:t>more than</a:t>
            </a:r>
            <a:r>
              <a:rPr lang="en-US" altLang="zh-CN" b="1" dirty="0"/>
              <a:t> I like football.</a:t>
            </a:r>
          </a:p>
          <a:p>
            <a:r>
              <a:rPr lang="zh-CN" altLang="en-US" b="1" dirty="0"/>
              <a:t>与足球相比， 我更喜欢网球。</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to="" calcmode="lin" valueType="num">
                                      <p:cBhvr>
                                        <p:cTn id="7" dur="1" fill="hold"/>
                                        <p:tgtEl>
                                          <p:spTgt spid="6451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4518"/>
                                        </p:tgtEl>
                                        <p:attrNameLst>
                                          <p:attrName>style.visibility</p:attrName>
                                        </p:attrNameLst>
                                      </p:cBhvr>
                                      <p:to>
                                        <p:strVal val="visible"/>
                                      </p:to>
                                    </p:set>
                                    <p:anim to="" calcmode="lin" valueType="num">
                                      <p:cBhvr>
                                        <p:cTn id="12" dur="1" fill="hold"/>
                                        <p:tgtEl>
                                          <p:spTgt spid="64518"/>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4519"/>
                                        </p:tgtEl>
                                        <p:attrNameLst>
                                          <p:attrName>style.visibility</p:attrName>
                                        </p:attrNameLst>
                                      </p:cBhvr>
                                      <p:to>
                                        <p:strVal val="visible"/>
                                      </p:to>
                                    </p:set>
                                    <p:anim to="" calcmode="lin" valueType="num">
                                      <p:cBhvr>
                                        <p:cTn id="17" dur="1" fill="hold"/>
                                        <p:tgtEl>
                                          <p:spTgt spid="64519"/>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4520"/>
                                        </p:tgtEl>
                                        <p:attrNameLst>
                                          <p:attrName>style.visibility</p:attrName>
                                        </p:attrNameLst>
                                      </p:cBhvr>
                                      <p:to>
                                        <p:strVal val="visible"/>
                                      </p:to>
                                    </p:set>
                                    <p:anim to="" calcmode="lin" valueType="num">
                                      <p:cBhvr>
                                        <p:cTn id="22" dur="1" fill="hold"/>
                                        <p:tgtEl>
                                          <p:spTgt spid="6452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P spid="64518" grpId="0"/>
      <p:bldP spid="64519" grpId="0"/>
      <p:bldP spid="645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4294967295"/>
          </p:nvPr>
        </p:nvSpPr>
        <p:spPr bwMode="auto">
          <a:xfrm>
            <a:off x="381000" y="990600"/>
            <a:ext cx="8318500" cy="415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marL="476250" indent="-476250" defTabSz="704850">
              <a:spcBef>
                <a:spcPct val="0"/>
              </a:spcBef>
              <a:buFont typeface="Arial" panose="020B0604020202020204" pitchFamily="34" charset="0"/>
              <a:buNone/>
            </a:pPr>
            <a:r>
              <a:rPr lang="en-US" altLang="zh-CN" sz="3200" b="1" dirty="0">
                <a:solidFill>
                  <a:schemeClr val="tx1"/>
                </a:solidFill>
                <a:latin typeface="Times New Roman" panose="02020603050405020304" pitchFamily="18" charset="0"/>
              </a:rPr>
              <a:t>2. </a:t>
            </a:r>
            <a:r>
              <a:rPr lang="en-US" altLang="zh-CN" sz="3200" b="1" dirty="0">
                <a:solidFill>
                  <a:srgbClr val="FF0000"/>
                </a:solidFill>
                <a:latin typeface="Times New Roman" panose="02020603050405020304" pitchFamily="18" charset="0"/>
              </a:rPr>
              <a:t>Compare with</a:t>
            </a:r>
            <a:r>
              <a:rPr lang="en-US" altLang="zh-CN" sz="3200" b="1" dirty="0">
                <a:solidFill>
                  <a:schemeClr val="tx1"/>
                </a:solidFill>
                <a:latin typeface="Times New Roman" panose="02020603050405020304" pitchFamily="18" charset="0"/>
              </a:rPr>
              <a:t> other years, we received many more photos.</a:t>
            </a:r>
          </a:p>
          <a:p>
            <a:pPr marL="476250" indent="-476250" defTabSz="704850">
              <a:spcBef>
                <a:spcPct val="0"/>
              </a:spcBef>
              <a:buFont typeface="Arial" panose="020B0604020202020204" pitchFamily="34" charset="0"/>
              <a:buNone/>
            </a:pPr>
            <a:r>
              <a:rPr lang="en-US" altLang="zh-CN" sz="3200" b="1" dirty="0">
                <a:solidFill>
                  <a:schemeClr val="tx1"/>
                </a:solidFill>
                <a:latin typeface="Times New Roman" panose="02020603050405020304" pitchFamily="18" charset="0"/>
              </a:rPr>
              <a:t> </a:t>
            </a:r>
            <a:r>
              <a:rPr lang="zh-CN" altLang="en-US" sz="3200" b="1" dirty="0">
                <a:solidFill>
                  <a:schemeClr val="tx1"/>
                </a:solidFill>
                <a:latin typeface="Times New Roman" panose="02020603050405020304" pitchFamily="18" charset="0"/>
              </a:rPr>
              <a:t>和往年相比，我们收到的相片多了很多。</a:t>
            </a:r>
          </a:p>
          <a:p>
            <a:pPr marL="476250" indent="-476250" defTabSz="704850">
              <a:spcBef>
                <a:spcPct val="0"/>
              </a:spcBef>
              <a:buFont typeface="Arial" panose="020B0604020202020204" pitchFamily="34" charset="0"/>
              <a:buNone/>
            </a:pPr>
            <a:r>
              <a:rPr lang="zh-CN" altLang="en-US" sz="3200" b="1" dirty="0">
                <a:solidFill>
                  <a:srgbClr val="FF0000"/>
                </a:solidFill>
                <a:latin typeface="Times New Roman" panose="02020603050405020304" pitchFamily="18" charset="0"/>
              </a:rPr>
              <a:t> </a:t>
            </a:r>
            <a:r>
              <a:rPr lang="en-US" altLang="zh-CN" sz="3200" b="1" dirty="0">
                <a:solidFill>
                  <a:srgbClr val="FF0000"/>
                </a:solidFill>
                <a:latin typeface="Times New Roman" panose="02020603050405020304" pitchFamily="18" charset="0"/>
              </a:rPr>
              <a:t>compare with</a:t>
            </a:r>
            <a:r>
              <a:rPr lang="en-US" altLang="zh-CN" sz="3200" b="1" dirty="0">
                <a:solidFill>
                  <a:schemeClr val="tx1"/>
                </a:solidFill>
                <a:latin typeface="Times New Roman" panose="02020603050405020304" pitchFamily="18" charset="0"/>
              </a:rPr>
              <a:t> </a:t>
            </a:r>
            <a:r>
              <a:rPr lang="zh-CN" altLang="en-US" sz="3200" b="1" dirty="0">
                <a:solidFill>
                  <a:schemeClr val="tx1"/>
                </a:solidFill>
                <a:latin typeface="Times New Roman" panose="02020603050405020304" pitchFamily="18" charset="0"/>
              </a:rPr>
              <a:t>在句中作状语，意为 </a:t>
            </a:r>
          </a:p>
          <a:p>
            <a:pPr marL="476250" indent="-476250" defTabSz="704850">
              <a:spcBef>
                <a:spcPct val="0"/>
              </a:spcBef>
              <a:buFont typeface="Arial" panose="020B0604020202020204" pitchFamily="34" charset="0"/>
              <a:buNone/>
            </a:pPr>
            <a:r>
              <a:rPr lang="zh-CN" altLang="en-US" sz="3200" b="1" dirty="0">
                <a:solidFill>
                  <a:schemeClr val="hlink"/>
                </a:solidFill>
                <a:latin typeface="Times New Roman" panose="02020603050405020304" pitchFamily="18" charset="0"/>
              </a:rPr>
              <a:t> “和</a:t>
            </a:r>
            <a:r>
              <a:rPr lang="en-US" altLang="zh-CN" sz="3200" b="1" dirty="0">
                <a:solidFill>
                  <a:schemeClr val="hlink"/>
                </a:solidFill>
                <a:latin typeface="Times New Roman" panose="02020603050405020304" pitchFamily="18" charset="0"/>
              </a:rPr>
              <a:t>……</a:t>
            </a:r>
            <a:r>
              <a:rPr lang="zh-CN" altLang="en-US" sz="3200" b="1" dirty="0">
                <a:solidFill>
                  <a:schemeClr val="hlink"/>
                </a:solidFill>
                <a:latin typeface="Times New Roman" panose="02020603050405020304" pitchFamily="18" charset="0"/>
              </a:rPr>
              <a:t>相比”。</a:t>
            </a:r>
            <a:r>
              <a:rPr lang="zh-CN" altLang="en-US" sz="3200" b="1" dirty="0">
                <a:solidFill>
                  <a:schemeClr val="tx1"/>
                </a:solidFill>
                <a:latin typeface="Times New Roman" panose="02020603050405020304" pitchFamily="18" charset="0"/>
              </a:rPr>
              <a:t>如：</a:t>
            </a:r>
          </a:p>
          <a:p>
            <a:pPr marL="476250" indent="-476250" defTabSz="704850">
              <a:spcBef>
                <a:spcPct val="0"/>
              </a:spcBef>
              <a:buFont typeface="Arial" panose="020B0604020202020204" pitchFamily="34" charset="0"/>
              <a:buNone/>
            </a:pPr>
            <a:r>
              <a:rPr lang="zh-CN" altLang="en-US" sz="3200" b="1" dirty="0">
                <a:solidFill>
                  <a:srgbClr val="FF0000"/>
                </a:solidFill>
                <a:latin typeface="Times New Roman" panose="02020603050405020304" pitchFamily="18" charset="0"/>
              </a:rPr>
              <a:t> </a:t>
            </a:r>
            <a:r>
              <a:rPr lang="en-US" altLang="zh-CN" sz="3200" b="1" dirty="0">
                <a:solidFill>
                  <a:srgbClr val="FF0000"/>
                </a:solidFill>
                <a:latin typeface="Times New Roman" panose="02020603050405020304" pitchFamily="18" charset="0"/>
              </a:rPr>
              <a:t>Compared with</a:t>
            </a:r>
            <a:r>
              <a:rPr lang="en-US" altLang="zh-CN" sz="3200" b="1" dirty="0">
                <a:solidFill>
                  <a:schemeClr val="tx1"/>
                </a:solidFill>
                <a:latin typeface="Times New Roman" panose="02020603050405020304" pitchFamily="18" charset="0"/>
              </a:rPr>
              <a:t> last year, we have had more success this year.</a:t>
            </a:r>
          </a:p>
          <a:p>
            <a:pPr marL="476250" indent="-476250" defTabSz="704850">
              <a:spcBef>
                <a:spcPct val="0"/>
              </a:spcBef>
              <a:buFont typeface="Arial" panose="020B0604020202020204" pitchFamily="34" charset="0"/>
              <a:buNone/>
            </a:pPr>
            <a:r>
              <a:rPr lang="zh-CN" altLang="en-US" sz="3200" b="1" dirty="0">
                <a:solidFill>
                  <a:schemeClr val="tx1"/>
                </a:solidFill>
                <a:latin typeface="Times New Roman" panose="02020603050405020304" pitchFamily="18" charset="0"/>
              </a:rPr>
              <a:t>和去年相比，我们今年取得了更大的成功。 </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636588" y="549275"/>
            <a:ext cx="7897812"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marL="342900" indent="-342900"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10000"/>
              </a:spcBef>
            </a:pPr>
            <a:r>
              <a:rPr lang="en-US" altLang="zh-CN" b="1" dirty="0">
                <a:latin typeface="Times New Roman" panose="02020603050405020304" pitchFamily="18" charset="0"/>
              </a:rPr>
              <a:t>3. </a:t>
            </a:r>
            <a:r>
              <a:rPr lang="en-US" altLang="zh-CN" b="1" dirty="0">
                <a:solidFill>
                  <a:srgbClr val="FF0000"/>
                </a:solidFill>
                <a:latin typeface="Times New Roman" panose="02020603050405020304" pitchFamily="18" charset="0"/>
              </a:rPr>
              <a:t>Even though</a:t>
            </a:r>
            <a:r>
              <a:rPr lang="en-US" altLang="zh-CN" b="1" dirty="0">
                <a:latin typeface="Times New Roman" panose="02020603050405020304" pitchFamily="18" charset="0"/>
              </a:rPr>
              <a:t> all of the photos are </a:t>
            </a:r>
          </a:p>
          <a:p>
            <a:pPr>
              <a:spcBef>
                <a:spcPct val="10000"/>
              </a:spcBef>
            </a:pPr>
            <a:r>
              <a:rPr lang="en-US" altLang="zh-CN" b="1" dirty="0">
                <a:latin typeface="Times New Roman" panose="02020603050405020304" pitchFamily="18" charset="0"/>
              </a:rPr>
              <a:t>excellent, we can’t give prizes to  </a:t>
            </a:r>
          </a:p>
          <a:p>
            <a:pPr>
              <a:spcBef>
                <a:spcPct val="10000"/>
              </a:spcBef>
            </a:pPr>
            <a:r>
              <a:rPr lang="en-US" altLang="zh-CN" b="1" dirty="0">
                <a:latin typeface="Times New Roman" panose="02020603050405020304" pitchFamily="18" charset="0"/>
              </a:rPr>
              <a:t>everyone.</a:t>
            </a:r>
          </a:p>
          <a:p>
            <a:pPr>
              <a:spcBef>
                <a:spcPct val="10000"/>
              </a:spcBef>
            </a:pPr>
            <a:r>
              <a:rPr lang="zh-CN" altLang="en-US" b="1" dirty="0">
                <a:solidFill>
                  <a:srgbClr val="0000FF"/>
                </a:solidFill>
                <a:latin typeface="Times New Roman" panose="02020603050405020304" pitchFamily="18" charset="0"/>
              </a:rPr>
              <a:t>尽管所有的照片都很棒，但我们也不能</a:t>
            </a:r>
          </a:p>
          <a:p>
            <a:pPr>
              <a:spcBef>
                <a:spcPct val="10000"/>
              </a:spcBef>
            </a:pPr>
            <a:r>
              <a:rPr lang="zh-CN" altLang="en-US" b="1" dirty="0">
                <a:solidFill>
                  <a:srgbClr val="0000FF"/>
                </a:solidFill>
                <a:latin typeface="Times New Roman" panose="02020603050405020304" pitchFamily="18" charset="0"/>
              </a:rPr>
              <a:t>给每一个人都颁奖。</a:t>
            </a:r>
          </a:p>
          <a:p>
            <a:pPr>
              <a:spcBef>
                <a:spcPct val="10000"/>
              </a:spcBef>
              <a:buFont typeface="Wingdings" panose="05000000000000000000" pitchFamily="2" charset="2"/>
              <a:buNone/>
            </a:pPr>
            <a:r>
              <a:rPr lang="en-US" altLang="en-US" b="1" dirty="0">
                <a:solidFill>
                  <a:srgbClr val="0000FF"/>
                </a:solidFill>
                <a:latin typeface="宋体" panose="02010600030101010101" pitchFamily="2" charset="-122"/>
              </a:rPr>
              <a:t>★</a:t>
            </a:r>
            <a:r>
              <a:rPr lang="zh-CN" altLang="en-US" b="1" dirty="0">
                <a:solidFill>
                  <a:srgbClr val="0000FF"/>
                </a:solidFill>
                <a:latin typeface="宋体" panose="02010600030101010101" pitchFamily="2" charset="-122"/>
              </a:rPr>
              <a:t> </a:t>
            </a:r>
            <a:r>
              <a:rPr lang="en-US" altLang="zh-CN" b="1" dirty="0">
                <a:solidFill>
                  <a:srgbClr val="FF0000"/>
                </a:solidFill>
                <a:latin typeface="Times New Roman" panose="02020603050405020304" pitchFamily="18" charset="0"/>
              </a:rPr>
              <a:t>even though </a:t>
            </a:r>
            <a:r>
              <a:rPr lang="zh-CN" altLang="en-US" b="1" dirty="0">
                <a:latin typeface="Times New Roman" panose="02020603050405020304" pitchFamily="18" charset="0"/>
              </a:rPr>
              <a:t>意为</a:t>
            </a:r>
            <a:r>
              <a:rPr lang="zh-CN" altLang="en-US" b="1" dirty="0">
                <a:latin typeface="宋体" panose="02010600030101010101" pitchFamily="2" charset="-122"/>
              </a:rPr>
              <a:t>“</a:t>
            </a:r>
            <a:r>
              <a:rPr lang="zh-CN" altLang="en-US" b="1" dirty="0">
                <a:latin typeface="Times New Roman" panose="02020603050405020304" pitchFamily="18" charset="0"/>
              </a:rPr>
              <a:t>即使；尽管</a:t>
            </a:r>
            <a:r>
              <a:rPr lang="zh-CN" altLang="en-US" b="1" dirty="0">
                <a:latin typeface="宋体" panose="02010600030101010101" pitchFamily="2" charset="-122"/>
              </a:rPr>
              <a:t>”</a:t>
            </a:r>
            <a:r>
              <a:rPr lang="zh-CN" altLang="en-US" b="1" dirty="0">
                <a:latin typeface="Times New Roman" panose="02020603050405020304" pitchFamily="18" charset="0"/>
              </a:rPr>
              <a:t>，   </a:t>
            </a:r>
          </a:p>
          <a:p>
            <a:pPr>
              <a:spcBef>
                <a:spcPct val="10000"/>
              </a:spcBef>
              <a:buFont typeface="Wingdings" panose="05000000000000000000" pitchFamily="2" charset="2"/>
              <a:buNone/>
            </a:pPr>
            <a:r>
              <a:rPr lang="zh-CN" altLang="en-US" b="1" dirty="0">
                <a:latin typeface="Times New Roman" panose="02020603050405020304" pitchFamily="18" charset="0"/>
              </a:rPr>
              <a:t>引导让步状语从句。如：</a:t>
            </a:r>
          </a:p>
          <a:p>
            <a:pPr>
              <a:spcBef>
                <a:spcPct val="10000"/>
              </a:spcBef>
            </a:pPr>
            <a:r>
              <a:rPr lang="en-US" altLang="zh-CN" b="1" dirty="0">
                <a:solidFill>
                  <a:srgbClr val="FF0000"/>
                </a:solidFill>
                <a:latin typeface="Times New Roman" panose="02020603050405020304" pitchFamily="18" charset="0"/>
              </a:rPr>
              <a:t>Even though</a:t>
            </a:r>
            <a:r>
              <a:rPr lang="en-US" altLang="zh-CN" b="1" dirty="0">
                <a:latin typeface="Times New Roman" panose="02020603050405020304" pitchFamily="18" charset="0"/>
              </a:rPr>
              <a:t> it was raining, she went to </a:t>
            </a:r>
          </a:p>
          <a:p>
            <a:pPr>
              <a:spcBef>
                <a:spcPct val="10000"/>
              </a:spcBef>
            </a:pPr>
            <a:r>
              <a:rPr lang="en-US" altLang="zh-CN" b="1" dirty="0">
                <a:latin typeface="Times New Roman" panose="02020603050405020304" pitchFamily="18" charset="0"/>
              </a:rPr>
              <a:t>school on foot.</a:t>
            </a:r>
          </a:p>
          <a:p>
            <a:pPr>
              <a:spcBef>
                <a:spcPct val="10000"/>
              </a:spcBef>
            </a:pPr>
            <a:r>
              <a:rPr lang="zh-CN" altLang="en-US" b="1" dirty="0">
                <a:solidFill>
                  <a:srgbClr val="0000FF"/>
                </a:solidFill>
                <a:latin typeface="Times New Roman" panose="02020603050405020304" pitchFamily="18" charset="0"/>
              </a:rPr>
              <a:t>尽管天在下雨，她还是步行上学去了。</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4294967295"/>
          </p:nvPr>
        </p:nvSpPr>
        <p:spPr bwMode="auto">
          <a:xfrm>
            <a:off x="636588" y="728663"/>
            <a:ext cx="7772400" cy="5130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marL="265430" indent="-265430" defTabSz="704850">
              <a:buFont typeface="Arial" panose="020B0604020202020204" pitchFamily="34" charset="0"/>
              <a:buNone/>
            </a:pPr>
            <a:r>
              <a:rPr lang="en-US" altLang="zh-CN" sz="3200" b="1" dirty="0">
                <a:solidFill>
                  <a:schemeClr val="tx1"/>
                </a:solidFill>
                <a:latin typeface="Times New Roman" panose="02020603050405020304" pitchFamily="18" charset="0"/>
              </a:rPr>
              <a:t>4.</a:t>
            </a:r>
            <a:r>
              <a:rPr lang="en-US" altLang="zh-CN" sz="3200" b="1" dirty="0">
                <a:solidFill>
                  <a:srgbClr val="FF0000"/>
                </a:solidFill>
                <a:latin typeface="Times New Roman" panose="02020603050405020304" pitchFamily="18" charset="0"/>
              </a:rPr>
              <a:t> Congratulations</a:t>
            </a:r>
            <a:r>
              <a:rPr lang="en-US" altLang="zh-CN" sz="3200" b="1" dirty="0">
                <a:solidFill>
                  <a:schemeClr val="tx1"/>
                </a:solidFill>
                <a:latin typeface="Times New Roman" panose="02020603050405020304" pitchFamily="18" charset="0"/>
              </a:rPr>
              <a:t> to our winner and  </a:t>
            </a:r>
          </a:p>
          <a:p>
            <a:pPr marL="265430" indent="-265430" defTabSz="704850">
              <a:buFont typeface="Arial" panose="020B0604020202020204" pitchFamily="34" charset="0"/>
              <a:buNone/>
            </a:pPr>
            <a:r>
              <a:rPr lang="en-US" altLang="zh-CN" sz="3200" b="1" dirty="0">
                <a:solidFill>
                  <a:schemeClr val="tx1"/>
                </a:solidFill>
                <a:latin typeface="Times New Roman" panose="02020603050405020304" pitchFamily="18" charset="0"/>
              </a:rPr>
              <a:t>thanks to everyone who entered the </a:t>
            </a:r>
          </a:p>
          <a:p>
            <a:pPr marL="265430" indent="-265430" defTabSz="704850">
              <a:buFont typeface="Arial" panose="020B0604020202020204" pitchFamily="34" charset="0"/>
              <a:buNone/>
            </a:pPr>
            <a:r>
              <a:rPr lang="en-US" altLang="zh-CN" sz="3200" b="1" dirty="0">
                <a:solidFill>
                  <a:schemeClr val="tx1"/>
                </a:solidFill>
                <a:latin typeface="Times New Roman" panose="02020603050405020304" pitchFamily="18" charset="0"/>
              </a:rPr>
              <a:t>competition.  </a:t>
            </a:r>
          </a:p>
          <a:p>
            <a:pPr marL="265430" indent="-265430" defTabSz="704850">
              <a:buFont typeface="Arial" panose="020B0604020202020204" pitchFamily="34" charset="0"/>
              <a:buNone/>
            </a:pPr>
            <a:r>
              <a:rPr lang="zh-CN" altLang="en-US" sz="3200" b="1" dirty="0">
                <a:solidFill>
                  <a:schemeClr val="tx1"/>
                </a:solidFill>
                <a:latin typeface="Times New Roman" panose="02020603050405020304" pitchFamily="18" charset="0"/>
              </a:rPr>
              <a:t>祝贺获奖者，并感谢所有参赛者。</a:t>
            </a:r>
          </a:p>
          <a:p>
            <a:pPr marL="265430" indent="-265430" defTabSz="704850">
              <a:buFont typeface="Arial" panose="020B0604020202020204" pitchFamily="34" charset="0"/>
              <a:buNone/>
            </a:pPr>
            <a:r>
              <a:rPr lang="en-US" altLang="zh-CN" sz="3200" b="1" dirty="0">
                <a:solidFill>
                  <a:srgbClr val="FF0000"/>
                </a:solidFill>
                <a:latin typeface="Times New Roman" panose="02020603050405020304" pitchFamily="18" charset="0"/>
              </a:rPr>
              <a:t>congratulations to </a:t>
            </a:r>
            <a:r>
              <a:rPr lang="en-US" altLang="zh-CN" sz="3200" b="1" dirty="0" err="1">
                <a:solidFill>
                  <a:srgbClr val="FF0000"/>
                </a:solidFill>
                <a:latin typeface="Times New Roman" panose="02020603050405020304" pitchFamily="18" charset="0"/>
              </a:rPr>
              <a:t>sb</a:t>
            </a:r>
            <a:r>
              <a:rPr lang="en-US" altLang="zh-CN" sz="3200" b="1" dirty="0">
                <a:solidFill>
                  <a:srgbClr val="FF0000"/>
                </a:solidFill>
                <a:latin typeface="Times New Roman" panose="02020603050405020304" pitchFamily="18" charset="0"/>
              </a:rPr>
              <a:t> (on </a:t>
            </a:r>
            <a:r>
              <a:rPr lang="en-US" altLang="zh-CN" sz="3200" b="1" dirty="0" err="1">
                <a:solidFill>
                  <a:srgbClr val="FF0000"/>
                </a:solidFill>
                <a:latin typeface="Times New Roman" panose="02020603050405020304" pitchFamily="18" charset="0"/>
              </a:rPr>
              <a:t>sth</a:t>
            </a:r>
            <a:r>
              <a:rPr lang="en-US" altLang="zh-CN" sz="3200" b="1" dirty="0">
                <a:solidFill>
                  <a:srgbClr val="FF0000"/>
                </a:solidFill>
                <a:latin typeface="Times New Roman" panose="02020603050405020304" pitchFamily="18" charset="0"/>
              </a:rPr>
              <a:t>)</a:t>
            </a:r>
            <a:r>
              <a:rPr lang="en-US" altLang="zh-CN" sz="3200" b="1" dirty="0">
                <a:solidFill>
                  <a:schemeClr val="tx1"/>
                </a:solidFill>
                <a:latin typeface="Times New Roman" panose="02020603050405020304" pitchFamily="18" charset="0"/>
              </a:rPr>
              <a:t> </a:t>
            </a:r>
            <a:r>
              <a:rPr lang="zh-CN" altLang="en-US" sz="3200" b="1" dirty="0">
                <a:solidFill>
                  <a:schemeClr val="tx1"/>
                </a:solidFill>
                <a:latin typeface="宋体" panose="02010600030101010101" pitchFamily="2" charset="-122"/>
              </a:rPr>
              <a:t>表示</a:t>
            </a:r>
            <a:r>
              <a:rPr lang="zh-CN" altLang="en-US" sz="3200" b="1" dirty="0">
                <a:solidFill>
                  <a:schemeClr val="hlink"/>
                </a:solidFill>
                <a:latin typeface="宋体" panose="02010600030101010101" pitchFamily="2" charset="-122"/>
              </a:rPr>
              <a:t>“</a:t>
            </a:r>
            <a:r>
              <a:rPr lang="en-US" altLang="zh-CN" sz="3200" b="1" dirty="0">
                <a:solidFill>
                  <a:schemeClr val="hlink"/>
                </a:solidFill>
                <a:latin typeface="宋体" panose="02010600030101010101" pitchFamily="2" charset="-122"/>
              </a:rPr>
              <a:t>(</a:t>
            </a:r>
            <a:r>
              <a:rPr lang="zh-CN" altLang="en-US" sz="3200" b="1" dirty="0">
                <a:solidFill>
                  <a:schemeClr val="hlink"/>
                </a:solidFill>
                <a:latin typeface="宋体" panose="02010600030101010101" pitchFamily="2" charset="-122"/>
              </a:rPr>
              <a:t>因</a:t>
            </a:r>
          </a:p>
          <a:p>
            <a:pPr marL="265430" indent="-265430" defTabSz="704850">
              <a:buFont typeface="Arial" panose="020B0604020202020204" pitchFamily="34" charset="0"/>
              <a:buNone/>
            </a:pPr>
            <a:r>
              <a:rPr lang="zh-CN" altLang="en-US" sz="3200" b="1" dirty="0">
                <a:solidFill>
                  <a:schemeClr val="hlink"/>
                </a:solidFill>
                <a:latin typeface="宋体" panose="02010600030101010101" pitchFamily="2" charset="-122"/>
              </a:rPr>
              <a:t>某事</a:t>
            </a:r>
            <a:r>
              <a:rPr lang="en-US" altLang="zh-CN" sz="3200" b="1" dirty="0">
                <a:solidFill>
                  <a:schemeClr val="hlink"/>
                </a:solidFill>
                <a:latin typeface="宋体" panose="02010600030101010101" pitchFamily="2" charset="-122"/>
              </a:rPr>
              <a:t>)</a:t>
            </a:r>
            <a:r>
              <a:rPr lang="zh-CN" altLang="en-US" sz="3200" b="1" dirty="0">
                <a:solidFill>
                  <a:schemeClr val="hlink"/>
                </a:solidFill>
                <a:latin typeface="宋体" panose="02010600030101010101" pitchFamily="2" charset="-122"/>
              </a:rPr>
              <a:t>向某人表示祝贺”</a:t>
            </a:r>
            <a:r>
              <a:rPr lang="zh-CN" altLang="en-US" sz="3200" b="1" dirty="0">
                <a:solidFill>
                  <a:schemeClr val="tx1"/>
                </a:solidFill>
                <a:latin typeface="宋体" panose="02010600030101010101" pitchFamily="2" charset="-122"/>
              </a:rPr>
              <a:t>。如： </a:t>
            </a:r>
          </a:p>
          <a:p>
            <a:pPr marL="265430" indent="-265430" defTabSz="704850">
              <a:buFont typeface="Arial" panose="020B0604020202020204" pitchFamily="34" charset="0"/>
              <a:buNone/>
            </a:pPr>
            <a:r>
              <a:rPr lang="en-US" altLang="zh-CN" sz="3200" b="1" dirty="0">
                <a:solidFill>
                  <a:srgbClr val="FF0000"/>
                </a:solidFill>
                <a:latin typeface="Times New Roman" panose="02020603050405020304" pitchFamily="18" charset="0"/>
              </a:rPr>
              <a:t>Congratulations </a:t>
            </a:r>
            <a:r>
              <a:rPr lang="en-US" altLang="zh-CN" sz="3200" b="1" dirty="0">
                <a:solidFill>
                  <a:schemeClr val="tx1"/>
                </a:solidFill>
                <a:latin typeface="Times New Roman" panose="02020603050405020304" pitchFamily="18" charset="0"/>
              </a:rPr>
              <a:t>on winning the first prize.</a:t>
            </a:r>
          </a:p>
          <a:p>
            <a:pPr marL="265430" indent="-265430" defTabSz="704850">
              <a:buFont typeface="Arial" panose="020B0604020202020204" pitchFamily="34" charset="0"/>
              <a:buNone/>
            </a:pPr>
            <a:r>
              <a:rPr lang="zh-CN" altLang="en-US" sz="3200" b="1" dirty="0">
                <a:solidFill>
                  <a:schemeClr val="tx1"/>
                </a:solidFill>
                <a:latin typeface="Times New Roman" panose="02020603050405020304" pitchFamily="18" charset="0"/>
              </a:rPr>
              <a:t>祝贺你得到一等奖。 </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28600" y="1449388"/>
            <a:ext cx="4535488"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lvl1pPr defTabSz="913130">
              <a:defRPr>
                <a:solidFill>
                  <a:schemeClr val="tx1"/>
                </a:solidFill>
                <a:latin typeface="Arial" panose="020B0604020202020204" pitchFamily="34" charset="0"/>
                <a:ea typeface="宋体" panose="02010600030101010101" pitchFamily="2" charset="-122"/>
              </a:defRPr>
            </a:lvl1pPr>
            <a:lvl2pPr marL="963930" indent="-371475" defTabSz="913130">
              <a:defRPr>
                <a:solidFill>
                  <a:schemeClr val="tx1"/>
                </a:solidFill>
                <a:latin typeface="Arial" panose="020B0604020202020204" pitchFamily="34" charset="0"/>
                <a:ea typeface="宋体" panose="02010600030101010101" pitchFamily="2" charset="-122"/>
              </a:defRPr>
            </a:lvl2pPr>
            <a:lvl3pPr marL="1481455" indent="-295275" defTabSz="913130">
              <a:defRPr>
                <a:solidFill>
                  <a:schemeClr val="tx1"/>
                </a:solidFill>
                <a:latin typeface="Arial" panose="020B0604020202020204" pitchFamily="34" charset="0"/>
                <a:ea typeface="宋体" panose="02010600030101010101" pitchFamily="2" charset="-122"/>
              </a:defRPr>
            </a:lvl3pPr>
            <a:lvl4pPr marL="2073275" indent="-295275" defTabSz="913130">
              <a:defRPr>
                <a:solidFill>
                  <a:schemeClr val="tx1"/>
                </a:solidFill>
                <a:latin typeface="Arial" panose="020B0604020202020204" pitchFamily="34" charset="0"/>
                <a:ea typeface="宋体" panose="02010600030101010101" pitchFamily="2" charset="-122"/>
              </a:defRPr>
            </a:lvl4pPr>
            <a:lvl5pPr marL="2667000" indent="-297180" defTabSz="913130">
              <a:defRPr>
                <a:solidFill>
                  <a:schemeClr val="tx1"/>
                </a:solidFill>
                <a:latin typeface="Arial" panose="020B0604020202020204" pitchFamily="34" charset="0"/>
                <a:ea typeface="宋体" panose="02010600030101010101" pitchFamily="2" charset="-122"/>
              </a:defRPr>
            </a:lvl5pPr>
            <a:lvl6pPr marL="31242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5814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0386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495800" indent="-297180" defTabSz="91313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Tx/>
              <a:buChar char="•"/>
            </a:pPr>
            <a:r>
              <a:rPr lang="en-US" altLang="zh-CN" sz="3400" b="1" dirty="0">
                <a:latin typeface="Times New Roman" panose="02020603050405020304" pitchFamily="18" charset="0"/>
              </a:rPr>
              <a:t> be pleased with</a:t>
            </a:r>
            <a:endParaRPr lang="en-US" altLang="zh-CN" sz="3400" b="1" dirty="0">
              <a:solidFill>
                <a:srgbClr val="FF0000"/>
              </a:solidFill>
              <a:latin typeface="Times New Roman" panose="02020603050405020304" pitchFamily="18" charset="0"/>
            </a:endParaRPr>
          </a:p>
          <a:p>
            <a:pPr>
              <a:buFontTx/>
              <a:buChar char="•"/>
            </a:pPr>
            <a:r>
              <a:rPr lang="en-US" altLang="zh-CN" sz="3400" b="1" dirty="0">
                <a:latin typeface="Times New Roman" panose="02020603050405020304" pitchFamily="18" charset="0"/>
              </a:rPr>
              <a:t> compared with</a:t>
            </a:r>
          </a:p>
          <a:p>
            <a:pPr>
              <a:buFontTx/>
              <a:buChar char="•"/>
            </a:pPr>
            <a:r>
              <a:rPr lang="en-US" altLang="zh-CN" sz="3400" b="1" dirty="0">
                <a:latin typeface="Times New Roman" panose="02020603050405020304" pitchFamily="18" charset="0"/>
              </a:rPr>
              <a:t> even enough</a:t>
            </a:r>
          </a:p>
          <a:p>
            <a:pPr>
              <a:buFontTx/>
              <a:buChar char="•"/>
            </a:pPr>
            <a:r>
              <a:rPr lang="en-US" altLang="zh-CN" sz="3400" b="1" dirty="0">
                <a:latin typeface="Times New Roman" panose="02020603050405020304" pitchFamily="18" charset="0"/>
              </a:rPr>
              <a:t> take photos</a:t>
            </a:r>
          </a:p>
          <a:p>
            <a:pPr>
              <a:buFontTx/>
              <a:buChar char="•"/>
            </a:pPr>
            <a:r>
              <a:rPr lang="en-US" altLang="zh-CN" sz="3400" b="1" dirty="0">
                <a:latin typeface="Times New Roman" panose="02020603050405020304" pitchFamily="18" charset="0"/>
              </a:rPr>
              <a:t> manage to do      </a:t>
            </a:r>
          </a:p>
          <a:p>
            <a:pPr>
              <a:buFontTx/>
              <a:buChar char="•"/>
            </a:pPr>
            <a:r>
              <a:rPr lang="en-US" altLang="zh-CN" sz="3400" b="1" dirty="0">
                <a:latin typeface="Times New Roman" panose="02020603050405020304" pitchFamily="18" charset="0"/>
              </a:rPr>
              <a:t> some memory of</a:t>
            </a:r>
          </a:p>
          <a:p>
            <a:pPr>
              <a:buFontTx/>
              <a:buChar char="•"/>
            </a:pPr>
            <a:r>
              <a:rPr lang="en-US" altLang="zh-CN" sz="3400" b="1" dirty="0">
                <a:latin typeface="Times New Roman" panose="02020603050405020304" pitchFamily="18" charset="0"/>
              </a:rPr>
              <a:t>Congratulations to sb.</a:t>
            </a:r>
          </a:p>
          <a:p>
            <a:pPr>
              <a:buFontTx/>
              <a:buChar char="•"/>
            </a:pPr>
            <a:r>
              <a:rPr lang="en-US" altLang="zh-CN" sz="3400" b="1" dirty="0">
                <a:latin typeface="Times New Roman" panose="02020603050405020304" pitchFamily="18" charset="0"/>
              </a:rPr>
              <a:t> welcome sb. to </a:t>
            </a:r>
          </a:p>
        </p:txBody>
      </p:sp>
      <p:sp>
        <p:nvSpPr>
          <p:cNvPr id="65539" name="Rectangle 3"/>
          <p:cNvSpPr>
            <a:spLocks noChangeArrowheads="1"/>
          </p:cNvSpPr>
          <p:nvPr/>
        </p:nvSpPr>
        <p:spPr bwMode="auto">
          <a:xfrm>
            <a:off x="1404938" y="458788"/>
            <a:ext cx="633571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spAutoFit/>
          </a:bodyPr>
          <a:lstStyle/>
          <a:p>
            <a:pPr defTabSz="913130">
              <a:lnSpc>
                <a:spcPct val="130000"/>
              </a:lnSpc>
            </a:pPr>
            <a:r>
              <a:rPr lang="en-US" altLang="zh-CN" sz="4700" b="1" dirty="0">
                <a:solidFill>
                  <a:srgbClr val="003399"/>
                </a:solidFill>
                <a:latin typeface="Arial" panose="020B0604020202020204" pitchFamily="34" charset="0"/>
              </a:rPr>
              <a:t>Useful expressions</a:t>
            </a:r>
          </a:p>
        </p:txBody>
      </p:sp>
      <p:sp>
        <p:nvSpPr>
          <p:cNvPr id="53252" name="Rectangle 4"/>
          <p:cNvSpPr>
            <a:spLocks noChangeArrowheads="1"/>
          </p:cNvSpPr>
          <p:nvPr/>
        </p:nvSpPr>
        <p:spPr bwMode="auto">
          <a:xfrm>
            <a:off x="4860925" y="1449388"/>
            <a:ext cx="367347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8515" tIns="59258" rIns="118515" bIns="59258">
            <a:spAutoFit/>
          </a:bodyPr>
          <a:lstStyle/>
          <a:p>
            <a:pPr defTabSz="913130">
              <a:buFontTx/>
              <a:buChar char="•"/>
            </a:pPr>
            <a:r>
              <a:rPr lang="en-US" altLang="zh-CN" sz="3400" b="1" dirty="0">
                <a:solidFill>
                  <a:srgbClr val="FF0000"/>
                </a:solidFill>
                <a:latin typeface="Arial" panose="020B0604020202020204" pitchFamily="34" charset="0"/>
              </a:rPr>
              <a:t> </a:t>
            </a:r>
            <a:r>
              <a:rPr lang="zh-CN" altLang="en-US" sz="3400" b="1" dirty="0">
                <a:solidFill>
                  <a:srgbClr val="FF0000"/>
                </a:solidFill>
                <a:latin typeface="Arial" panose="020B0604020202020204" pitchFamily="34" charset="0"/>
              </a:rPr>
              <a:t>对</a:t>
            </a:r>
            <a:r>
              <a:rPr lang="en-US" altLang="zh-CN" sz="3400" b="1" dirty="0">
                <a:solidFill>
                  <a:srgbClr val="FF0000"/>
                </a:solidFill>
                <a:latin typeface="宋体" panose="02010600030101010101" pitchFamily="2" charset="-122"/>
              </a:rPr>
              <a:t>……</a:t>
            </a:r>
            <a:r>
              <a:rPr lang="zh-CN" altLang="en-US" sz="3400" b="1" dirty="0">
                <a:solidFill>
                  <a:srgbClr val="FF0000"/>
                </a:solidFill>
                <a:latin typeface="Arial" panose="020B0604020202020204" pitchFamily="34" charset="0"/>
              </a:rPr>
              <a:t>满意</a:t>
            </a:r>
          </a:p>
          <a:p>
            <a:pPr defTabSz="913130">
              <a:buFontTx/>
              <a:buChar char="•"/>
            </a:pPr>
            <a:r>
              <a:rPr lang="zh-CN" altLang="en-US" sz="3400" b="1" dirty="0">
                <a:solidFill>
                  <a:srgbClr val="FF0000"/>
                </a:solidFill>
                <a:latin typeface="Arial" panose="020B0604020202020204" pitchFamily="34" charset="0"/>
              </a:rPr>
              <a:t> 与</a:t>
            </a:r>
            <a:r>
              <a:rPr lang="en-US" altLang="zh-CN" sz="3400" b="1" dirty="0">
                <a:solidFill>
                  <a:srgbClr val="FF0000"/>
                </a:solidFill>
                <a:latin typeface="宋体" panose="02010600030101010101" pitchFamily="2" charset="-122"/>
              </a:rPr>
              <a:t>……</a:t>
            </a:r>
            <a:r>
              <a:rPr lang="zh-CN" altLang="en-US" sz="3400" b="1" dirty="0">
                <a:solidFill>
                  <a:srgbClr val="FF0000"/>
                </a:solidFill>
                <a:latin typeface="Arial" panose="020B0604020202020204" pitchFamily="34" charset="0"/>
              </a:rPr>
              <a:t>相比</a:t>
            </a:r>
          </a:p>
          <a:p>
            <a:pPr defTabSz="913130">
              <a:buFontTx/>
              <a:buChar char="•"/>
            </a:pPr>
            <a:r>
              <a:rPr lang="zh-CN" altLang="en-US" sz="3400" b="1" dirty="0">
                <a:solidFill>
                  <a:srgbClr val="FF0000"/>
                </a:solidFill>
                <a:latin typeface="Arial" panose="020B0604020202020204" pitchFamily="34" charset="0"/>
              </a:rPr>
              <a:t> 即使</a:t>
            </a:r>
          </a:p>
          <a:p>
            <a:pPr defTabSz="913130">
              <a:buFontTx/>
              <a:buChar char="•"/>
            </a:pPr>
            <a:r>
              <a:rPr lang="zh-CN" altLang="en-US" sz="3400" b="1" dirty="0">
                <a:solidFill>
                  <a:srgbClr val="FF0000"/>
                </a:solidFill>
                <a:latin typeface="Arial" panose="020B0604020202020204" pitchFamily="34" charset="0"/>
              </a:rPr>
              <a:t> 拍照</a:t>
            </a:r>
          </a:p>
          <a:p>
            <a:pPr defTabSz="913130">
              <a:buFontTx/>
              <a:buChar char="•"/>
            </a:pPr>
            <a:r>
              <a:rPr lang="zh-CN" altLang="en-US" sz="3400" b="1" dirty="0">
                <a:solidFill>
                  <a:srgbClr val="FF0000"/>
                </a:solidFill>
                <a:latin typeface="Arial" panose="020B0604020202020204" pitchFamily="34" charset="0"/>
              </a:rPr>
              <a:t>设法作某事</a:t>
            </a:r>
          </a:p>
          <a:p>
            <a:pPr defTabSz="913130">
              <a:buFontTx/>
              <a:buChar char="•"/>
            </a:pPr>
            <a:r>
              <a:rPr lang="zh-CN" altLang="en-US" sz="3400" b="1" dirty="0">
                <a:solidFill>
                  <a:srgbClr val="FF0000"/>
                </a:solidFill>
                <a:latin typeface="Arial" panose="020B0604020202020204" pitchFamily="34" charset="0"/>
              </a:rPr>
              <a:t> 对</a:t>
            </a:r>
            <a:r>
              <a:rPr lang="en-US" altLang="zh-CN" sz="3400" b="1" dirty="0">
                <a:solidFill>
                  <a:srgbClr val="FF0000"/>
                </a:solidFill>
                <a:latin typeface="Arial" panose="020B0604020202020204" pitchFamily="34" charset="0"/>
              </a:rPr>
              <a:t>…</a:t>
            </a:r>
            <a:r>
              <a:rPr lang="zh-CN" altLang="en-US" sz="3400" b="1" dirty="0">
                <a:solidFill>
                  <a:srgbClr val="FF0000"/>
                </a:solidFill>
                <a:latin typeface="Arial" panose="020B0604020202020204" pitchFamily="34" charset="0"/>
              </a:rPr>
              <a:t>的记忆</a:t>
            </a:r>
            <a:r>
              <a:rPr lang="en-US" altLang="zh-CN" sz="3400" b="1" dirty="0">
                <a:solidFill>
                  <a:srgbClr val="FF0000"/>
                </a:solidFill>
                <a:latin typeface="Arial" panose="020B0604020202020204" pitchFamily="34" charset="0"/>
              </a:rPr>
              <a:t>/</a:t>
            </a:r>
            <a:r>
              <a:rPr lang="zh-CN" altLang="en-US" sz="3400" b="1" dirty="0">
                <a:solidFill>
                  <a:srgbClr val="FF0000"/>
                </a:solidFill>
                <a:latin typeface="Arial" panose="020B0604020202020204" pitchFamily="34" charset="0"/>
              </a:rPr>
              <a:t>回忆</a:t>
            </a:r>
          </a:p>
          <a:p>
            <a:pPr defTabSz="913130">
              <a:buFontTx/>
              <a:buChar char="•"/>
            </a:pPr>
            <a:r>
              <a:rPr lang="zh-CN" altLang="en-US" sz="3400" b="1" dirty="0">
                <a:solidFill>
                  <a:srgbClr val="FF0000"/>
                </a:solidFill>
                <a:latin typeface="Arial" panose="020B0604020202020204" pitchFamily="34" charset="0"/>
              </a:rPr>
              <a:t> 祝贺某人</a:t>
            </a:r>
          </a:p>
          <a:p>
            <a:pPr defTabSz="913130">
              <a:buFontTx/>
              <a:buChar char="•"/>
            </a:pPr>
            <a:r>
              <a:rPr lang="zh-CN" altLang="en-US" sz="3400" b="1" dirty="0">
                <a:solidFill>
                  <a:srgbClr val="FF0000"/>
                </a:solidFill>
                <a:latin typeface="Arial" panose="020B0604020202020204" pitchFamily="34" charset="0"/>
              </a:rPr>
              <a:t> 欢迎某人去</a:t>
            </a:r>
            <a:r>
              <a:rPr lang="en-US" altLang="zh-CN" sz="3400" b="1" dirty="0">
                <a:solidFill>
                  <a:srgbClr val="FF0000"/>
                </a:solidFill>
                <a:latin typeface="Arial" panose="020B0604020202020204" pitchFamily="34" charset="0"/>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Effect transition="in" filter="box(in)">
                                      <p:cBhvr>
                                        <p:cTn id="7" dur="500"/>
                                        <p:tgtEl>
                                          <p:spTgt spid="53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3252">
                                            <p:txEl>
                                              <p:pRg st="1" end="1"/>
                                            </p:txEl>
                                          </p:spTgt>
                                        </p:tgtEl>
                                        <p:attrNameLst>
                                          <p:attrName>style.visibility</p:attrName>
                                        </p:attrNameLst>
                                      </p:cBhvr>
                                      <p:to>
                                        <p:strVal val="visible"/>
                                      </p:to>
                                    </p:set>
                                    <p:animEffect transition="in" filter="box(in)">
                                      <p:cBhvr>
                                        <p:cTn id="12" dur="500"/>
                                        <p:tgtEl>
                                          <p:spTgt spid="532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3252">
                                            <p:txEl>
                                              <p:pRg st="2" end="2"/>
                                            </p:txEl>
                                          </p:spTgt>
                                        </p:tgtEl>
                                        <p:attrNameLst>
                                          <p:attrName>style.visibility</p:attrName>
                                        </p:attrNameLst>
                                      </p:cBhvr>
                                      <p:to>
                                        <p:strVal val="visible"/>
                                      </p:to>
                                    </p:set>
                                    <p:animEffect transition="in" filter="box(in)">
                                      <p:cBhvr>
                                        <p:cTn id="17" dur="500"/>
                                        <p:tgtEl>
                                          <p:spTgt spid="532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3252">
                                            <p:txEl>
                                              <p:pRg st="3" end="3"/>
                                            </p:txEl>
                                          </p:spTgt>
                                        </p:tgtEl>
                                        <p:attrNameLst>
                                          <p:attrName>style.visibility</p:attrName>
                                        </p:attrNameLst>
                                      </p:cBhvr>
                                      <p:to>
                                        <p:strVal val="visible"/>
                                      </p:to>
                                    </p:set>
                                    <p:animEffect transition="in" filter="box(in)">
                                      <p:cBhvr>
                                        <p:cTn id="22" dur="500"/>
                                        <p:tgtEl>
                                          <p:spTgt spid="532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3252">
                                            <p:txEl>
                                              <p:pRg st="4" end="4"/>
                                            </p:txEl>
                                          </p:spTgt>
                                        </p:tgtEl>
                                        <p:attrNameLst>
                                          <p:attrName>style.visibility</p:attrName>
                                        </p:attrNameLst>
                                      </p:cBhvr>
                                      <p:to>
                                        <p:strVal val="visible"/>
                                      </p:to>
                                    </p:set>
                                    <p:animEffect transition="in" filter="box(in)">
                                      <p:cBhvr>
                                        <p:cTn id="27" dur="500"/>
                                        <p:tgtEl>
                                          <p:spTgt spid="532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3252">
                                            <p:txEl>
                                              <p:pRg st="5" end="5"/>
                                            </p:txEl>
                                          </p:spTgt>
                                        </p:tgtEl>
                                        <p:attrNameLst>
                                          <p:attrName>style.visibility</p:attrName>
                                        </p:attrNameLst>
                                      </p:cBhvr>
                                      <p:to>
                                        <p:strVal val="visible"/>
                                      </p:to>
                                    </p:set>
                                    <p:animEffect transition="in" filter="box(in)">
                                      <p:cBhvr>
                                        <p:cTn id="32" dur="500"/>
                                        <p:tgtEl>
                                          <p:spTgt spid="5325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3252">
                                            <p:txEl>
                                              <p:pRg st="6" end="6"/>
                                            </p:txEl>
                                          </p:spTgt>
                                        </p:tgtEl>
                                        <p:attrNameLst>
                                          <p:attrName>style.visibility</p:attrName>
                                        </p:attrNameLst>
                                      </p:cBhvr>
                                      <p:to>
                                        <p:strVal val="visible"/>
                                      </p:to>
                                    </p:set>
                                    <p:animEffect transition="in" filter="box(in)">
                                      <p:cBhvr>
                                        <p:cTn id="37" dur="500"/>
                                        <p:tgtEl>
                                          <p:spTgt spid="5325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3252">
                                            <p:txEl>
                                              <p:pRg st="7" end="7"/>
                                            </p:txEl>
                                          </p:spTgt>
                                        </p:tgtEl>
                                        <p:attrNameLst>
                                          <p:attrName>style.visibility</p:attrName>
                                        </p:attrNameLst>
                                      </p:cBhvr>
                                      <p:to>
                                        <p:strVal val="visible"/>
                                      </p:to>
                                    </p:set>
                                    <p:animEffect transition="in" filter="box(in)">
                                      <p:cBhvr>
                                        <p:cTn id="42" dur="500"/>
                                        <p:tgtEl>
                                          <p:spTgt spid="532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228600" y="457200"/>
            <a:ext cx="86947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chemeClr val="hlink"/>
                </a:solidFill>
              </a:rPr>
              <a:t>4. Complete the passage with the correct form of </a:t>
            </a:r>
          </a:p>
          <a:p>
            <a:r>
              <a:rPr lang="en-US" altLang="zh-CN" b="1">
                <a:solidFill>
                  <a:schemeClr val="hlink"/>
                </a:solidFill>
              </a:rPr>
              <a:t>  the words in the box.</a:t>
            </a:r>
          </a:p>
        </p:txBody>
      </p:sp>
      <p:sp>
        <p:nvSpPr>
          <p:cNvPr id="30725" name="Rectangle 5"/>
          <p:cNvSpPr>
            <a:spLocks noChangeArrowheads="1"/>
          </p:cNvSpPr>
          <p:nvPr/>
        </p:nvSpPr>
        <p:spPr bwMode="auto">
          <a:xfrm>
            <a:off x="685800" y="1752600"/>
            <a:ext cx="6910388" cy="579438"/>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blouse, present, tonight, windy, winner</a:t>
            </a:r>
          </a:p>
        </p:txBody>
      </p:sp>
      <p:sp>
        <p:nvSpPr>
          <p:cNvPr id="30726" name="Rectangle 6"/>
          <p:cNvSpPr>
            <a:spLocks noChangeArrowheads="1"/>
          </p:cNvSpPr>
          <p:nvPr/>
        </p:nvSpPr>
        <p:spPr bwMode="auto">
          <a:xfrm>
            <a:off x="381000" y="2743200"/>
            <a:ext cx="84582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b="1"/>
              <a:t>  The headmaster (1)___________</a:t>
            </a:r>
            <a:r>
              <a:rPr lang="en-US" altLang="zh-CN"/>
              <a:t> </a:t>
            </a:r>
            <a:r>
              <a:rPr lang="en-US" altLang="zh-CN" b="1"/>
              <a:t>the prizes to the (2) ________ of the photo competition </a:t>
            </a:r>
          </a:p>
          <a:p>
            <a:pPr>
              <a:lnSpc>
                <a:spcPct val="120000"/>
              </a:lnSpc>
            </a:pPr>
            <a:r>
              <a:rPr lang="en-US" altLang="zh-CN" b="1"/>
              <a:t>(3)___________. Li Wei won the prize for the subject Nature. In the City and People group, </a:t>
            </a:r>
          </a:p>
        </p:txBody>
      </p:sp>
      <p:sp>
        <p:nvSpPr>
          <p:cNvPr id="30727" name="Rectangle 7"/>
          <p:cNvSpPr>
            <a:spLocks noChangeArrowheads="1"/>
          </p:cNvSpPr>
          <p:nvPr/>
        </p:nvSpPr>
        <p:spPr bwMode="auto">
          <a:xfrm>
            <a:off x="4114800" y="2743200"/>
            <a:ext cx="18780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presented</a:t>
            </a:r>
          </a:p>
        </p:txBody>
      </p:sp>
      <p:sp>
        <p:nvSpPr>
          <p:cNvPr id="30728" name="Rectangle 8"/>
          <p:cNvSpPr>
            <a:spLocks noChangeArrowheads="1"/>
          </p:cNvSpPr>
          <p:nvPr/>
        </p:nvSpPr>
        <p:spPr bwMode="auto">
          <a:xfrm>
            <a:off x="1600200" y="3429000"/>
            <a:ext cx="1403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winner</a:t>
            </a:r>
          </a:p>
        </p:txBody>
      </p:sp>
      <p:sp>
        <p:nvSpPr>
          <p:cNvPr id="30729" name="Rectangle 9"/>
          <p:cNvSpPr>
            <a:spLocks noChangeArrowheads="1"/>
          </p:cNvSpPr>
          <p:nvPr/>
        </p:nvSpPr>
        <p:spPr bwMode="auto">
          <a:xfrm>
            <a:off x="1143000" y="3962400"/>
            <a:ext cx="1423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tonight</a:t>
            </a:r>
          </a:p>
        </p:txBody>
      </p:sp>
      <p:pic>
        <p:nvPicPr>
          <p:cNvPr id="30731" name="Picture 55" descr="04"/>
          <p:cNvPicPr>
            <a:picLocks noChangeAspect="1" noChangeArrowheads="1"/>
          </p:cNvPicPr>
          <p:nvPr/>
        </p:nvPicPr>
        <p:blipFill>
          <a:blip r:embed="rId2"/>
          <a:srcRect/>
          <a:stretch>
            <a:fillRect/>
          </a:stretch>
        </p:blipFill>
        <p:spPr bwMode="auto">
          <a:xfrm>
            <a:off x="609600" y="5791200"/>
            <a:ext cx="78279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anim to="" calcmode="lin" valueType="num">
                                      <p:cBhvr>
                                        <p:cTn id="7" dur="1" fill="hold"/>
                                        <p:tgtEl>
                                          <p:spTgt spid="3072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0728"/>
                                        </p:tgtEl>
                                        <p:attrNameLst>
                                          <p:attrName>style.visibility</p:attrName>
                                        </p:attrNameLst>
                                      </p:cBhvr>
                                      <p:to>
                                        <p:strVal val="visible"/>
                                      </p:to>
                                    </p:set>
                                    <p:anim to="" calcmode="lin" valueType="num">
                                      <p:cBhvr>
                                        <p:cTn id="12" dur="1" fill="hold"/>
                                        <p:tgtEl>
                                          <p:spTgt spid="30728"/>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0729"/>
                                        </p:tgtEl>
                                        <p:attrNameLst>
                                          <p:attrName>style.visibility</p:attrName>
                                        </p:attrNameLst>
                                      </p:cBhvr>
                                      <p:to>
                                        <p:strVal val="visible"/>
                                      </p:to>
                                    </p:set>
                                    <p:anim to="" calcmode="lin" valueType="num">
                                      <p:cBhvr>
                                        <p:cTn id="17" dur="1" fill="hold"/>
                                        <p:tgtEl>
                                          <p:spTgt spid="3072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8" grpId="0"/>
      <p:bldP spid="307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descr="3"/>
          <p:cNvPicPr>
            <a:picLocks noChangeAspect="1" noChangeArrowheads="1"/>
          </p:cNvPicPr>
          <p:nvPr/>
        </p:nvPicPr>
        <p:blipFill>
          <a:blip r:embed="rId2"/>
          <a:srcRect/>
          <a:stretch>
            <a:fillRect/>
          </a:stretch>
        </p:blipFill>
        <p:spPr bwMode="auto">
          <a:xfrm>
            <a:off x="762000" y="2438400"/>
            <a:ext cx="5429250" cy="3803650"/>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descr="1"/>
          <p:cNvPicPr>
            <a:picLocks noChangeAspect="1" noChangeArrowheads="1"/>
          </p:cNvPicPr>
          <p:nvPr/>
        </p:nvPicPr>
        <p:blipFill>
          <a:blip r:embed="rId3"/>
          <a:srcRect/>
          <a:stretch>
            <a:fillRect/>
          </a:stretch>
        </p:blipFill>
        <p:spPr bwMode="auto">
          <a:xfrm>
            <a:off x="685800" y="533400"/>
            <a:ext cx="4953000" cy="3938588"/>
          </a:xfrm>
          <a:prstGeom prst="rect">
            <a:avLst/>
          </a:prstGeom>
          <a:noFill/>
          <a:extLst>
            <a:ext uri="{909E8E84-426E-40DD-AFC4-6F175D3DCCD1}">
              <a14:hiddenFill xmlns:a14="http://schemas.microsoft.com/office/drawing/2010/main">
                <a:solidFill>
                  <a:srgbClr val="FFFFFF"/>
                </a:solidFill>
              </a14:hiddenFill>
            </a:ext>
          </a:extLst>
        </p:spPr>
      </p:pic>
      <p:pic>
        <p:nvPicPr>
          <p:cNvPr id="45061" name="Picture 5" descr="2"/>
          <p:cNvPicPr>
            <a:picLocks noChangeAspect="1" noChangeArrowheads="1"/>
          </p:cNvPicPr>
          <p:nvPr/>
        </p:nvPicPr>
        <p:blipFill>
          <a:blip r:embed="rId4"/>
          <a:srcRect/>
          <a:stretch>
            <a:fillRect/>
          </a:stretch>
        </p:blipFill>
        <p:spPr bwMode="auto">
          <a:xfrm>
            <a:off x="4143375" y="1371600"/>
            <a:ext cx="5000625" cy="3333750"/>
          </a:xfrm>
          <a:prstGeom prst="rect">
            <a:avLst/>
          </a:prstGeom>
          <a:noFill/>
          <a:extLst>
            <a:ext uri="{909E8E84-426E-40DD-AFC4-6F175D3DCCD1}">
              <a14:hiddenFill xmlns:a14="http://schemas.microsoft.com/office/drawing/2010/main">
                <a:solidFill>
                  <a:srgbClr val="FFFFFF"/>
                </a:solidFill>
              </a14:hiddenFill>
            </a:ext>
          </a:extLst>
        </p:spPr>
      </p:pic>
      <p:sp>
        <p:nvSpPr>
          <p:cNvPr id="45063" name="Rectangle 7"/>
          <p:cNvSpPr>
            <a:spLocks noChangeArrowheads="1"/>
          </p:cNvSpPr>
          <p:nvPr/>
        </p:nvSpPr>
        <p:spPr bwMode="auto">
          <a:xfrm>
            <a:off x="4114800" y="609600"/>
            <a:ext cx="3627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000" b="1">
                <a:solidFill>
                  <a:srgbClr val="D60093"/>
                </a:solidFill>
              </a:rPr>
              <a:t>City and People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 to="" calcmode="lin" valueType="num">
                                      <p:cBhvr>
                                        <p:cTn id="7" dur="1" fill="hold"/>
                                        <p:tgtEl>
                                          <p:spTgt spid="4506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5062"/>
                                        </p:tgtEl>
                                        <p:attrNameLst>
                                          <p:attrName>style.visibility</p:attrName>
                                        </p:attrNameLst>
                                      </p:cBhvr>
                                      <p:to>
                                        <p:strVal val="visible"/>
                                      </p:to>
                                    </p:set>
                                    <p:anim to="" calcmode="lin" valueType="num">
                                      <p:cBhvr>
                                        <p:cTn id="12" dur="1" fill="hold"/>
                                        <p:tgtEl>
                                          <p:spTgt spid="45062"/>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5060"/>
                                        </p:tgtEl>
                                        <p:attrNameLst>
                                          <p:attrName>style.visibility</p:attrName>
                                        </p:attrNameLst>
                                      </p:cBhvr>
                                      <p:to>
                                        <p:strVal val="visible"/>
                                      </p:to>
                                    </p:set>
                                    <p:anim to="" calcmode="lin" valueType="num">
                                      <p:cBhvr>
                                        <p:cTn id="17" dur="1" fill="hold"/>
                                        <p:tgtEl>
                                          <p:spTgt spid="45060"/>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5061"/>
                                        </p:tgtEl>
                                        <p:attrNameLst>
                                          <p:attrName>style.visibility</p:attrName>
                                        </p:attrNameLst>
                                      </p:cBhvr>
                                      <p:to>
                                        <p:strVal val="visible"/>
                                      </p:to>
                                    </p:set>
                                    <p:anim to="" calcmode="lin" valueType="num">
                                      <p:cBhvr>
                                        <p:cTn id="22" dur="1" fill="hold"/>
                                        <p:tgtEl>
                                          <p:spTgt spid="4506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304800" y="990600"/>
            <a:ext cx="8382000"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5000"/>
              </a:lnSpc>
            </a:pPr>
            <a:r>
              <a:rPr lang="en-US" altLang="zh-CN" b="1"/>
              <a:t>Zhao Min won a prize with a photo of a girl who wears a (4)_________and skirt rushing </a:t>
            </a:r>
          </a:p>
          <a:p>
            <a:pPr>
              <a:lnSpc>
                <a:spcPct val="135000"/>
              </a:lnSpc>
            </a:pPr>
            <a:r>
              <a:rPr lang="en-US" altLang="zh-CN" b="1"/>
              <a:t>across the road, on a (5)________ evening in the rain. He Zhong won the prize in the Music group, and Tony Smith won the prize for the subject Home and Away.</a:t>
            </a:r>
          </a:p>
        </p:txBody>
      </p:sp>
      <p:sp>
        <p:nvSpPr>
          <p:cNvPr id="21509" name="Rectangle 5"/>
          <p:cNvSpPr>
            <a:spLocks noChangeArrowheads="1"/>
          </p:cNvSpPr>
          <p:nvPr/>
        </p:nvSpPr>
        <p:spPr bwMode="auto">
          <a:xfrm>
            <a:off x="4800600" y="2362200"/>
            <a:ext cx="124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windy</a:t>
            </a:r>
          </a:p>
        </p:txBody>
      </p:sp>
      <p:sp>
        <p:nvSpPr>
          <p:cNvPr id="21510" name="Rectangle 6"/>
          <p:cNvSpPr>
            <a:spLocks noChangeArrowheads="1"/>
          </p:cNvSpPr>
          <p:nvPr/>
        </p:nvSpPr>
        <p:spPr bwMode="auto">
          <a:xfrm>
            <a:off x="3352800" y="1676400"/>
            <a:ext cx="1290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blouse</a:t>
            </a:r>
          </a:p>
        </p:txBody>
      </p:sp>
      <p:pic>
        <p:nvPicPr>
          <p:cNvPr id="21511" name="Picture 3" descr="20047271121061117"/>
          <p:cNvPicPr>
            <a:picLocks noChangeAspect="1" noChangeArrowheads="1" noCrop="1"/>
          </p:cNvPicPr>
          <p:nvPr/>
        </p:nvPicPr>
        <p:blipFill>
          <a:blip r:embed="rId2"/>
          <a:srcRect/>
          <a:stretch>
            <a:fillRect/>
          </a:stretch>
        </p:blipFill>
        <p:spPr bwMode="auto">
          <a:xfrm>
            <a:off x="609600" y="5410200"/>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anim to="" calcmode="lin" valueType="num">
                                      <p:cBhvr>
                                        <p:cTn id="7" dur="1" fill="hold"/>
                                        <p:tgtEl>
                                          <p:spTgt spid="21510"/>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1509"/>
                                        </p:tgtEl>
                                        <p:attrNameLst>
                                          <p:attrName>style.visibility</p:attrName>
                                        </p:attrNameLst>
                                      </p:cBhvr>
                                      <p:to>
                                        <p:strVal val="visible"/>
                                      </p:to>
                                    </p:set>
                                    <p:anim to="" calcmode="lin" valueType="num">
                                      <p:cBhvr>
                                        <p:cTn id="12" dur="1" fill="hold"/>
                                        <p:tgtEl>
                                          <p:spTgt spid="2150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0" y="15240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chemeClr val="hlink"/>
                </a:solidFill>
              </a:rPr>
              <a:t>5. Bring a photo and make a photo display.</a:t>
            </a:r>
          </a:p>
        </p:txBody>
      </p:sp>
      <p:sp>
        <p:nvSpPr>
          <p:cNvPr id="22533" name="WordArt 5"/>
          <p:cNvSpPr>
            <a:spLocks noChangeArrowheads="1" noChangeShapeType="1" noTextEdit="1"/>
          </p:cNvSpPr>
          <p:nvPr/>
        </p:nvSpPr>
        <p:spPr bwMode="auto">
          <a:xfrm>
            <a:off x="2971800" y="533400"/>
            <a:ext cx="2667000" cy="762000"/>
          </a:xfrm>
          <a:prstGeom prst="rect">
            <a:avLst/>
          </a:prstGeom>
        </p:spPr>
        <p:txBody>
          <a:bodyPr wrap="none" fromWordArt="1">
            <a:prstTxWarp prst="textPlain">
              <a:avLst>
                <a:gd name="adj" fmla="val 50000"/>
              </a:avLst>
            </a:prstTxWarp>
          </a:bodyPr>
          <a:lstStyle/>
          <a:p>
            <a:pPr algn="ctr"/>
            <a:r>
              <a:rPr lang="en-US" altLang="zh-CN" sz="6000" b="1" kern="1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Writing</a:t>
            </a:r>
            <a:endParaRPr lang="zh-CN" altLang="en-US" sz="6000" b="1" kern="1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pic>
        <p:nvPicPr>
          <p:cNvPr id="22541" name="Picture 13" descr="26"/>
          <p:cNvPicPr>
            <a:picLocks noChangeAspect="1" noChangeArrowheads="1"/>
          </p:cNvPicPr>
          <p:nvPr/>
        </p:nvPicPr>
        <p:blipFill>
          <a:blip r:embed="rId2"/>
          <a:srcRect/>
          <a:stretch>
            <a:fillRect/>
          </a:stretch>
        </p:blipFill>
        <p:spPr bwMode="auto">
          <a:xfrm>
            <a:off x="609600" y="2819400"/>
            <a:ext cx="44481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2542" name="Picture 14" descr="27"/>
          <p:cNvPicPr>
            <a:picLocks noChangeAspect="1" noChangeArrowheads="1"/>
          </p:cNvPicPr>
          <p:nvPr/>
        </p:nvPicPr>
        <p:blipFill>
          <a:blip r:embed="rId3"/>
          <a:srcRect/>
          <a:stretch>
            <a:fillRect/>
          </a:stretch>
        </p:blipFill>
        <p:spPr bwMode="auto">
          <a:xfrm>
            <a:off x="3733800" y="25908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41"/>
                                        </p:tgtEl>
                                        <p:attrNameLst>
                                          <p:attrName>style.visibility</p:attrName>
                                        </p:attrNameLst>
                                      </p:cBhvr>
                                      <p:to>
                                        <p:strVal val="visible"/>
                                      </p:to>
                                    </p:set>
                                    <p:anim to="" calcmode="lin" valueType="num">
                                      <p:cBhvr>
                                        <p:cTn id="7" dur="1" fill="hold"/>
                                        <p:tgtEl>
                                          <p:spTgt spid="22541"/>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2542"/>
                                        </p:tgtEl>
                                        <p:attrNameLst>
                                          <p:attrName>style.visibility</p:attrName>
                                        </p:attrNameLst>
                                      </p:cBhvr>
                                      <p:to>
                                        <p:strVal val="visible"/>
                                      </p:to>
                                    </p:set>
                                    <p:anim to="" calcmode="lin" valueType="num">
                                      <p:cBhvr>
                                        <p:cTn id="12" dur="1" fill="hold"/>
                                        <p:tgtEl>
                                          <p:spTgt spid="2254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228600" y="762000"/>
            <a:ext cx="64023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chemeClr val="hlink"/>
                </a:solidFill>
              </a:rPr>
              <a:t>6. Choose a photo from the display. </a:t>
            </a:r>
          </a:p>
          <a:p>
            <a:r>
              <a:rPr lang="en-US" altLang="zh-CN" b="1">
                <a:solidFill>
                  <a:schemeClr val="hlink"/>
                </a:solidFill>
              </a:rPr>
              <a:t> Answer the questions.</a:t>
            </a:r>
          </a:p>
        </p:txBody>
      </p:sp>
      <p:sp>
        <p:nvSpPr>
          <p:cNvPr id="66565" name="Rectangle 5"/>
          <p:cNvSpPr>
            <a:spLocks noChangeArrowheads="1"/>
          </p:cNvSpPr>
          <p:nvPr/>
        </p:nvSpPr>
        <p:spPr bwMode="auto">
          <a:xfrm>
            <a:off x="304800" y="2362200"/>
            <a:ext cx="411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Tx/>
              <a:buAutoNum type="arabicPeriod"/>
            </a:pPr>
            <a:r>
              <a:rPr lang="en-US" altLang="zh-CN" b="1"/>
              <a:t>What does it show?</a:t>
            </a:r>
          </a:p>
        </p:txBody>
      </p:sp>
      <p:pic>
        <p:nvPicPr>
          <p:cNvPr id="66566" name="Picture 6" descr="25"/>
          <p:cNvPicPr>
            <a:picLocks noChangeAspect="1" noChangeArrowheads="1"/>
          </p:cNvPicPr>
          <p:nvPr/>
        </p:nvPicPr>
        <p:blipFill>
          <a:blip r:embed="rId2" cstate="email"/>
          <a:srcRect/>
          <a:stretch>
            <a:fillRect/>
          </a:stretch>
        </p:blipFill>
        <p:spPr bwMode="auto">
          <a:xfrm>
            <a:off x="6324600" y="3581400"/>
            <a:ext cx="2687638" cy="2705100"/>
          </a:xfrm>
          <a:prstGeom prst="rect">
            <a:avLst/>
          </a:prstGeom>
          <a:noFill/>
          <a:extLst>
            <a:ext uri="{909E8E84-426E-40DD-AFC4-6F175D3DCCD1}">
              <a14:hiddenFill xmlns:a14="http://schemas.microsoft.com/office/drawing/2010/main">
                <a:solidFill>
                  <a:srgbClr val="FFFFFF"/>
                </a:solidFill>
              </a14:hiddenFill>
            </a:ext>
          </a:extLst>
        </p:spPr>
      </p:pic>
      <p:sp>
        <p:nvSpPr>
          <p:cNvPr id="66567" name="Rectangle 7"/>
          <p:cNvSpPr>
            <a:spLocks noChangeArrowheads="1"/>
          </p:cNvSpPr>
          <p:nvPr/>
        </p:nvSpPr>
        <p:spPr bwMode="auto">
          <a:xfrm>
            <a:off x="457200" y="4419600"/>
            <a:ext cx="4146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2. Where was it taken?</a:t>
            </a:r>
          </a:p>
        </p:txBody>
      </p:sp>
      <p:sp>
        <p:nvSpPr>
          <p:cNvPr id="66568" name="Rectangle 8"/>
          <p:cNvSpPr>
            <a:spLocks noChangeArrowheads="1"/>
          </p:cNvSpPr>
          <p:nvPr/>
        </p:nvSpPr>
        <p:spPr bwMode="auto">
          <a:xfrm>
            <a:off x="228600" y="3048000"/>
            <a:ext cx="60309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The photograph which I like best </a:t>
            </a:r>
          </a:p>
          <a:p>
            <a:r>
              <a:rPr lang="en-US" altLang="zh-CN" b="1">
                <a:solidFill>
                  <a:srgbClr val="FF0000"/>
                </a:solidFill>
              </a:rPr>
              <a:t>shows a band called Beyond.</a:t>
            </a:r>
          </a:p>
        </p:txBody>
      </p:sp>
      <p:sp>
        <p:nvSpPr>
          <p:cNvPr id="66569" name="Rectangle 9"/>
          <p:cNvSpPr>
            <a:spLocks noChangeArrowheads="1"/>
          </p:cNvSpPr>
          <p:nvPr/>
        </p:nvSpPr>
        <p:spPr bwMode="auto">
          <a:xfrm>
            <a:off x="228600" y="5105400"/>
            <a:ext cx="53768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It was taken during a concert.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6568"/>
                                        </p:tgtEl>
                                        <p:attrNameLst>
                                          <p:attrName>style.visibility</p:attrName>
                                        </p:attrNameLst>
                                      </p:cBhvr>
                                      <p:to>
                                        <p:strVal val="visible"/>
                                      </p:to>
                                    </p:set>
                                    <p:anim to="" calcmode="lin" valueType="num">
                                      <p:cBhvr>
                                        <p:cTn id="7" dur="1" fill="hold"/>
                                        <p:tgtEl>
                                          <p:spTgt spid="6656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6569"/>
                                        </p:tgtEl>
                                        <p:attrNameLst>
                                          <p:attrName>style.visibility</p:attrName>
                                        </p:attrNameLst>
                                      </p:cBhvr>
                                      <p:to>
                                        <p:strVal val="visible"/>
                                      </p:to>
                                    </p:set>
                                    <p:anim to="" calcmode="lin" valueType="num">
                                      <p:cBhvr>
                                        <p:cTn id="12" dur="1" fill="hold"/>
                                        <p:tgtEl>
                                          <p:spTgt spid="6656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8" grpId="0"/>
      <p:bldP spid="6656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304800" y="5334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zh-CN" b="1"/>
          </a:p>
        </p:txBody>
      </p:sp>
      <p:sp>
        <p:nvSpPr>
          <p:cNvPr id="31749" name="Rectangle 5"/>
          <p:cNvSpPr>
            <a:spLocks noChangeArrowheads="1"/>
          </p:cNvSpPr>
          <p:nvPr/>
        </p:nvSpPr>
        <p:spPr bwMode="auto">
          <a:xfrm>
            <a:off x="304800" y="609600"/>
            <a:ext cx="845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t>3. Where are the things and/or people in the   </a:t>
            </a:r>
          </a:p>
          <a:p>
            <a:r>
              <a:rPr lang="en-US" altLang="zh-CN" b="1"/>
              <a:t> photo?</a:t>
            </a:r>
          </a:p>
        </p:txBody>
      </p:sp>
      <p:sp>
        <p:nvSpPr>
          <p:cNvPr id="31752" name="Rectangle 8"/>
          <p:cNvSpPr>
            <a:spLocks noChangeArrowheads="1"/>
          </p:cNvSpPr>
          <p:nvPr/>
        </p:nvSpPr>
        <p:spPr bwMode="auto">
          <a:xfrm>
            <a:off x="304800" y="5334000"/>
            <a:ext cx="472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zh-CN" b="1">
                <a:solidFill>
                  <a:srgbClr val="FF0000"/>
                </a:solidFill>
              </a:rPr>
              <a:t>It shows the fun everyone is having.</a:t>
            </a:r>
            <a:r>
              <a:rPr lang="en-US" altLang="zh-CN"/>
              <a:t> </a:t>
            </a:r>
          </a:p>
        </p:txBody>
      </p:sp>
      <p:pic>
        <p:nvPicPr>
          <p:cNvPr id="31754" name="Picture 10" descr="29"/>
          <p:cNvPicPr>
            <a:picLocks noChangeAspect="1" noChangeArrowheads="1"/>
          </p:cNvPicPr>
          <p:nvPr/>
        </p:nvPicPr>
        <p:blipFill>
          <a:blip r:embed="rId2" cstate="email"/>
          <a:srcRect/>
          <a:stretch>
            <a:fillRect/>
          </a:stretch>
        </p:blipFill>
        <p:spPr bwMode="auto">
          <a:xfrm>
            <a:off x="5334000" y="4114800"/>
            <a:ext cx="3352800" cy="2262188"/>
          </a:xfrm>
          <a:prstGeom prst="rect">
            <a:avLst/>
          </a:prstGeom>
          <a:noFill/>
          <a:extLst>
            <a:ext uri="{909E8E84-426E-40DD-AFC4-6F175D3DCCD1}">
              <a14:hiddenFill xmlns:a14="http://schemas.microsoft.com/office/drawing/2010/main">
                <a:solidFill>
                  <a:srgbClr val="FFFFFF"/>
                </a:solidFill>
              </a14:hiddenFill>
            </a:ext>
          </a:extLst>
        </p:spPr>
      </p:pic>
      <p:sp>
        <p:nvSpPr>
          <p:cNvPr id="31755" name="Rectangle 11"/>
          <p:cNvSpPr>
            <a:spLocks noChangeArrowheads="1"/>
          </p:cNvSpPr>
          <p:nvPr/>
        </p:nvSpPr>
        <p:spPr bwMode="auto">
          <a:xfrm>
            <a:off x="152400" y="4648200"/>
            <a:ext cx="3975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t>4. Why do you like it?</a:t>
            </a:r>
          </a:p>
        </p:txBody>
      </p:sp>
      <p:sp>
        <p:nvSpPr>
          <p:cNvPr id="31756" name="Rectangle 12"/>
          <p:cNvSpPr>
            <a:spLocks noChangeArrowheads="1"/>
          </p:cNvSpPr>
          <p:nvPr/>
        </p:nvSpPr>
        <p:spPr bwMode="auto">
          <a:xfrm>
            <a:off x="228600" y="1752600"/>
            <a:ext cx="7315200" cy="233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ltLang="zh-CN" b="1">
                <a:solidFill>
                  <a:srgbClr val="FF0000"/>
                </a:solidFill>
              </a:rPr>
              <a:t>From left to right:</a:t>
            </a:r>
          </a:p>
          <a:p>
            <a:pPr>
              <a:spcBef>
                <a:spcPct val="20000"/>
              </a:spcBef>
            </a:pPr>
            <a:r>
              <a:rPr lang="en-US" altLang="zh-CN" b="1">
                <a:solidFill>
                  <a:srgbClr val="FF0000"/>
                </a:solidFill>
              </a:rPr>
              <a:t>Huang Jiaju(</a:t>
            </a:r>
            <a:r>
              <a:rPr lang="zh-CN" altLang="en-US"/>
              <a:t>黄家驹</a:t>
            </a:r>
            <a:r>
              <a:rPr lang="en-US" altLang="zh-CN" b="1">
                <a:solidFill>
                  <a:srgbClr val="FF0000"/>
                </a:solidFill>
              </a:rPr>
              <a:t>), Huang Guanqiang </a:t>
            </a:r>
          </a:p>
          <a:p>
            <a:pPr>
              <a:spcBef>
                <a:spcPct val="20000"/>
              </a:spcBef>
            </a:pPr>
            <a:r>
              <a:rPr lang="en-US" altLang="zh-CN" b="1">
                <a:solidFill>
                  <a:srgbClr val="FF0000"/>
                </a:solidFill>
              </a:rPr>
              <a:t>(</a:t>
            </a:r>
            <a:r>
              <a:rPr lang="zh-CN" altLang="en-US"/>
              <a:t>黄家强</a:t>
            </a:r>
            <a:r>
              <a:rPr lang="en-US" altLang="zh-CN" b="1">
                <a:solidFill>
                  <a:srgbClr val="FF0000"/>
                </a:solidFill>
              </a:rPr>
              <a:t>), Huang Guanzhong(</a:t>
            </a:r>
            <a:r>
              <a:rPr lang="zh-CN" altLang="en-US"/>
              <a:t>黄贯中</a:t>
            </a:r>
            <a:r>
              <a:rPr lang="en-US" altLang="zh-CN"/>
              <a:t>)</a:t>
            </a:r>
            <a:r>
              <a:rPr lang="en-US" altLang="zh-CN" b="1">
                <a:solidFill>
                  <a:srgbClr val="FF0000"/>
                </a:solidFill>
              </a:rPr>
              <a:t>, </a:t>
            </a:r>
          </a:p>
          <a:p>
            <a:pPr>
              <a:spcBef>
                <a:spcPct val="20000"/>
              </a:spcBef>
            </a:pPr>
            <a:r>
              <a:rPr lang="en-US" altLang="zh-CN" b="1">
                <a:solidFill>
                  <a:srgbClr val="FF0000"/>
                </a:solidFill>
              </a:rPr>
              <a:t>Ye Shirong(</a:t>
            </a:r>
            <a:r>
              <a:rPr lang="zh-CN" altLang="en-US"/>
              <a:t>叶世荣</a:t>
            </a:r>
            <a:r>
              <a:rPr lang="en-US" altLang="zh-CN"/>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1756"/>
                                        </p:tgtEl>
                                        <p:attrNameLst>
                                          <p:attrName>style.visibility</p:attrName>
                                        </p:attrNameLst>
                                      </p:cBhvr>
                                      <p:to>
                                        <p:strVal val="visible"/>
                                      </p:to>
                                    </p:set>
                                    <p:anim to="" calcmode="lin" valueType="num">
                                      <p:cBhvr>
                                        <p:cTn id="7" dur="1" fill="hold"/>
                                        <p:tgtEl>
                                          <p:spTgt spid="31756"/>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1752"/>
                                        </p:tgtEl>
                                        <p:attrNameLst>
                                          <p:attrName>style.visibility</p:attrName>
                                        </p:attrNameLst>
                                      </p:cBhvr>
                                      <p:to>
                                        <p:strVal val="visible"/>
                                      </p:to>
                                    </p:set>
                                    <p:anim to="" calcmode="lin" valueType="num">
                                      <p:cBhvr>
                                        <p:cTn id="12" dur="1" fill="hold"/>
                                        <p:tgtEl>
                                          <p:spTgt spid="3175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P spid="3175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381000" y="533400"/>
            <a:ext cx="75104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chemeClr val="hlink"/>
                </a:solidFill>
              </a:rPr>
              <a:t>7. Write a passage about the photo.</a:t>
            </a:r>
          </a:p>
          <a:p>
            <a:r>
              <a:rPr lang="en-US" altLang="zh-CN" b="1">
                <a:solidFill>
                  <a:schemeClr val="hlink"/>
                </a:solidFill>
              </a:rPr>
              <a:t>  Use the answers in Activity 6 to help you.</a:t>
            </a:r>
          </a:p>
        </p:txBody>
      </p:sp>
      <p:sp>
        <p:nvSpPr>
          <p:cNvPr id="67589" name="Rectangle 5"/>
          <p:cNvSpPr>
            <a:spLocks noChangeArrowheads="1"/>
          </p:cNvSpPr>
          <p:nvPr/>
        </p:nvSpPr>
        <p:spPr bwMode="auto">
          <a:xfrm>
            <a:off x="-4506913" y="3148013"/>
            <a:ext cx="0" cy="563562"/>
          </a:xfrm>
          <a:prstGeom prst="rect">
            <a:avLst/>
          </a:prstGeom>
          <a:solidFill>
            <a:srgbClr val="F1FE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76176" anchor="ctr">
            <a:spAutoFit/>
          </a:bodyPr>
          <a:lstStyle/>
          <a:p>
            <a:endParaRPr lang="zh-CN" altLang="zh-CN"/>
          </a:p>
        </p:txBody>
      </p:sp>
      <p:sp>
        <p:nvSpPr>
          <p:cNvPr id="67590" name="Rectangle 6"/>
          <p:cNvSpPr>
            <a:spLocks noChangeArrowheads="1"/>
          </p:cNvSpPr>
          <p:nvPr/>
        </p:nvSpPr>
        <p:spPr bwMode="auto">
          <a:xfrm>
            <a:off x="304800" y="1752600"/>
            <a:ext cx="83820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chemeClr val="folHlink"/>
                </a:solidFill>
              </a:rPr>
              <a:t> Beyond was a famous rock band in Hong Kong that was founded in 1983. They have always identified with the people of Hong Kong, as reflected in their songs about social issues, pursuit of dreams, politics, and peace. Wong Ka Kui's " </a:t>
            </a:r>
            <a:r>
              <a:rPr lang="zh-CN" altLang="en-US" b="1">
                <a:solidFill>
                  <a:schemeClr val="folHlink"/>
                </a:solidFill>
              </a:rPr>
              <a:t>海阔天空 </a:t>
            </a:r>
            <a:r>
              <a:rPr lang="en-US" altLang="zh-CN" b="1">
                <a:solidFill>
                  <a:schemeClr val="folHlink"/>
                </a:solidFill>
              </a:rPr>
              <a:t>(Boundless Oceans Vast Skies) &amp; </a:t>
            </a:r>
            <a:r>
              <a:rPr lang="zh-CN" altLang="en-US" b="1">
                <a:solidFill>
                  <a:schemeClr val="folHlink"/>
                </a:solidFill>
              </a:rPr>
              <a:t>光辉岁月</a:t>
            </a:r>
            <a:r>
              <a:rPr lang="en-US" altLang="zh-CN" b="1">
                <a:solidFill>
                  <a:schemeClr val="folHlink"/>
                </a:solidFill>
              </a:rPr>
              <a:t>(Glorious Years) are two of their best known works.</a:t>
            </a:r>
            <a:br>
              <a:rPr lang="en-US" altLang="zh-CN" b="1">
                <a:solidFill>
                  <a:schemeClr val="folHlink"/>
                </a:solidFill>
              </a:rPr>
            </a:br>
            <a:r>
              <a:rPr lang="en-US" altLang="zh-CN" b="1">
                <a:solidFill>
                  <a:schemeClr val="folHlink"/>
                </a:solidFill>
              </a:rPr>
              <a:t>  Beyond stands out in the Chinese music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7590"/>
                                        </p:tgtEl>
                                        <p:attrNameLst>
                                          <p:attrName>style.visibility</p:attrName>
                                        </p:attrNameLst>
                                      </p:cBhvr>
                                      <p:to>
                                        <p:strVal val="visible"/>
                                      </p:to>
                                    </p:set>
                                    <p:anim to="" calcmode="lin" valueType="num">
                                      <p:cBhvr>
                                        <p:cTn id="7" dur="1" fill="hold"/>
                                        <p:tgtEl>
                                          <p:spTgt spid="6759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ChangeArrowheads="1"/>
          </p:cNvSpPr>
          <p:nvPr/>
        </p:nvSpPr>
        <p:spPr bwMode="auto">
          <a:xfrm>
            <a:off x="228600" y="533400"/>
            <a:ext cx="8610600" cy="594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chemeClr val="folHlink"/>
                </a:solidFill>
              </a:rPr>
              <a:t>industry due to the fact that they are one of the very few groups who compose and write their own music. With the exception of a single song, a tribute to their hero Sam Hui, Beyond has never recorded a cover in the studio.</a:t>
            </a:r>
            <a:br>
              <a:rPr lang="en-US" altLang="zh-CN" b="1">
                <a:solidFill>
                  <a:schemeClr val="folHlink"/>
                </a:solidFill>
              </a:rPr>
            </a:br>
            <a:r>
              <a:rPr lang="zh-CN" altLang="en-US" sz="2800" b="1">
                <a:solidFill>
                  <a:schemeClr val="folHlink"/>
                </a:solidFill>
              </a:rPr>
              <a:t>译文是：</a:t>
            </a:r>
            <a:r>
              <a:rPr lang="en-US" altLang="zh-CN" sz="2800" b="1">
                <a:solidFill>
                  <a:schemeClr val="folHlink"/>
                </a:solidFill>
              </a:rPr>
              <a:t>beyond</a:t>
            </a:r>
            <a:r>
              <a:rPr lang="zh-CN" altLang="en-US" sz="2800" b="1">
                <a:solidFill>
                  <a:schemeClr val="folHlink"/>
                </a:solidFill>
              </a:rPr>
              <a:t>是</a:t>
            </a:r>
            <a:r>
              <a:rPr lang="en-US" altLang="zh-CN" sz="2800" b="1">
                <a:solidFill>
                  <a:schemeClr val="folHlink"/>
                </a:solidFill>
              </a:rPr>
              <a:t>1983</a:t>
            </a:r>
            <a:r>
              <a:rPr lang="zh-CN" altLang="en-US" sz="2800" b="1">
                <a:solidFill>
                  <a:schemeClr val="folHlink"/>
                </a:solidFill>
              </a:rPr>
              <a:t>年成立的香港著名摇滚乐团。一提起他们，香港的人们就都想到有关于社会现象，梦想的追求，政治，与和平的歌。黄家驹的海阔天空和光辉岁月是知名度最高的两首歌。</a:t>
            </a:r>
            <a:br>
              <a:rPr lang="zh-CN" altLang="en-US" sz="2800" b="1">
                <a:solidFill>
                  <a:schemeClr val="folHlink"/>
                </a:solidFill>
              </a:rPr>
            </a:br>
            <a:r>
              <a:rPr lang="en-US" altLang="zh-CN" sz="2800" b="1">
                <a:solidFill>
                  <a:schemeClr val="folHlink"/>
                </a:solidFill>
              </a:rPr>
              <a:t>beyond</a:t>
            </a:r>
            <a:r>
              <a:rPr lang="zh-CN" altLang="en-US" sz="2800" b="1">
                <a:solidFill>
                  <a:schemeClr val="folHlink"/>
                </a:solidFill>
              </a:rPr>
              <a:t>是少数的创作型乐团之一，所以在中国音乐圈里显得相当醒目。除了一首单曲（送给他们的英雄</a:t>
            </a:r>
            <a:r>
              <a:rPr lang="en-US" altLang="zh-CN" sz="2800" b="1">
                <a:solidFill>
                  <a:schemeClr val="folHlink"/>
                </a:solidFill>
              </a:rPr>
              <a:t>sam hui</a:t>
            </a:r>
            <a:r>
              <a:rPr lang="zh-CN" altLang="en-US" sz="2800" b="1">
                <a:solidFill>
                  <a:schemeClr val="folHlink"/>
                </a:solidFill>
              </a:rPr>
              <a:t>的）之外，他们从来没有在工作室里面录过一张唱片。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 to="" calcmode="lin" valueType="num">
                                      <p:cBhvr>
                                        <p:cTn id="7" dur="1" fill="hold"/>
                                        <p:tgtEl>
                                          <p:spTgt spid="6861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WordArt 4"/>
          <p:cNvSpPr>
            <a:spLocks noChangeArrowheads="1" noChangeShapeType="1" noTextEdit="1"/>
          </p:cNvSpPr>
          <p:nvPr/>
        </p:nvSpPr>
        <p:spPr bwMode="auto">
          <a:xfrm>
            <a:off x="3048000" y="381000"/>
            <a:ext cx="2667000" cy="762000"/>
          </a:xfrm>
          <a:prstGeom prst="rect">
            <a:avLst/>
          </a:prstGeom>
        </p:spPr>
        <p:txBody>
          <a:bodyPr wrap="none" fromWordArt="1">
            <a:prstTxWarp prst="textPlain">
              <a:avLst>
                <a:gd name="adj" fmla="val 50000"/>
              </a:avLst>
            </a:prstTxWarp>
          </a:bodyPr>
          <a:lstStyle/>
          <a:p>
            <a:pPr algn="ctr"/>
            <a:r>
              <a:rPr lang="en-US" altLang="zh-CN" sz="60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Exercises</a:t>
            </a:r>
            <a:endParaRPr lang="zh-CN" altLang="en-US" sz="60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
        <p:nvSpPr>
          <p:cNvPr id="23557" name="Rectangle 5"/>
          <p:cNvSpPr>
            <a:spLocks noChangeArrowheads="1"/>
          </p:cNvSpPr>
          <p:nvPr/>
        </p:nvSpPr>
        <p:spPr bwMode="auto">
          <a:xfrm>
            <a:off x="533400" y="19812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zh-CN" altLang="zh-CN" sz="1800">
              <a:latin typeface="Arial" panose="020B0604020202020204" pitchFamily="34" charset="0"/>
            </a:endParaRPr>
          </a:p>
        </p:txBody>
      </p:sp>
      <p:sp>
        <p:nvSpPr>
          <p:cNvPr id="23558" name="Rectangle 6"/>
          <p:cNvSpPr>
            <a:spLocks noChangeArrowheads="1"/>
          </p:cNvSpPr>
          <p:nvPr/>
        </p:nvSpPr>
        <p:spPr bwMode="auto">
          <a:xfrm>
            <a:off x="228600" y="1676400"/>
            <a:ext cx="7848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dirty="0"/>
              <a:t>一</a:t>
            </a:r>
            <a:r>
              <a:rPr lang="en-US" altLang="zh-CN" b="1" dirty="0"/>
              <a:t>. </a:t>
            </a:r>
            <a:r>
              <a:rPr lang="zh-CN" altLang="en-US" b="1" dirty="0"/>
              <a:t>用方框中单词的适当形式完成下列句子。</a:t>
            </a:r>
          </a:p>
        </p:txBody>
      </p:sp>
      <p:sp>
        <p:nvSpPr>
          <p:cNvPr id="23560" name="Rectangle 8"/>
          <p:cNvSpPr>
            <a:spLocks noChangeArrowheads="1"/>
          </p:cNvSpPr>
          <p:nvPr/>
        </p:nvSpPr>
        <p:spPr bwMode="auto">
          <a:xfrm>
            <a:off x="1295400" y="2438400"/>
            <a:ext cx="6413500" cy="579438"/>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dirty="0"/>
              <a:t>winner, windy, rush, tonight, blouse</a:t>
            </a:r>
          </a:p>
        </p:txBody>
      </p:sp>
      <p:sp>
        <p:nvSpPr>
          <p:cNvPr id="23561" name="Rectangle 9"/>
          <p:cNvSpPr>
            <a:spLocks noChangeArrowheads="1"/>
          </p:cNvSpPr>
          <p:nvPr/>
        </p:nvSpPr>
        <p:spPr bwMode="auto">
          <a:xfrm>
            <a:off x="381000" y="3429000"/>
            <a:ext cx="7796213"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buFontTx/>
              <a:buAutoNum type="arabicPeriod"/>
            </a:pPr>
            <a:r>
              <a:rPr lang="en-US" altLang="zh-CN" b="1" dirty="0"/>
              <a:t>The girl wears a __________.</a:t>
            </a:r>
          </a:p>
          <a:p>
            <a:pPr marL="342900" indent="-342900">
              <a:buFontTx/>
              <a:buAutoNum type="arabicPeriod"/>
            </a:pPr>
            <a:r>
              <a:rPr lang="en-US" altLang="zh-CN" b="1" dirty="0"/>
              <a:t> It’s been_______ all morning.</a:t>
            </a:r>
          </a:p>
          <a:p>
            <a:pPr marL="342900" indent="-342900">
              <a:buFontTx/>
              <a:buAutoNum type="arabicPeriod"/>
            </a:pPr>
            <a:r>
              <a:rPr lang="en-US" altLang="zh-CN" b="1" dirty="0"/>
              <a:t>Bobby is going about his home work very </a:t>
            </a:r>
          </a:p>
          <a:p>
            <a:pPr marL="342900" indent="-342900"/>
            <a:r>
              <a:rPr lang="en-US" altLang="zh-CN" b="1" dirty="0"/>
              <a:t> seriously________.</a:t>
            </a:r>
          </a:p>
          <a:p>
            <a:pPr marL="342900" indent="-342900"/>
            <a:r>
              <a:rPr lang="en-US" altLang="zh-CN" b="1" dirty="0"/>
              <a:t>4. They ________ up the stairs an hour ago.</a:t>
            </a:r>
          </a:p>
          <a:p>
            <a:pPr marL="342900" indent="-342900"/>
            <a:r>
              <a:rPr lang="en-US" altLang="zh-CN" b="1" dirty="0"/>
              <a:t>5. Who’s the ________ of the tennis match?</a:t>
            </a:r>
          </a:p>
        </p:txBody>
      </p:sp>
      <p:sp>
        <p:nvSpPr>
          <p:cNvPr id="23562" name="Rectangle 10"/>
          <p:cNvSpPr>
            <a:spLocks noChangeArrowheads="1"/>
          </p:cNvSpPr>
          <p:nvPr/>
        </p:nvSpPr>
        <p:spPr bwMode="auto">
          <a:xfrm>
            <a:off x="3962400" y="3352800"/>
            <a:ext cx="1290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blouse</a:t>
            </a:r>
          </a:p>
        </p:txBody>
      </p:sp>
      <p:sp>
        <p:nvSpPr>
          <p:cNvPr id="23563" name="Rectangle 11"/>
          <p:cNvSpPr>
            <a:spLocks noChangeArrowheads="1"/>
          </p:cNvSpPr>
          <p:nvPr/>
        </p:nvSpPr>
        <p:spPr bwMode="auto">
          <a:xfrm>
            <a:off x="2438400" y="3886200"/>
            <a:ext cx="124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windy</a:t>
            </a:r>
          </a:p>
        </p:txBody>
      </p:sp>
      <p:sp>
        <p:nvSpPr>
          <p:cNvPr id="23564" name="Rectangle 12"/>
          <p:cNvSpPr>
            <a:spLocks noChangeArrowheads="1"/>
          </p:cNvSpPr>
          <p:nvPr/>
        </p:nvSpPr>
        <p:spPr bwMode="auto">
          <a:xfrm>
            <a:off x="2133600" y="4800600"/>
            <a:ext cx="1423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tonight</a:t>
            </a:r>
          </a:p>
        </p:txBody>
      </p:sp>
      <p:sp>
        <p:nvSpPr>
          <p:cNvPr id="23565" name="Rectangle 13"/>
          <p:cNvSpPr>
            <a:spLocks noChangeArrowheads="1"/>
          </p:cNvSpPr>
          <p:nvPr/>
        </p:nvSpPr>
        <p:spPr bwMode="auto">
          <a:xfrm>
            <a:off x="2895600" y="5791200"/>
            <a:ext cx="1403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winner</a:t>
            </a:r>
          </a:p>
        </p:txBody>
      </p:sp>
      <p:sp>
        <p:nvSpPr>
          <p:cNvPr id="23566" name="Rectangle 14"/>
          <p:cNvSpPr>
            <a:spLocks noChangeArrowheads="1"/>
          </p:cNvSpPr>
          <p:nvPr/>
        </p:nvSpPr>
        <p:spPr bwMode="auto">
          <a:xfrm>
            <a:off x="1981200" y="5334000"/>
            <a:ext cx="1381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rushed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 to="" calcmode="lin" valueType="num">
                                      <p:cBhvr>
                                        <p:cTn id="7" dur="1" fill="hold"/>
                                        <p:tgtEl>
                                          <p:spTgt spid="2356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3563"/>
                                        </p:tgtEl>
                                        <p:attrNameLst>
                                          <p:attrName>style.visibility</p:attrName>
                                        </p:attrNameLst>
                                      </p:cBhvr>
                                      <p:to>
                                        <p:strVal val="visible"/>
                                      </p:to>
                                    </p:set>
                                    <p:anim to="" calcmode="lin" valueType="num">
                                      <p:cBhvr>
                                        <p:cTn id="12" dur="1" fill="hold"/>
                                        <p:tgtEl>
                                          <p:spTgt spid="23563"/>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3564"/>
                                        </p:tgtEl>
                                        <p:attrNameLst>
                                          <p:attrName>style.visibility</p:attrName>
                                        </p:attrNameLst>
                                      </p:cBhvr>
                                      <p:to>
                                        <p:strVal val="visible"/>
                                      </p:to>
                                    </p:set>
                                    <p:anim to="" calcmode="lin" valueType="num">
                                      <p:cBhvr>
                                        <p:cTn id="17" dur="1" fill="hold"/>
                                        <p:tgtEl>
                                          <p:spTgt spid="23564"/>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3566"/>
                                        </p:tgtEl>
                                        <p:attrNameLst>
                                          <p:attrName>style.visibility</p:attrName>
                                        </p:attrNameLst>
                                      </p:cBhvr>
                                      <p:to>
                                        <p:strVal val="visible"/>
                                      </p:to>
                                    </p:set>
                                    <p:anim to="" calcmode="lin" valueType="num">
                                      <p:cBhvr>
                                        <p:cTn id="22" dur="1" fill="hold"/>
                                        <p:tgtEl>
                                          <p:spTgt spid="23566"/>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3565"/>
                                        </p:tgtEl>
                                        <p:attrNameLst>
                                          <p:attrName>style.visibility</p:attrName>
                                        </p:attrNameLst>
                                      </p:cBhvr>
                                      <p:to>
                                        <p:strVal val="visible"/>
                                      </p:to>
                                    </p:set>
                                    <p:anim to="" calcmode="lin" valueType="num">
                                      <p:cBhvr>
                                        <p:cTn id="27" dur="1" fill="hold"/>
                                        <p:tgtEl>
                                          <p:spTgt spid="2356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3" grpId="0"/>
      <p:bldP spid="23564" grpId="0"/>
      <p:bldP spid="23565" grpId="0"/>
      <p:bldP spid="2356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304800" y="533400"/>
            <a:ext cx="60991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1" dirty="0"/>
              <a:t>二</a:t>
            </a:r>
            <a:r>
              <a:rPr lang="en-US" altLang="zh-CN" b="1" dirty="0"/>
              <a:t>. </a:t>
            </a:r>
            <a:r>
              <a:rPr lang="zh-CN" altLang="en-US" b="1" dirty="0"/>
              <a:t>根据汉语意思完成英语句子。</a:t>
            </a:r>
          </a:p>
        </p:txBody>
      </p:sp>
      <p:sp>
        <p:nvSpPr>
          <p:cNvPr id="69637" name="Rectangle 5"/>
          <p:cNvSpPr>
            <a:spLocks noChangeArrowheads="1"/>
          </p:cNvSpPr>
          <p:nvPr/>
        </p:nvSpPr>
        <p:spPr bwMode="auto">
          <a:xfrm>
            <a:off x="381000" y="1219200"/>
            <a:ext cx="8458200"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Tx/>
              <a:buAutoNum type="arabicPeriod"/>
            </a:pPr>
            <a:r>
              <a:rPr lang="zh-CN" altLang="en-US" b="1" dirty="0"/>
              <a:t>在考试中即使我们失败了，我们也不应该放</a:t>
            </a:r>
          </a:p>
          <a:p>
            <a:pPr marL="342900" indent="-342900"/>
            <a:r>
              <a:rPr lang="zh-CN" altLang="en-US" b="1" dirty="0"/>
              <a:t> 弃学它。</a:t>
            </a:r>
          </a:p>
          <a:p>
            <a:pPr marL="342900" indent="-342900"/>
            <a:r>
              <a:rPr lang="en-US" altLang="zh-CN" b="1" dirty="0"/>
              <a:t>______ ____________ we failed in the test, we shouldn’t give up learning it.</a:t>
            </a:r>
          </a:p>
          <a:p>
            <a:pPr marL="342900" indent="-342900"/>
            <a:r>
              <a:rPr lang="en-US" altLang="zh-CN" b="1" dirty="0"/>
              <a:t>2. </a:t>
            </a:r>
            <a:r>
              <a:rPr lang="zh-CN" altLang="en-US" b="1" dirty="0"/>
              <a:t>祝贺你们， 你们在这次的比赛中表现很出色。</a:t>
            </a:r>
          </a:p>
          <a:p>
            <a:pPr marL="342900" indent="-342900"/>
            <a:r>
              <a:rPr lang="en-US" altLang="zh-CN" b="1" dirty="0"/>
              <a:t>_________________ _____ ______</a:t>
            </a:r>
            <a:r>
              <a:rPr lang="zh-CN" altLang="en-US" b="1" dirty="0"/>
              <a:t>， </a:t>
            </a:r>
            <a:r>
              <a:rPr lang="en-US" altLang="zh-CN" b="1" dirty="0"/>
              <a:t>You did</a:t>
            </a:r>
          </a:p>
          <a:p>
            <a:pPr marL="342900" indent="-342900"/>
            <a:r>
              <a:rPr lang="en-US" altLang="zh-CN" b="1" dirty="0"/>
              <a:t>well in the match.</a:t>
            </a:r>
          </a:p>
        </p:txBody>
      </p:sp>
      <p:sp>
        <p:nvSpPr>
          <p:cNvPr id="69638" name="Rectangle 6"/>
          <p:cNvSpPr>
            <a:spLocks noChangeArrowheads="1"/>
          </p:cNvSpPr>
          <p:nvPr/>
        </p:nvSpPr>
        <p:spPr bwMode="auto">
          <a:xfrm>
            <a:off x="533400" y="2133600"/>
            <a:ext cx="10652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Even</a:t>
            </a:r>
          </a:p>
        </p:txBody>
      </p:sp>
      <p:sp>
        <p:nvSpPr>
          <p:cNvPr id="69639" name="Rectangle 7"/>
          <p:cNvSpPr>
            <a:spLocks noChangeArrowheads="1"/>
          </p:cNvSpPr>
          <p:nvPr/>
        </p:nvSpPr>
        <p:spPr bwMode="auto">
          <a:xfrm>
            <a:off x="2133600" y="2133600"/>
            <a:ext cx="1762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though/if</a:t>
            </a:r>
          </a:p>
        </p:txBody>
      </p:sp>
      <p:sp>
        <p:nvSpPr>
          <p:cNvPr id="69641" name="Rectangle 9"/>
          <p:cNvSpPr>
            <a:spLocks noChangeArrowheads="1"/>
          </p:cNvSpPr>
          <p:nvPr/>
        </p:nvSpPr>
        <p:spPr bwMode="auto">
          <a:xfrm>
            <a:off x="4114800" y="3581400"/>
            <a:ext cx="52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to</a:t>
            </a:r>
          </a:p>
        </p:txBody>
      </p:sp>
      <p:sp>
        <p:nvSpPr>
          <p:cNvPr id="69642" name="Rectangle 10"/>
          <p:cNvSpPr>
            <a:spLocks noChangeArrowheads="1"/>
          </p:cNvSpPr>
          <p:nvPr/>
        </p:nvSpPr>
        <p:spPr bwMode="auto">
          <a:xfrm>
            <a:off x="609600" y="3581400"/>
            <a:ext cx="30051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Congratulations</a:t>
            </a:r>
          </a:p>
        </p:txBody>
      </p:sp>
      <p:sp>
        <p:nvSpPr>
          <p:cNvPr id="69643" name="Rectangle 11"/>
          <p:cNvSpPr>
            <a:spLocks noChangeArrowheads="1"/>
          </p:cNvSpPr>
          <p:nvPr/>
        </p:nvSpPr>
        <p:spPr bwMode="auto">
          <a:xfrm>
            <a:off x="5181600" y="3657600"/>
            <a:ext cx="8159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you</a:t>
            </a:r>
          </a:p>
        </p:txBody>
      </p:sp>
      <p:pic>
        <p:nvPicPr>
          <p:cNvPr id="69644" name="Picture 37" descr="图片19"/>
          <p:cNvPicPr>
            <a:picLocks noChangeAspect="1" noChangeArrowheads="1"/>
          </p:cNvPicPr>
          <p:nvPr/>
        </p:nvPicPr>
        <p:blipFill>
          <a:blip r:embed="rId2"/>
          <a:srcRect/>
          <a:stretch>
            <a:fillRect/>
          </a:stretch>
        </p:blipFill>
        <p:spPr bwMode="auto">
          <a:xfrm>
            <a:off x="457200" y="51054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 to="" calcmode="lin" valueType="num">
                                      <p:cBhvr>
                                        <p:cTn id="7" dur="1" fill="hold"/>
                                        <p:tgtEl>
                                          <p:spTgt spid="6963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9639"/>
                                        </p:tgtEl>
                                        <p:attrNameLst>
                                          <p:attrName>style.visibility</p:attrName>
                                        </p:attrNameLst>
                                      </p:cBhvr>
                                      <p:to>
                                        <p:strVal val="visible"/>
                                      </p:to>
                                    </p:set>
                                    <p:anim to="" calcmode="lin" valueType="num">
                                      <p:cBhvr>
                                        <p:cTn id="12" dur="1" fill="hold"/>
                                        <p:tgtEl>
                                          <p:spTgt spid="69639"/>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9641"/>
                                        </p:tgtEl>
                                        <p:attrNameLst>
                                          <p:attrName>style.visibility</p:attrName>
                                        </p:attrNameLst>
                                      </p:cBhvr>
                                      <p:to>
                                        <p:strVal val="visible"/>
                                      </p:to>
                                    </p:set>
                                    <p:anim to="" calcmode="lin" valueType="num">
                                      <p:cBhvr>
                                        <p:cTn id="17" dur="1" fill="hold"/>
                                        <p:tgtEl>
                                          <p:spTgt spid="69641"/>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9642"/>
                                        </p:tgtEl>
                                        <p:attrNameLst>
                                          <p:attrName>style.visibility</p:attrName>
                                        </p:attrNameLst>
                                      </p:cBhvr>
                                      <p:to>
                                        <p:strVal val="visible"/>
                                      </p:to>
                                    </p:set>
                                    <p:anim to="" calcmode="lin" valueType="num">
                                      <p:cBhvr>
                                        <p:cTn id="22" dur="1" fill="hold"/>
                                        <p:tgtEl>
                                          <p:spTgt spid="69642"/>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69643"/>
                                        </p:tgtEl>
                                        <p:attrNameLst>
                                          <p:attrName>style.visibility</p:attrName>
                                        </p:attrNameLst>
                                      </p:cBhvr>
                                      <p:to>
                                        <p:strVal val="visible"/>
                                      </p:to>
                                    </p:set>
                                    <p:anim to="" calcmode="lin" valueType="num">
                                      <p:cBhvr>
                                        <p:cTn id="27" dur="1" fill="hold"/>
                                        <p:tgtEl>
                                          <p:spTgt spid="6964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P spid="69639" grpId="0"/>
      <p:bldP spid="69641" grpId="0"/>
      <p:bldP spid="69642" grpId="0"/>
      <p:bldP spid="6964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ChangeArrowheads="1"/>
          </p:cNvSpPr>
          <p:nvPr/>
        </p:nvSpPr>
        <p:spPr bwMode="auto">
          <a:xfrm>
            <a:off x="304800" y="609600"/>
            <a:ext cx="83058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dirty="0"/>
              <a:t>3. </a:t>
            </a:r>
            <a:r>
              <a:rPr lang="zh-CN" altLang="en-US" b="1" dirty="0"/>
              <a:t>和他们的照片相比， 您就会知道我们的更漂亮。</a:t>
            </a:r>
          </a:p>
          <a:p>
            <a:pPr>
              <a:spcBef>
                <a:spcPct val="50000"/>
              </a:spcBef>
            </a:pPr>
            <a:r>
              <a:rPr lang="en-US" altLang="zh-CN" b="1" dirty="0"/>
              <a:t>____________ _______their photos, you will know ours are more beautiful.</a:t>
            </a:r>
          </a:p>
          <a:p>
            <a:pPr>
              <a:spcBef>
                <a:spcPct val="50000"/>
              </a:spcBef>
            </a:pPr>
            <a:r>
              <a:rPr lang="en-US" altLang="zh-CN" b="1" dirty="0"/>
              <a:t>4. </a:t>
            </a:r>
            <a:r>
              <a:rPr lang="zh-CN" altLang="en-US" b="1" dirty="0"/>
              <a:t>一共有四个奖品， 因此接着往下看， 找出 </a:t>
            </a:r>
          </a:p>
          <a:p>
            <a:pPr>
              <a:spcBef>
                <a:spcPct val="50000"/>
              </a:spcBef>
            </a:pPr>
            <a:r>
              <a:rPr lang="zh-CN" altLang="en-US" b="1" dirty="0"/>
              <a:t> 获胜者是谁。</a:t>
            </a:r>
          </a:p>
          <a:p>
            <a:pPr>
              <a:spcBef>
                <a:spcPct val="50000"/>
              </a:spcBef>
            </a:pPr>
            <a:r>
              <a:rPr lang="en-US" altLang="zh-CN" b="1" dirty="0"/>
              <a:t>There are four prizes, so ______ ____ to find out who the winner are.</a:t>
            </a:r>
          </a:p>
        </p:txBody>
      </p:sp>
      <p:sp>
        <p:nvSpPr>
          <p:cNvPr id="70661" name="Rectangle 5"/>
          <p:cNvSpPr>
            <a:spLocks noChangeArrowheads="1"/>
          </p:cNvSpPr>
          <p:nvPr/>
        </p:nvSpPr>
        <p:spPr bwMode="auto">
          <a:xfrm>
            <a:off x="609600" y="1752600"/>
            <a:ext cx="2136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Compared </a:t>
            </a:r>
          </a:p>
        </p:txBody>
      </p:sp>
      <p:sp>
        <p:nvSpPr>
          <p:cNvPr id="70662" name="Rectangle 6"/>
          <p:cNvSpPr>
            <a:spLocks noChangeArrowheads="1"/>
          </p:cNvSpPr>
          <p:nvPr/>
        </p:nvSpPr>
        <p:spPr bwMode="auto">
          <a:xfrm>
            <a:off x="3276600" y="1752600"/>
            <a:ext cx="950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with</a:t>
            </a:r>
          </a:p>
        </p:txBody>
      </p:sp>
      <p:sp>
        <p:nvSpPr>
          <p:cNvPr id="70663" name="Rectangle 7"/>
          <p:cNvSpPr>
            <a:spLocks noChangeArrowheads="1"/>
          </p:cNvSpPr>
          <p:nvPr/>
        </p:nvSpPr>
        <p:spPr bwMode="auto">
          <a:xfrm>
            <a:off x="4800600" y="4495800"/>
            <a:ext cx="974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read</a:t>
            </a:r>
          </a:p>
        </p:txBody>
      </p:sp>
      <p:sp>
        <p:nvSpPr>
          <p:cNvPr id="70664" name="Rectangle 8"/>
          <p:cNvSpPr>
            <a:spLocks noChangeArrowheads="1"/>
          </p:cNvSpPr>
          <p:nvPr/>
        </p:nvSpPr>
        <p:spPr bwMode="auto">
          <a:xfrm>
            <a:off x="6096000" y="4495800"/>
            <a:ext cx="612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 to="" calcmode="lin" valueType="num">
                                      <p:cBhvr>
                                        <p:cTn id="7" dur="1" fill="hold"/>
                                        <p:tgtEl>
                                          <p:spTgt spid="70661"/>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0662"/>
                                        </p:tgtEl>
                                        <p:attrNameLst>
                                          <p:attrName>style.visibility</p:attrName>
                                        </p:attrNameLst>
                                      </p:cBhvr>
                                      <p:to>
                                        <p:strVal val="visible"/>
                                      </p:to>
                                    </p:set>
                                    <p:anim to="" calcmode="lin" valueType="num">
                                      <p:cBhvr>
                                        <p:cTn id="12" dur="1" fill="hold"/>
                                        <p:tgtEl>
                                          <p:spTgt spid="70662"/>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0663"/>
                                        </p:tgtEl>
                                        <p:attrNameLst>
                                          <p:attrName>style.visibility</p:attrName>
                                        </p:attrNameLst>
                                      </p:cBhvr>
                                      <p:to>
                                        <p:strVal val="visible"/>
                                      </p:to>
                                    </p:set>
                                    <p:anim to="" calcmode="lin" valueType="num">
                                      <p:cBhvr>
                                        <p:cTn id="17" dur="1" fill="hold"/>
                                        <p:tgtEl>
                                          <p:spTgt spid="70663"/>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0664"/>
                                        </p:tgtEl>
                                        <p:attrNameLst>
                                          <p:attrName>style.visibility</p:attrName>
                                        </p:attrNameLst>
                                      </p:cBhvr>
                                      <p:to>
                                        <p:strVal val="visible"/>
                                      </p:to>
                                    </p:set>
                                    <p:anim to="" calcmode="lin" valueType="num">
                                      <p:cBhvr>
                                        <p:cTn id="22" dur="1" fill="hold"/>
                                        <p:tgtEl>
                                          <p:spTgt spid="7066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p:bldP spid="70662" grpId="0"/>
      <p:bldP spid="70663" grpId="0"/>
      <p:bldP spid="7066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ChangeArrowheads="1"/>
          </p:cNvSpPr>
          <p:nvPr/>
        </p:nvSpPr>
        <p:spPr bwMode="auto">
          <a:xfrm>
            <a:off x="381000" y="1600200"/>
            <a:ext cx="6858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t>5. </a:t>
            </a:r>
            <a:r>
              <a:rPr lang="zh-CN" altLang="en-US" b="1"/>
              <a:t>刘小姐正在写一本书。</a:t>
            </a:r>
          </a:p>
          <a:p>
            <a:pPr>
              <a:spcBef>
                <a:spcPct val="50000"/>
              </a:spcBef>
            </a:pPr>
            <a:r>
              <a:rPr lang="en-US" altLang="zh-CN" b="1"/>
              <a:t>Miss Liu is ________ ____ a new book.</a:t>
            </a:r>
          </a:p>
        </p:txBody>
      </p:sp>
      <p:sp>
        <p:nvSpPr>
          <p:cNvPr id="71685" name="Rectangle 5"/>
          <p:cNvSpPr>
            <a:spLocks noChangeArrowheads="1"/>
          </p:cNvSpPr>
          <p:nvPr/>
        </p:nvSpPr>
        <p:spPr bwMode="auto">
          <a:xfrm>
            <a:off x="2438400" y="2286000"/>
            <a:ext cx="1628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working</a:t>
            </a:r>
          </a:p>
        </p:txBody>
      </p:sp>
      <p:sp>
        <p:nvSpPr>
          <p:cNvPr id="71686" name="Rectangle 6"/>
          <p:cNvSpPr>
            <a:spLocks noChangeArrowheads="1"/>
          </p:cNvSpPr>
          <p:nvPr/>
        </p:nvSpPr>
        <p:spPr bwMode="auto">
          <a:xfrm>
            <a:off x="4343400" y="2286000"/>
            <a:ext cx="6127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00"/>
                </a:solidFill>
              </a:rPr>
              <a:t>on</a:t>
            </a:r>
          </a:p>
        </p:txBody>
      </p:sp>
      <p:pic>
        <p:nvPicPr>
          <p:cNvPr id="71687" name="Picture 7" descr="kids4"/>
          <p:cNvPicPr>
            <a:picLocks noChangeAspect="1" noChangeArrowheads="1"/>
          </p:cNvPicPr>
          <p:nvPr/>
        </p:nvPicPr>
        <p:blipFill>
          <a:blip r:embed="rId2">
            <a:lum bright="-4000" contrast="8000"/>
          </a:blip>
          <a:srcRect/>
          <a:stretch>
            <a:fillRect/>
          </a:stretch>
        </p:blipFill>
        <p:spPr bwMode="auto">
          <a:xfrm>
            <a:off x="304800" y="4343400"/>
            <a:ext cx="8686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1685"/>
                                        </p:tgtEl>
                                        <p:attrNameLst>
                                          <p:attrName>style.visibility</p:attrName>
                                        </p:attrNameLst>
                                      </p:cBhvr>
                                      <p:to>
                                        <p:strVal val="visible"/>
                                      </p:to>
                                    </p:set>
                                    <p:anim to="" calcmode="lin" valueType="num">
                                      <p:cBhvr>
                                        <p:cTn id="7" dur="1" fill="hold"/>
                                        <p:tgtEl>
                                          <p:spTgt spid="7168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1686"/>
                                        </p:tgtEl>
                                        <p:attrNameLst>
                                          <p:attrName>style.visibility</p:attrName>
                                        </p:attrNameLst>
                                      </p:cBhvr>
                                      <p:to>
                                        <p:strVal val="visible"/>
                                      </p:to>
                                    </p:set>
                                    <p:anim to="" calcmode="lin" valueType="num">
                                      <p:cBhvr>
                                        <p:cTn id="12" dur="1" fill="hold"/>
                                        <p:tgtEl>
                                          <p:spTgt spid="7168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P spid="7168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4"/>
          <p:cNvPicPr>
            <a:picLocks noChangeAspect="1" noChangeArrowheads="1"/>
          </p:cNvPicPr>
          <p:nvPr/>
        </p:nvPicPr>
        <p:blipFill>
          <a:blip r:embed="rId2"/>
          <a:srcRect/>
          <a:stretch>
            <a:fillRect/>
          </a:stretch>
        </p:blipFill>
        <p:spPr bwMode="auto">
          <a:xfrm>
            <a:off x="152400" y="1219200"/>
            <a:ext cx="3581400" cy="3533775"/>
          </a:xfrm>
          <a:prstGeom prst="rect">
            <a:avLst/>
          </a:prstGeom>
          <a:noFill/>
          <a:extLst>
            <a:ext uri="{909E8E84-426E-40DD-AFC4-6F175D3DCCD1}">
              <a14:hiddenFill xmlns:a14="http://schemas.microsoft.com/office/drawing/2010/main">
                <a:solidFill>
                  <a:srgbClr val="FFFFFF"/>
                </a:solidFill>
              </a14:hiddenFill>
            </a:ext>
          </a:extLst>
        </p:spPr>
      </p:pic>
      <p:pic>
        <p:nvPicPr>
          <p:cNvPr id="46085" name="Picture 5" descr="5"/>
          <p:cNvPicPr>
            <a:picLocks noChangeAspect="1" noChangeArrowheads="1"/>
          </p:cNvPicPr>
          <p:nvPr/>
        </p:nvPicPr>
        <p:blipFill>
          <a:blip r:embed="rId3"/>
          <a:srcRect/>
          <a:stretch>
            <a:fillRect/>
          </a:stretch>
        </p:blipFill>
        <p:spPr bwMode="auto">
          <a:xfrm>
            <a:off x="228600" y="2971800"/>
            <a:ext cx="4267200" cy="2828925"/>
          </a:xfrm>
          <a:prstGeom prst="rect">
            <a:avLst/>
          </a:prstGeom>
          <a:noFill/>
          <a:extLst>
            <a:ext uri="{909E8E84-426E-40DD-AFC4-6F175D3DCCD1}">
              <a14:hiddenFill xmlns:a14="http://schemas.microsoft.com/office/drawing/2010/main">
                <a:solidFill>
                  <a:srgbClr val="FFFFFF"/>
                </a:solidFill>
              </a14:hiddenFill>
            </a:ext>
          </a:extLst>
        </p:spPr>
      </p:pic>
      <p:sp>
        <p:nvSpPr>
          <p:cNvPr id="46086" name="Rectangle 6"/>
          <p:cNvSpPr>
            <a:spLocks noChangeArrowheads="1"/>
          </p:cNvSpPr>
          <p:nvPr/>
        </p:nvSpPr>
        <p:spPr bwMode="auto">
          <a:xfrm>
            <a:off x="304800" y="511175"/>
            <a:ext cx="4489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sz="4000" b="1">
                <a:solidFill>
                  <a:srgbClr val="D60093"/>
                </a:solidFill>
              </a:rPr>
              <a:t>Traditional Culture</a:t>
            </a:r>
          </a:p>
        </p:txBody>
      </p:sp>
      <p:sp>
        <p:nvSpPr>
          <p:cNvPr id="46087" name="Rectangle 7"/>
          <p:cNvSpPr>
            <a:spLocks noChangeArrowheads="1"/>
          </p:cNvSpPr>
          <p:nvPr/>
        </p:nvSpPr>
        <p:spPr bwMode="auto">
          <a:xfrm>
            <a:off x="6324600" y="5943600"/>
            <a:ext cx="1511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zh-CN" sz="4000" b="1">
                <a:solidFill>
                  <a:srgbClr val="D60093"/>
                </a:solidFill>
              </a:rPr>
              <a:t>Music</a:t>
            </a:r>
          </a:p>
        </p:txBody>
      </p:sp>
      <p:pic>
        <p:nvPicPr>
          <p:cNvPr id="46088" name="Picture 8" descr="6"/>
          <p:cNvPicPr>
            <a:picLocks noChangeAspect="1" noChangeArrowheads="1"/>
          </p:cNvPicPr>
          <p:nvPr/>
        </p:nvPicPr>
        <p:blipFill>
          <a:blip r:embed="rId4"/>
          <a:srcRect/>
          <a:stretch>
            <a:fillRect/>
          </a:stretch>
        </p:blipFill>
        <p:spPr bwMode="auto">
          <a:xfrm>
            <a:off x="4953000" y="838200"/>
            <a:ext cx="38862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6089" name="Picture 9" descr="7"/>
          <p:cNvPicPr>
            <a:picLocks noChangeAspect="1" noChangeArrowheads="1"/>
          </p:cNvPicPr>
          <p:nvPr/>
        </p:nvPicPr>
        <p:blipFill>
          <a:blip r:embed="rId5"/>
          <a:srcRect/>
          <a:stretch>
            <a:fillRect/>
          </a:stretch>
        </p:blipFill>
        <p:spPr bwMode="auto">
          <a:xfrm>
            <a:off x="4800600" y="3200400"/>
            <a:ext cx="3810000" cy="2555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 to="" calcmode="lin" valueType="num">
                                      <p:cBhvr>
                                        <p:cTn id="7" dur="1" fill="hold"/>
                                        <p:tgtEl>
                                          <p:spTgt spid="46086"/>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6084"/>
                                        </p:tgtEl>
                                        <p:attrNameLst>
                                          <p:attrName>style.visibility</p:attrName>
                                        </p:attrNameLst>
                                      </p:cBhvr>
                                      <p:to>
                                        <p:strVal val="visible"/>
                                      </p:to>
                                    </p:set>
                                    <p:anim to="" calcmode="lin" valueType="num">
                                      <p:cBhvr>
                                        <p:cTn id="12" dur="1" fill="hold"/>
                                        <p:tgtEl>
                                          <p:spTgt spid="46084"/>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6085"/>
                                        </p:tgtEl>
                                        <p:attrNameLst>
                                          <p:attrName>style.visibility</p:attrName>
                                        </p:attrNameLst>
                                      </p:cBhvr>
                                      <p:to>
                                        <p:strVal val="visible"/>
                                      </p:to>
                                    </p:set>
                                    <p:anim to="" calcmode="lin" valueType="num">
                                      <p:cBhvr>
                                        <p:cTn id="17" dur="1" fill="hold"/>
                                        <p:tgtEl>
                                          <p:spTgt spid="46085"/>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6088"/>
                                        </p:tgtEl>
                                        <p:attrNameLst>
                                          <p:attrName>style.visibility</p:attrName>
                                        </p:attrNameLst>
                                      </p:cBhvr>
                                      <p:to>
                                        <p:strVal val="visible"/>
                                      </p:to>
                                    </p:set>
                                    <p:anim to="" calcmode="lin" valueType="num">
                                      <p:cBhvr>
                                        <p:cTn id="22" dur="1" fill="hold"/>
                                        <p:tgtEl>
                                          <p:spTgt spid="46088"/>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6089"/>
                                        </p:tgtEl>
                                        <p:attrNameLst>
                                          <p:attrName>style.visibility</p:attrName>
                                        </p:attrNameLst>
                                      </p:cBhvr>
                                      <p:to>
                                        <p:strVal val="visible"/>
                                      </p:to>
                                    </p:set>
                                    <p:anim to="" calcmode="lin" valueType="num">
                                      <p:cBhvr>
                                        <p:cTn id="27" dur="1" fill="hold"/>
                                        <p:tgtEl>
                                          <p:spTgt spid="46089"/>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6087"/>
                                        </p:tgtEl>
                                        <p:attrNameLst>
                                          <p:attrName>style.visibility</p:attrName>
                                        </p:attrNameLst>
                                      </p:cBhvr>
                                      <p:to>
                                        <p:strVal val="visible"/>
                                      </p:to>
                                    </p:set>
                                    <p:anim to="" calcmode="lin" valueType="num">
                                      <p:cBhvr>
                                        <p:cTn id="32" dur="1" fill="hold"/>
                                        <p:tgtEl>
                                          <p:spTgt spid="4608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P spid="4608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WordArt 4"/>
          <p:cNvSpPr>
            <a:spLocks noChangeArrowheads="1" noChangeShapeType="1" noTextEdit="1"/>
          </p:cNvSpPr>
          <p:nvPr/>
        </p:nvSpPr>
        <p:spPr bwMode="auto">
          <a:xfrm>
            <a:off x="2971800" y="533400"/>
            <a:ext cx="2667000" cy="762000"/>
          </a:xfrm>
          <a:prstGeom prst="rect">
            <a:avLst/>
          </a:prstGeom>
        </p:spPr>
        <p:txBody>
          <a:bodyPr wrap="none" fromWordArt="1">
            <a:prstTxWarp prst="textPlain">
              <a:avLst>
                <a:gd name="adj" fmla="val 50000"/>
              </a:avLst>
            </a:prstTxWarp>
          </a:bodyPr>
          <a:lstStyle/>
          <a:p>
            <a:pPr algn="ctr"/>
            <a:r>
              <a:rPr lang="en-US" altLang="zh-CN" sz="60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Homework</a:t>
            </a:r>
            <a:endParaRPr lang="zh-CN" altLang="en-US" sz="60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
        <p:nvSpPr>
          <p:cNvPr id="24581" name="Text Box 5"/>
          <p:cNvSpPr txBox="1">
            <a:spLocks noChangeArrowheads="1"/>
          </p:cNvSpPr>
          <p:nvPr/>
        </p:nvSpPr>
        <p:spPr bwMode="auto">
          <a:xfrm>
            <a:off x="457200" y="1600200"/>
            <a:ext cx="83058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dirty="0"/>
              <a:t>1). Review the text;</a:t>
            </a:r>
          </a:p>
          <a:p>
            <a:pPr>
              <a:spcBef>
                <a:spcPct val="50000"/>
              </a:spcBef>
            </a:pPr>
            <a:r>
              <a:rPr lang="en-US" altLang="zh-CN" b="1" dirty="0"/>
              <a:t>2). Write a short passage about your     </a:t>
            </a:r>
          </a:p>
          <a:p>
            <a:pPr>
              <a:spcBef>
                <a:spcPct val="50000"/>
              </a:spcBef>
            </a:pPr>
            <a:r>
              <a:rPr lang="en-US" altLang="zh-CN" b="1" dirty="0"/>
              <a:t>  </a:t>
            </a:r>
            <a:r>
              <a:rPr lang="en-US" altLang="zh-CN" b="1" dirty="0" err="1"/>
              <a:t>favourite</a:t>
            </a:r>
            <a:r>
              <a:rPr lang="en-US" altLang="zh-CN" b="1" dirty="0"/>
              <a:t> photograph. (More than 80 words.)</a:t>
            </a:r>
          </a:p>
          <a:p>
            <a:pPr>
              <a:spcBef>
                <a:spcPct val="50000"/>
              </a:spcBef>
            </a:pPr>
            <a:r>
              <a:rPr lang="en-US" altLang="zh-CN" b="1" dirty="0"/>
              <a:t>3). Remember to bring your photo to school  </a:t>
            </a:r>
          </a:p>
          <a:p>
            <a:pPr>
              <a:spcBef>
                <a:spcPct val="50000"/>
              </a:spcBef>
            </a:pPr>
            <a:r>
              <a:rPr lang="en-US" altLang="zh-CN" b="1" dirty="0"/>
              <a:t>   tomorrow</a:t>
            </a:r>
            <a:r>
              <a:rPr lang="en-US" altLang="zh-CN" b="1" dirty="0" smtClean="0"/>
              <a:t>. </a:t>
            </a:r>
            <a:endParaRPr lang="en-US" altLang="zh-CN" b="1" dirty="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2" descr="C:\Users\AppleBar\Desktop\剪头.png"/>
          <p:cNvPicPr>
            <a:picLocks noChangeAspect="1" noChangeArrowheads="1"/>
          </p:cNvPicPr>
          <p:nvPr/>
        </p:nvPicPr>
        <p:blipFill>
          <a:blip r:embed="rId2" cstate="email"/>
          <a:srcRect/>
          <a:stretch>
            <a:fillRect/>
          </a:stretch>
        </p:blipFill>
        <p:spPr bwMode="auto">
          <a:xfrm>
            <a:off x="539750" y="2636838"/>
            <a:ext cx="23034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矩形 6"/>
          <p:cNvPicPr>
            <a:picLocks noChangeArrowheads="1"/>
          </p:cNvPicPr>
          <p:nvPr/>
        </p:nvPicPr>
        <p:blipFill>
          <a:blip r:embed="rId3" cstate="email"/>
          <a:srcRect/>
          <a:stretch>
            <a:fillRect/>
          </a:stretch>
        </p:blipFill>
        <p:spPr bwMode="auto">
          <a:xfrm>
            <a:off x="2170113" y="2786063"/>
            <a:ext cx="6383337"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p:nvPr/>
        </p:nvGrpSpPr>
        <p:grpSpPr bwMode="auto">
          <a:xfrm>
            <a:off x="7235825" y="981075"/>
            <a:ext cx="1368425" cy="3454400"/>
            <a:chOff x="0" y="0"/>
            <a:chExt cx="1655762" cy="3311525"/>
          </a:xfrm>
        </p:grpSpPr>
        <p:sp>
          <p:nvSpPr>
            <p:cNvPr id="9222" name="Freeform 2"/>
            <p:cNvSpPr/>
            <p:nvPr/>
          </p:nvSpPr>
          <p:spPr bwMode="auto">
            <a:xfrm>
              <a:off x="212725" y="0"/>
              <a:ext cx="219075" cy="863600"/>
            </a:xfrm>
            <a:custGeom>
              <a:avLst/>
              <a:gdLst>
                <a:gd name="T0" fmla="*/ 2147483647 w 138"/>
                <a:gd name="T1" fmla="*/ 0 h 544"/>
                <a:gd name="T2" fmla="*/ 2147483647 w 138"/>
                <a:gd name="T3" fmla="*/ 2147483647 h 544"/>
                <a:gd name="T4" fmla="*/ 2147483647 w 138"/>
                <a:gd name="T5" fmla="*/ 2147483647 h 544"/>
                <a:gd name="T6" fmla="*/ 2147483647 w 138"/>
                <a:gd name="T7" fmla="*/ 2147483647 h 544"/>
                <a:gd name="T8" fmla="*/ 2147483647 w 138"/>
                <a:gd name="T9" fmla="*/ 2147483647 h 544"/>
                <a:gd name="T10" fmla="*/ 2147483647 w 138"/>
                <a:gd name="T11" fmla="*/ 2147483647 h 544"/>
                <a:gd name="T12" fmla="*/ 0 60000 65536"/>
                <a:gd name="T13" fmla="*/ 0 60000 65536"/>
                <a:gd name="T14" fmla="*/ 0 60000 65536"/>
                <a:gd name="T15" fmla="*/ 0 60000 65536"/>
                <a:gd name="T16" fmla="*/ 0 60000 65536"/>
                <a:gd name="T17" fmla="*/ 0 60000 65536"/>
                <a:gd name="T18" fmla="*/ 0 w 138"/>
                <a:gd name="T19" fmla="*/ 0 h 544"/>
                <a:gd name="T20" fmla="*/ 138 w 138"/>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138" h="544">
                  <a:moveTo>
                    <a:pt x="47" y="0"/>
                  </a:moveTo>
                  <a:lnTo>
                    <a:pt x="6" y="216"/>
                  </a:lnTo>
                  <a:cubicBezTo>
                    <a:pt x="0" y="273"/>
                    <a:pt x="7" y="305"/>
                    <a:pt x="12" y="342"/>
                  </a:cubicBezTo>
                  <a:cubicBezTo>
                    <a:pt x="17" y="379"/>
                    <a:pt x="29" y="411"/>
                    <a:pt x="38" y="437"/>
                  </a:cubicBezTo>
                  <a:lnTo>
                    <a:pt x="69" y="500"/>
                  </a:lnTo>
                  <a:lnTo>
                    <a:pt x="138" y="544"/>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sz="1800">
                <a:latin typeface="Arial" panose="020B0604020202020204" pitchFamily="34" charset="0"/>
              </a:endParaRPr>
            </a:p>
          </p:txBody>
        </p:sp>
        <p:sp>
          <p:nvSpPr>
            <p:cNvPr id="9223" name="Oval 3"/>
            <p:cNvSpPr>
              <a:spLocks noChangeArrowheads="1"/>
            </p:cNvSpPr>
            <p:nvPr/>
          </p:nvSpPr>
          <p:spPr bwMode="auto">
            <a:xfrm>
              <a:off x="431800" y="574675"/>
              <a:ext cx="360362" cy="360362"/>
            </a:xfrm>
            <a:prstGeom prst="ellipse">
              <a:avLst/>
            </a:prstGeom>
            <a:solidFill>
              <a:schemeClr val="bg1"/>
            </a:solidFill>
            <a:ln w="22225">
              <a:solidFill>
                <a:schemeClr val="tx1"/>
              </a:solidFill>
              <a:round/>
            </a:ln>
          </p:spPr>
          <p:txBody>
            <a:bodyPr wrap="none" anchor="ctr"/>
            <a:lstStyle/>
            <a:p>
              <a:pPr algn="ctr"/>
              <a:endParaRPr lang="zh-CN" altLang="zh-CN" sz="1800">
                <a:latin typeface="Arial" panose="020B0604020202020204" pitchFamily="34" charset="0"/>
              </a:endParaRPr>
            </a:p>
          </p:txBody>
        </p:sp>
        <p:sp>
          <p:nvSpPr>
            <p:cNvPr id="9224" name="Freeform 4"/>
            <p:cNvSpPr/>
            <p:nvPr/>
          </p:nvSpPr>
          <p:spPr bwMode="auto">
            <a:xfrm>
              <a:off x="554037" y="574675"/>
              <a:ext cx="165100" cy="288925"/>
            </a:xfrm>
            <a:custGeom>
              <a:avLst/>
              <a:gdLst>
                <a:gd name="T0" fmla="*/ 2147483647 w 104"/>
                <a:gd name="T1" fmla="*/ 0 h 182"/>
                <a:gd name="T2" fmla="*/ 2147483647 w 104"/>
                <a:gd name="T3" fmla="*/ 2147483647 h 182"/>
                <a:gd name="T4" fmla="*/ 2147483647 w 104"/>
                <a:gd name="T5" fmla="*/ 2147483647 h 182"/>
                <a:gd name="T6" fmla="*/ 0 60000 65536"/>
                <a:gd name="T7" fmla="*/ 0 60000 65536"/>
                <a:gd name="T8" fmla="*/ 0 60000 65536"/>
                <a:gd name="T9" fmla="*/ 0 w 104"/>
                <a:gd name="T10" fmla="*/ 0 h 182"/>
                <a:gd name="T11" fmla="*/ 104 w 104"/>
                <a:gd name="T12" fmla="*/ 182 h 182"/>
              </a:gdLst>
              <a:ahLst/>
              <a:cxnLst>
                <a:cxn ang="T6">
                  <a:pos x="T0" y="T1"/>
                </a:cxn>
                <a:cxn ang="T7">
                  <a:pos x="T2" y="T3"/>
                </a:cxn>
                <a:cxn ang="T8">
                  <a:pos x="T4" y="T5"/>
                </a:cxn>
              </a:cxnLst>
              <a:rect l="T9" t="T10" r="T11" b="T12"/>
              <a:pathLst>
                <a:path w="104" h="182">
                  <a:moveTo>
                    <a:pt x="59" y="0"/>
                  </a:moveTo>
                  <a:cubicBezTo>
                    <a:pt x="53" y="19"/>
                    <a:pt x="0" y="50"/>
                    <a:pt x="25" y="113"/>
                  </a:cubicBezTo>
                  <a:cubicBezTo>
                    <a:pt x="50" y="176"/>
                    <a:pt x="88" y="168"/>
                    <a:pt x="104" y="182"/>
                  </a:cubicBezTo>
                </a:path>
              </a:pathLst>
            </a:custGeom>
            <a:solidFill>
              <a:schemeClr val="bg1"/>
            </a:solidFill>
            <a:ln w="22225">
              <a:solidFill>
                <a:schemeClr val="tx1"/>
              </a:solidFill>
              <a:miter lim="800000"/>
            </a:ln>
          </p:spPr>
          <p:txBody>
            <a:bodyPr/>
            <a:lstStyle/>
            <a:p>
              <a:endParaRPr lang="zh-CN" altLang="zh-CN" sz="1800">
                <a:latin typeface="Arial" panose="020B0604020202020204" pitchFamily="34" charset="0"/>
              </a:endParaRPr>
            </a:p>
          </p:txBody>
        </p:sp>
        <p:sp>
          <p:nvSpPr>
            <p:cNvPr id="9225" name="Freeform 5"/>
            <p:cNvSpPr/>
            <p:nvPr/>
          </p:nvSpPr>
          <p:spPr bwMode="auto">
            <a:xfrm>
              <a:off x="792162" y="719137"/>
              <a:ext cx="142875" cy="144463"/>
            </a:xfrm>
            <a:custGeom>
              <a:avLst/>
              <a:gdLst>
                <a:gd name="T0" fmla="*/ 0 w 90"/>
                <a:gd name="T1" fmla="*/ 0 h 91"/>
                <a:gd name="T2" fmla="*/ 2147483647 w 90"/>
                <a:gd name="T3" fmla="*/ 2147483647 h 91"/>
                <a:gd name="T4" fmla="*/ 2147483647 w 90"/>
                <a:gd name="T5" fmla="*/ 2147483647 h 91"/>
                <a:gd name="T6" fmla="*/ 0 60000 65536"/>
                <a:gd name="T7" fmla="*/ 0 60000 65536"/>
                <a:gd name="T8" fmla="*/ 0 60000 65536"/>
                <a:gd name="T9" fmla="*/ 0 w 90"/>
                <a:gd name="T10" fmla="*/ 0 h 91"/>
                <a:gd name="T11" fmla="*/ 90 w 90"/>
                <a:gd name="T12" fmla="*/ 91 h 91"/>
              </a:gdLst>
              <a:ahLst/>
              <a:cxnLst>
                <a:cxn ang="T6">
                  <a:pos x="T0" y="T1"/>
                </a:cxn>
                <a:cxn ang="T7">
                  <a:pos x="T2" y="T3"/>
                </a:cxn>
                <a:cxn ang="T8">
                  <a:pos x="T4" y="T5"/>
                </a:cxn>
              </a:cxnLst>
              <a:rect l="T9" t="T10" r="T11" b="T12"/>
              <a:pathLst>
                <a:path w="90" h="91">
                  <a:moveTo>
                    <a:pt x="0" y="0"/>
                  </a:moveTo>
                  <a:lnTo>
                    <a:pt x="65" y="35"/>
                  </a:lnTo>
                  <a:lnTo>
                    <a:pt x="90" y="91"/>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sz="1800">
                <a:latin typeface="Arial" panose="020B0604020202020204" pitchFamily="34" charset="0"/>
              </a:endParaRPr>
            </a:p>
          </p:txBody>
        </p:sp>
        <p:sp>
          <p:nvSpPr>
            <p:cNvPr id="9226" name="Freeform 6"/>
            <p:cNvSpPr/>
            <p:nvPr/>
          </p:nvSpPr>
          <p:spPr bwMode="auto">
            <a:xfrm>
              <a:off x="647700" y="792162"/>
              <a:ext cx="792162" cy="273050"/>
            </a:xfrm>
            <a:custGeom>
              <a:avLst/>
              <a:gdLst>
                <a:gd name="T0" fmla="*/ 0 w 499"/>
                <a:gd name="T1" fmla="*/ 2147483647 h 172"/>
                <a:gd name="T2" fmla="*/ 2147483647 w 499"/>
                <a:gd name="T3" fmla="*/ 2147483647 h 172"/>
                <a:gd name="T4" fmla="*/ 2147483647 w 499"/>
                <a:gd name="T5" fmla="*/ 2147483647 h 172"/>
                <a:gd name="T6" fmla="*/ 2147483647 w 499"/>
                <a:gd name="T7" fmla="*/ 2147483647 h 172"/>
                <a:gd name="T8" fmla="*/ 2147483647 w 499"/>
                <a:gd name="T9" fmla="*/ 2147483647 h 172"/>
                <a:gd name="T10" fmla="*/ 2147483647 w 499"/>
                <a:gd name="T11" fmla="*/ 0 h 172"/>
                <a:gd name="T12" fmla="*/ 0 60000 65536"/>
                <a:gd name="T13" fmla="*/ 0 60000 65536"/>
                <a:gd name="T14" fmla="*/ 0 60000 65536"/>
                <a:gd name="T15" fmla="*/ 0 60000 65536"/>
                <a:gd name="T16" fmla="*/ 0 60000 65536"/>
                <a:gd name="T17" fmla="*/ 0 60000 65536"/>
                <a:gd name="T18" fmla="*/ 0 w 499"/>
                <a:gd name="T19" fmla="*/ 0 h 172"/>
                <a:gd name="T20" fmla="*/ 499 w 499"/>
                <a:gd name="T21" fmla="*/ 172 h 172"/>
              </a:gdLst>
              <a:ahLst/>
              <a:cxnLst>
                <a:cxn ang="T12">
                  <a:pos x="T0" y="T1"/>
                </a:cxn>
                <a:cxn ang="T13">
                  <a:pos x="T2" y="T3"/>
                </a:cxn>
                <a:cxn ang="T14">
                  <a:pos x="T4" y="T5"/>
                </a:cxn>
                <a:cxn ang="T15">
                  <a:pos x="T6" y="T7"/>
                </a:cxn>
                <a:cxn ang="T16">
                  <a:pos x="T8" y="T9"/>
                </a:cxn>
                <a:cxn ang="T17">
                  <a:pos x="T10" y="T11"/>
                </a:cxn>
              </a:cxnLst>
              <a:rect l="T18" t="T19" r="T20" b="T21"/>
              <a:pathLst>
                <a:path w="499" h="172">
                  <a:moveTo>
                    <a:pt x="0" y="137"/>
                  </a:moveTo>
                  <a:lnTo>
                    <a:pt x="67" y="160"/>
                  </a:lnTo>
                  <a:lnTo>
                    <a:pt x="150" y="172"/>
                  </a:lnTo>
                  <a:lnTo>
                    <a:pt x="264" y="160"/>
                  </a:lnTo>
                  <a:lnTo>
                    <a:pt x="397" y="90"/>
                  </a:lnTo>
                  <a:lnTo>
                    <a:pt x="499" y="0"/>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sz="1800">
                <a:latin typeface="Arial" panose="020B0604020202020204" pitchFamily="34" charset="0"/>
              </a:endParaRPr>
            </a:p>
          </p:txBody>
        </p:sp>
        <p:sp>
          <p:nvSpPr>
            <p:cNvPr id="9227" name="Freeform 7"/>
            <p:cNvSpPr/>
            <p:nvPr/>
          </p:nvSpPr>
          <p:spPr bwMode="auto">
            <a:xfrm>
              <a:off x="382587" y="962025"/>
              <a:ext cx="93663" cy="536575"/>
            </a:xfrm>
            <a:custGeom>
              <a:avLst/>
              <a:gdLst>
                <a:gd name="T0" fmla="*/ 2147483647 w 59"/>
                <a:gd name="T1" fmla="*/ 0 h 338"/>
                <a:gd name="T2" fmla="*/ 2147483647 w 59"/>
                <a:gd name="T3" fmla="*/ 2147483647 h 338"/>
                <a:gd name="T4" fmla="*/ 0 w 59"/>
                <a:gd name="T5" fmla="*/ 2147483647 h 338"/>
                <a:gd name="T6" fmla="*/ 2147483647 w 59"/>
                <a:gd name="T7" fmla="*/ 2147483647 h 338"/>
                <a:gd name="T8" fmla="*/ 2147483647 w 59"/>
                <a:gd name="T9" fmla="*/ 2147483647 h 338"/>
                <a:gd name="T10" fmla="*/ 0 60000 65536"/>
                <a:gd name="T11" fmla="*/ 0 60000 65536"/>
                <a:gd name="T12" fmla="*/ 0 60000 65536"/>
                <a:gd name="T13" fmla="*/ 0 60000 65536"/>
                <a:gd name="T14" fmla="*/ 0 60000 65536"/>
                <a:gd name="T15" fmla="*/ 0 w 59"/>
                <a:gd name="T16" fmla="*/ 0 h 338"/>
                <a:gd name="T17" fmla="*/ 59 w 59"/>
                <a:gd name="T18" fmla="*/ 338 h 338"/>
              </a:gdLst>
              <a:ahLst/>
              <a:cxnLst>
                <a:cxn ang="T10">
                  <a:pos x="T0" y="T1"/>
                </a:cxn>
                <a:cxn ang="T11">
                  <a:pos x="T2" y="T3"/>
                </a:cxn>
                <a:cxn ang="T12">
                  <a:pos x="T4" y="T5"/>
                </a:cxn>
                <a:cxn ang="T13">
                  <a:pos x="T6" y="T7"/>
                </a:cxn>
                <a:cxn ang="T14">
                  <a:pos x="T8" y="T9"/>
                </a:cxn>
              </a:cxnLst>
              <a:rect l="T15" t="T16" r="T17" b="T18"/>
              <a:pathLst>
                <a:path w="59" h="338">
                  <a:moveTo>
                    <a:pt x="59" y="0"/>
                  </a:moveTo>
                  <a:lnTo>
                    <a:pt x="13" y="79"/>
                  </a:lnTo>
                  <a:lnTo>
                    <a:pt x="0" y="167"/>
                  </a:lnTo>
                  <a:lnTo>
                    <a:pt x="13" y="243"/>
                  </a:lnTo>
                  <a:lnTo>
                    <a:pt x="57" y="338"/>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sz="1800">
                <a:latin typeface="Arial" panose="020B0604020202020204" pitchFamily="34" charset="0"/>
              </a:endParaRPr>
            </a:p>
          </p:txBody>
        </p:sp>
        <p:sp>
          <p:nvSpPr>
            <p:cNvPr id="9228" name="Freeform 8"/>
            <p:cNvSpPr/>
            <p:nvPr/>
          </p:nvSpPr>
          <p:spPr bwMode="auto">
            <a:xfrm>
              <a:off x="1587" y="1511300"/>
              <a:ext cx="503238" cy="360362"/>
            </a:xfrm>
            <a:custGeom>
              <a:avLst/>
              <a:gdLst>
                <a:gd name="T0" fmla="*/ 2147483647 w 317"/>
                <a:gd name="T1" fmla="*/ 0 h 227"/>
                <a:gd name="T2" fmla="*/ 2147483647 w 317"/>
                <a:gd name="T3" fmla="*/ 2147483647 h 227"/>
                <a:gd name="T4" fmla="*/ 0 w 317"/>
                <a:gd name="T5" fmla="*/ 2147483647 h 227"/>
                <a:gd name="T6" fmla="*/ 0 60000 65536"/>
                <a:gd name="T7" fmla="*/ 0 60000 65536"/>
                <a:gd name="T8" fmla="*/ 0 60000 65536"/>
                <a:gd name="T9" fmla="*/ 0 w 317"/>
                <a:gd name="T10" fmla="*/ 0 h 227"/>
                <a:gd name="T11" fmla="*/ 317 w 317"/>
                <a:gd name="T12" fmla="*/ 227 h 227"/>
              </a:gdLst>
              <a:ahLst/>
              <a:cxnLst>
                <a:cxn ang="T6">
                  <a:pos x="T0" y="T1"/>
                </a:cxn>
                <a:cxn ang="T7">
                  <a:pos x="T2" y="T3"/>
                </a:cxn>
                <a:cxn ang="T8">
                  <a:pos x="T4" y="T5"/>
                </a:cxn>
              </a:cxnLst>
              <a:rect l="T9" t="T10" r="T11" b="T12"/>
              <a:pathLst>
                <a:path w="317" h="227">
                  <a:moveTo>
                    <a:pt x="317" y="0"/>
                  </a:moveTo>
                  <a:cubicBezTo>
                    <a:pt x="299" y="13"/>
                    <a:pt x="262" y="42"/>
                    <a:pt x="209" y="80"/>
                  </a:cubicBezTo>
                  <a:cubicBezTo>
                    <a:pt x="156" y="118"/>
                    <a:pt x="44" y="197"/>
                    <a:pt x="0" y="227"/>
                  </a:cubicBez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sz="1800">
                <a:latin typeface="Arial" panose="020B0604020202020204" pitchFamily="34" charset="0"/>
              </a:endParaRPr>
            </a:p>
          </p:txBody>
        </p:sp>
        <p:sp>
          <p:nvSpPr>
            <p:cNvPr id="9229" name="Freeform 9"/>
            <p:cNvSpPr/>
            <p:nvPr/>
          </p:nvSpPr>
          <p:spPr bwMode="auto">
            <a:xfrm>
              <a:off x="0" y="1366837"/>
              <a:ext cx="1008062" cy="661988"/>
            </a:xfrm>
            <a:custGeom>
              <a:avLst/>
              <a:gdLst>
                <a:gd name="T0" fmla="*/ 0 w 635"/>
                <a:gd name="T1" fmla="*/ 2147483647 h 417"/>
                <a:gd name="T2" fmla="*/ 2147483647 w 635"/>
                <a:gd name="T3" fmla="*/ 2147483647 h 417"/>
                <a:gd name="T4" fmla="*/ 2147483647 w 635"/>
                <a:gd name="T5" fmla="*/ 2147483647 h 417"/>
                <a:gd name="T6" fmla="*/ 2147483647 w 635"/>
                <a:gd name="T7" fmla="*/ 2147483647 h 417"/>
                <a:gd name="T8" fmla="*/ 2147483647 w 635"/>
                <a:gd name="T9" fmla="*/ 2147483647 h 417"/>
                <a:gd name="T10" fmla="*/ 2147483647 w 635"/>
                <a:gd name="T11" fmla="*/ 2147483647 h 417"/>
                <a:gd name="T12" fmla="*/ 2147483647 w 635"/>
                <a:gd name="T13" fmla="*/ 2147483647 h 417"/>
                <a:gd name="T14" fmla="*/ 2147483647 w 635"/>
                <a:gd name="T15" fmla="*/ 2147483647 h 417"/>
                <a:gd name="T16" fmla="*/ 2147483647 w 635"/>
                <a:gd name="T17" fmla="*/ 2147483647 h 417"/>
                <a:gd name="T18" fmla="*/ 2147483647 w 635"/>
                <a:gd name="T19" fmla="*/ 2147483647 h 417"/>
                <a:gd name="T20" fmla="*/ 2147483647 w 635"/>
                <a:gd name="T21" fmla="*/ 2147483647 h 417"/>
                <a:gd name="T22" fmla="*/ 2147483647 w 635"/>
                <a:gd name="T23" fmla="*/ 2147483647 h 417"/>
                <a:gd name="T24" fmla="*/ 2147483647 w 635"/>
                <a:gd name="T25" fmla="*/ 2147483647 h 417"/>
                <a:gd name="T26" fmla="*/ 2147483647 w 635"/>
                <a:gd name="T27" fmla="*/ 2147483647 h 417"/>
                <a:gd name="T28" fmla="*/ 2147483647 w 635"/>
                <a:gd name="T29" fmla="*/ 0 h 417"/>
                <a:gd name="T30" fmla="*/ 2147483647 w 635"/>
                <a:gd name="T31" fmla="*/ 2147483647 h 417"/>
                <a:gd name="T32" fmla="*/ 2147483647 w 635"/>
                <a:gd name="T33" fmla="*/ 2147483647 h 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5"/>
                <a:gd name="T52" fmla="*/ 0 h 417"/>
                <a:gd name="T53" fmla="*/ 635 w 635"/>
                <a:gd name="T54" fmla="*/ 417 h 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5" h="417">
                  <a:moveTo>
                    <a:pt x="0" y="318"/>
                  </a:moveTo>
                  <a:cubicBezTo>
                    <a:pt x="11" y="333"/>
                    <a:pt x="22" y="348"/>
                    <a:pt x="45" y="363"/>
                  </a:cubicBezTo>
                  <a:cubicBezTo>
                    <a:pt x="68" y="378"/>
                    <a:pt x="113" y="409"/>
                    <a:pt x="136" y="409"/>
                  </a:cubicBezTo>
                  <a:cubicBezTo>
                    <a:pt x="159" y="409"/>
                    <a:pt x="166" y="363"/>
                    <a:pt x="181" y="363"/>
                  </a:cubicBezTo>
                  <a:cubicBezTo>
                    <a:pt x="196" y="363"/>
                    <a:pt x="211" y="401"/>
                    <a:pt x="226" y="409"/>
                  </a:cubicBezTo>
                  <a:cubicBezTo>
                    <a:pt x="241" y="417"/>
                    <a:pt x="257" y="417"/>
                    <a:pt x="272" y="409"/>
                  </a:cubicBezTo>
                  <a:cubicBezTo>
                    <a:pt x="287" y="401"/>
                    <a:pt x="294" y="363"/>
                    <a:pt x="317" y="363"/>
                  </a:cubicBezTo>
                  <a:cubicBezTo>
                    <a:pt x="340" y="363"/>
                    <a:pt x="385" y="416"/>
                    <a:pt x="408" y="409"/>
                  </a:cubicBezTo>
                  <a:cubicBezTo>
                    <a:pt x="431" y="402"/>
                    <a:pt x="438" y="333"/>
                    <a:pt x="453" y="318"/>
                  </a:cubicBezTo>
                  <a:cubicBezTo>
                    <a:pt x="468" y="303"/>
                    <a:pt x="484" y="333"/>
                    <a:pt x="499" y="318"/>
                  </a:cubicBezTo>
                  <a:cubicBezTo>
                    <a:pt x="514" y="303"/>
                    <a:pt x="529" y="242"/>
                    <a:pt x="544" y="227"/>
                  </a:cubicBezTo>
                  <a:cubicBezTo>
                    <a:pt x="559" y="212"/>
                    <a:pt x="582" y="242"/>
                    <a:pt x="589" y="227"/>
                  </a:cubicBezTo>
                  <a:cubicBezTo>
                    <a:pt x="596" y="212"/>
                    <a:pt x="581" y="159"/>
                    <a:pt x="589" y="136"/>
                  </a:cubicBezTo>
                  <a:cubicBezTo>
                    <a:pt x="597" y="113"/>
                    <a:pt x="635" y="114"/>
                    <a:pt x="635" y="91"/>
                  </a:cubicBezTo>
                  <a:cubicBezTo>
                    <a:pt x="635" y="68"/>
                    <a:pt x="612" y="0"/>
                    <a:pt x="589" y="0"/>
                  </a:cubicBezTo>
                  <a:cubicBezTo>
                    <a:pt x="566" y="0"/>
                    <a:pt x="547" y="75"/>
                    <a:pt x="499" y="91"/>
                  </a:cubicBezTo>
                  <a:cubicBezTo>
                    <a:pt x="451" y="107"/>
                    <a:pt x="340" y="94"/>
                    <a:pt x="298" y="95"/>
                  </a:cubicBezTo>
                </a:path>
              </a:pathLst>
            </a:custGeom>
            <a:solidFill>
              <a:srgbClr val="FFFF00"/>
            </a:solidFill>
            <a:ln w="22225">
              <a:solidFill>
                <a:schemeClr val="tx1"/>
              </a:solidFill>
              <a:miter lim="800000"/>
            </a:ln>
          </p:spPr>
          <p:txBody>
            <a:bodyPr/>
            <a:lstStyle/>
            <a:p>
              <a:endParaRPr lang="zh-CN" altLang="zh-CN" sz="1800">
                <a:latin typeface="Arial" panose="020B0604020202020204" pitchFamily="34" charset="0"/>
              </a:endParaRPr>
            </a:p>
          </p:txBody>
        </p:sp>
        <p:sp>
          <p:nvSpPr>
            <p:cNvPr id="9230" name="Freeform 10"/>
            <p:cNvSpPr/>
            <p:nvPr/>
          </p:nvSpPr>
          <p:spPr bwMode="auto">
            <a:xfrm>
              <a:off x="403225" y="2087562"/>
              <a:ext cx="173037" cy="1079500"/>
            </a:xfrm>
            <a:custGeom>
              <a:avLst/>
              <a:gdLst>
                <a:gd name="T0" fmla="*/ 2147483647 w 109"/>
                <a:gd name="T1" fmla="*/ 0 h 680"/>
                <a:gd name="T2" fmla="*/ 0 w 109"/>
                <a:gd name="T3" fmla="*/ 2147483647 h 680"/>
                <a:gd name="T4" fmla="*/ 2147483647 w 109"/>
                <a:gd name="T5" fmla="*/ 2147483647 h 680"/>
                <a:gd name="T6" fmla="*/ 0 60000 65536"/>
                <a:gd name="T7" fmla="*/ 0 60000 65536"/>
                <a:gd name="T8" fmla="*/ 0 60000 65536"/>
                <a:gd name="T9" fmla="*/ 0 w 109"/>
                <a:gd name="T10" fmla="*/ 0 h 680"/>
                <a:gd name="T11" fmla="*/ 109 w 109"/>
                <a:gd name="T12" fmla="*/ 680 h 680"/>
              </a:gdLst>
              <a:ahLst/>
              <a:cxnLst>
                <a:cxn ang="T6">
                  <a:pos x="T0" y="T1"/>
                </a:cxn>
                <a:cxn ang="T7">
                  <a:pos x="T2" y="T3"/>
                </a:cxn>
                <a:cxn ang="T8">
                  <a:pos x="T4" y="T5"/>
                </a:cxn>
              </a:cxnLst>
              <a:rect l="T9" t="T10" r="T11" b="T12"/>
              <a:pathLst>
                <a:path w="109" h="680">
                  <a:moveTo>
                    <a:pt x="18" y="0"/>
                  </a:moveTo>
                  <a:lnTo>
                    <a:pt x="0" y="242"/>
                  </a:lnTo>
                  <a:lnTo>
                    <a:pt x="109" y="680"/>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sz="1800">
                <a:latin typeface="Arial" panose="020B0604020202020204" pitchFamily="34" charset="0"/>
              </a:endParaRPr>
            </a:p>
          </p:txBody>
        </p:sp>
        <p:sp>
          <p:nvSpPr>
            <p:cNvPr id="9231" name="Freeform 11"/>
            <p:cNvSpPr/>
            <p:nvPr/>
          </p:nvSpPr>
          <p:spPr bwMode="auto">
            <a:xfrm>
              <a:off x="935037" y="1295400"/>
              <a:ext cx="576263" cy="484187"/>
            </a:xfrm>
            <a:custGeom>
              <a:avLst/>
              <a:gdLst>
                <a:gd name="T0" fmla="*/ 0 w 363"/>
                <a:gd name="T1" fmla="*/ 2147483647 h 305"/>
                <a:gd name="T2" fmla="*/ 2147483647 w 363"/>
                <a:gd name="T3" fmla="*/ 2147483647 h 305"/>
                <a:gd name="T4" fmla="*/ 2147483647 w 363"/>
                <a:gd name="T5" fmla="*/ 2147483647 h 305"/>
                <a:gd name="T6" fmla="*/ 2147483647 w 363"/>
                <a:gd name="T7" fmla="*/ 2147483647 h 305"/>
                <a:gd name="T8" fmla="*/ 2147483647 w 363"/>
                <a:gd name="T9" fmla="*/ 0 h 305"/>
                <a:gd name="T10" fmla="*/ 0 60000 65536"/>
                <a:gd name="T11" fmla="*/ 0 60000 65536"/>
                <a:gd name="T12" fmla="*/ 0 60000 65536"/>
                <a:gd name="T13" fmla="*/ 0 60000 65536"/>
                <a:gd name="T14" fmla="*/ 0 60000 65536"/>
                <a:gd name="T15" fmla="*/ 0 w 363"/>
                <a:gd name="T16" fmla="*/ 0 h 305"/>
                <a:gd name="T17" fmla="*/ 363 w 363"/>
                <a:gd name="T18" fmla="*/ 305 h 305"/>
              </a:gdLst>
              <a:ahLst/>
              <a:cxnLst>
                <a:cxn ang="T10">
                  <a:pos x="T0" y="T1"/>
                </a:cxn>
                <a:cxn ang="T11">
                  <a:pos x="T2" y="T3"/>
                </a:cxn>
                <a:cxn ang="T12">
                  <a:pos x="T4" y="T5"/>
                </a:cxn>
                <a:cxn ang="T13">
                  <a:pos x="T6" y="T7"/>
                </a:cxn>
                <a:cxn ang="T14">
                  <a:pos x="T8" y="T9"/>
                </a:cxn>
              </a:cxnLst>
              <a:rect l="T15" t="T16" r="T17" b="T18"/>
              <a:pathLst>
                <a:path w="363" h="305">
                  <a:moveTo>
                    <a:pt x="0" y="272"/>
                  </a:moveTo>
                  <a:lnTo>
                    <a:pt x="38" y="292"/>
                  </a:lnTo>
                  <a:lnTo>
                    <a:pt x="140" y="305"/>
                  </a:lnTo>
                  <a:lnTo>
                    <a:pt x="311" y="96"/>
                  </a:lnTo>
                  <a:lnTo>
                    <a:pt x="363" y="0"/>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sz="1800">
                <a:latin typeface="Arial" panose="020B0604020202020204" pitchFamily="34" charset="0"/>
              </a:endParaRPr>
            </a:p>
          </p:txBody>
        </p:sp>
        <p:sp>
          <p:nvSpPr>
            <p:cNvPr id="9232" name="Freeform 12"/>
            <p:cNvSpPr/>
            <p:nvPr/>
          </p:nvSpPr>
          <p:spPr bwMode="auto">
            <a:xfrm>
              <a:off x="1511300" y="1152525"/>
              <a:ext cx="144462" cy="144462"/>
            </a:xfrm>
            <a:custGeom>
              <a:avLst/>
              <a:gdLst>
                <a:gd name="T0" fmla="*/ 0 w 91"/>
                <a:gd name="T1" fmla="*/ 2147483647 h 91"/>
                <a:gd name="T2" fmla="*/ 2147483647 w 91"/>
                <a:gd name="T3" fmla="*/ 2147483647 h 91"/>
                <a:gd name="T4" fmla="*/ 2147483647 w 91"/>
                <a:gd name="T5" fmla="*/ 0 h 91"/>
                <a:gd name="T6" fmla="*/ 0 60000 65536"/>
                <a:gd name="T7" fmla="*/ 0 60000 65536"/>
                <a:gd name="T8" fmla="*/ 0 60000 65536"/>
                <a:gd name="T9" fmla="*/ 0 w 91"/>
                <a:gd name="T10" fmla="*/ 0 h 91"/>
                <a:gd name="T11" fmla="*/ 91 w 91"/>
                <a:gd name="T12" fmla="*/ 91 h 91"/>
              </a:gdLst>
              <a:ahLst/>
              <a:cxnLst>
                <a:cxn ang="T6">
                  <a:pos x="T0" y="T1"/>
                </a:cxn>
                <a:cxn ang="T7">
                  <a:pos x="T2" y="T3"/>
                </a:cxn>
                <a:cxn ang="T8">
                  <a:pos x="T4" y="T5"/>
                </a:cxn>
              </a:cxnLst>
              <a:rect l="T9" t="T10" r="T11" b="T12"/>
              <a:pathLst>
                <a:path w="91" h="91">
                  <a:moveTo>
                    <a:pt x="0" y="91"/>
                  </a:moveTo>
                  <a:lnTo>
                    <a:pt x="68" y="37"/>
                  </a:lnTo>
                  <a:lnTo>
                    <a:pt x="91" y="0"/>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sz="1800">
                <a:latin typeface="Arial" panose="020B0604020202020204" pitchFamily="34" charset="0"/>
              </a:endParaRPr>
            </a:p>
          </p:txBody>
        </p:sp>
        <p:sp>
          <p:nvSpPr>
            <p:cNvPr id="9233" name="Freeform 13"/>
            <p:cNvSpPr/>
            <p:nvPr/>
          </p:nvSpPr>
          <p:spPr bwMode="auto">
            <a:xfrm>
              <a:off x="433387" y="3167062"/>
              <a:ext cx="144463" cy="144463"/>
            </a:xfrm>
            <a:custGeom>
              <a:avLst/>
              <a:gdLst>
                <a:gd name="T0" fmla="*/ 2147483647 w 91"/>
                <a:gd name="T1" fmla="*/ 0 h 91"/>
                <a:gd name="T2" fmla="*/ 2147483647 w 91"/>
                <a:gd name="T3" fmla="*/ 2147483647 h 91"/>
                <a:gd name="T4" fmla="*/ 0 w 91"/>
                <a:gd name="T5" fmla="*/ 2147483647 h 91"/>
                <a:gd name="T6" fmla="*/ 0 60000 65536"/>
                <a:gd name="T7" fmla="*/ 0 60000 65536"/>
                <a:gd name="T8" fmla="*/ 0 60000 65536"/>
                <a:gd name="T9" fmla="*/ 0 w 91"/>
                <a:gd name="T10" fmla="*/ 0 h 91"/>
                <a:gd name="T11" fmla="*/ 91 w 91"/>
                <a:gd name="T12" fmla="*/ 91 h 91"/>
              </a:gdLst>
              <a:ahLst/>
              <a:cxnLst>
                <a:cxn ang="T6">
                  <a:pos x="T0" y="T1"/>
                </a:cxn>
                <a:cxn ang="T7">
                  <a:pos x="T2" y="T3"/>
                </a:cxn>
                <a:cxn ang="T8">
                  <a:pos x="T4" y="T5"/>
                </a:cxn>
              </a:cxnLst>
              <a:rect l="T9" t="T10" r="T11" b="T12"/>
              <a:pathLst>
                <a:path w="91" h="91">
                  <a:moveTo>
                    <a:pt x="91" y="0"/>
                  </a:moveTo>
                  <a:lnTo>
                    <a:pt x="60" y="45"/>
                  </a:lnTo>
                  <a:lnTo>
                    <a:pt x="0" y="91"/>
                  </a:ln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sz="1800">
                <a:latin typeface="Arial" panose="020B0604020202020204" pitchFamily="34" charset="0"/>
              </a:endParaRPr>
            </a:p>
          </p:txBody>
        </p:sp>
        <p:sp>
          <p:nvSpPr>
            <p:cNvPr id="9234" name="Freeform 14"/>
            <p:cNvSpPr/>
            <p:nvPr/>
          </p:nvSpPr>
          <p:spPr bwMode="auto">
            <a:xfrm>
              <a:off x="576262" y="3167062"/>
              <a:ext cx="114300" cy="119063"/>
            </a:xfrm>
            <a:custGeom>
              <a:avLst/>
              <a:gdLst>
                <a:gd name="T0" fmla="*/ 0 w 72"/>
                <a:gd name="T1" fmla="*/ 0 h 75"/>
                <a:gd name="T2" fmla="*/ 2147483647 w 72"/>
                <a:gd name="T3" fmla="*/ 2147483647 h 75"/>
                <a:gd name="T4" fmla="*/ 2147483647 w 72"/>
                <a:gd name="T5" fmla="*/ 2147483647 h 75"/>
                <a:gd name="T6" fmla="*/ 0 60000 65536"/>
                <a:gd name="T7" fmla="*/ 0 60000 65536"/>
                <a:gd name="T8" fmla="*/ 0 60000 65536"/>
                <a:gd name="T9" fmla="*/ 0 w 72"/>
                <a:gd name="T10" fmla="*/ 0 h 75"/>
                <a:gd name="T11" fmla="*/ 72 w 72"/>
                <a:gd name="T12" fmla="*/ 75 h 75"/>
              </a:gdLst>
              <a:ahLst/>
              <a:cxnLst>
                <a:cxn ang="T6">
                  <a:pos x="T0" y="T1"/>
                </a:cxn>
                <a:cxn ang="T7">
                  <a:pos x="T2" y="T3"/>
                </a:cxn>
                <a:cxn ang="T8">
                  <a:pos x="T4" y="T5"/>
                </a:cxn>
              </a:cxnLst>
              <a:rect l="T9" t="T10" r="T11" b="T12"/>
              <a:pathLst>
                <a:path w="72" h="75">
                  <a:moveTo>
                    <a:pt x="0" y="0"/>
                  </a:moveTo>
                  <a:cubicBezTo>
                    <a:pt x="10" y="1"/>
                    <a:pt x="49" y="18"/>
                    <a:pt x="62" y="6"/>
                  </a:cubicBezTo>
                  <a:cubicBezTo>
                    <a:pt x="72" y="18"/>
                    <a:pt x="62" y="61"/>
                    <a:pt x="62" y="75"/>
                  </a:cubicBezTo>
                </a:path>
              </a:pathLst>
            </a:custGeom>
            <a:noFill/>
            <a:ln w="222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zh-CN" sz="1800">
                <a:latin typeface="Arial" panose="020B0604020202020204"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500"/>
                                        <p:tgtEl>
                                          <p:spTgt spid="3584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844"/>
                                        </p:tgtEl>
                                        <p:attrNameLst>
                                          <p:attrName>style.visibility</p:attrName>
                                        </p:attrNameLst>
                                      </p:cBhvr>
                                      <p:to>
                                        <p:strVal val="visible"/>
                                      </p:to>
                                    </p:set>
                                    <p:animEffect transition="in" filter="wipe(left)">
                                      <p:cBhvr>
                                        <p:cTn id="11" dur="500"/>
                                        <p:tgtEl>
                                          <p:spTgt spid="3584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609600" y="533400"/>
            <a:ext cx="3886200" cy="701675"/>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solidFill>
                  <a:srgbClr val="99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4000" b="1">
                <a:solidFill>
                  <a:srgbClr val="D60093"/>
                </a:solidFill>
              </a:rPr>
              <a:t>Most Unusual</a:t>
            </a:r>
            <a:r>
              <a:rPr lang="en-US" altLang="zh-CN" sz="2800">
                <a:solidFill>
                  <a:srgbClr val="0000FF"/>
                </a:solidFill>
              </a:rPr>
              <a:t> </a:t>
            </a:r>
          </a:p>
        </p:txBody>
      </p:sp>
      <p:pic>
        <p:nvPicPr>
          <p:cNvPr id="48133" name="Picture 5" descr="8"/>
          <p:cNvPicPr>
            <a:picLocks noChangeAspect="1" noChangeArrowheads="1"/>
          </p:cNvPicPr>
          <p:nvPr/>
        </p:nvPicPr>
        <p:blipFill>
          <a:blip r:embed="rId3"/>
          <a:srcRect/>
          <a:stretch>
            <a:fillRect/>
          </a:stretch>
        </p:blipFill>
        <p:spPr bwMode="auto">
          <a:xfrm>
            <a:off x="457200" y="1447800"/>
            <a:ext cx="4419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descr="9"/>
          <p:cNvPicPr>
            <a:picLocks noChangeAspect="1" noChangeArrowheads="1"/>
          </p:cNvPicPr>
          <p:nvPr/>
        </p:nvPicPr>
        <p:blipFill>
          <a:blip r:embed="rId4"/>
          <a:srcRect/>
          <a:stretch>
            <a:fillRect/>
          </a:stretch>
        </p:blipFill>
        <p:spPr bwMode="auto">
          <a:xfrm>
            <a:off x="4724400" y="990600"/>
            <a:ext cx="41148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8135" name="Picture 7" descr="10"/>
          <p:cNvPicPr>
            <a:picLocks noChangeAspect="1" noChangeArrowheads="1"/>
          </p:cNvPicPr>
          <p:nvPr/>
        </p:nvPicPr>
        <p:blipFill>
          <a:blip r:embed="rId5"/>
          <a:srcRect/>
          <a:stretch>
            <a:fillRect/>
          </a:stretch>
        </p:blipFill>
        <p:spPr bwMode="auto">
          <a:xfrm>
            <a:off x="2514600" y="1447800"/>
            <a:ext cx="4953000" cy="4733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nodeType="clickEffect">
                                  <p:stCondLst>
                                    <p:cond delay="0"/>
                                  </p:stCondLst>
                                  <p:childTnLst>
                                    <p:set>
                                      <p:cBhvr>
                                        <p:cTn id="10" dur="1" fill="hold">
                                          <p:stCondLst>
                                            <p:cond delay="0"/>
                                          </p:stCondLst>
                                        </p:cTn>
                                        <p:tgtEl>
                                          <p:spTgt spid="48133"/>
                                        </p:tgtEl>
                                        <p:attrNameLst>
                                          <p:attrName>style.visibility</p:attrName>
                                        </p:attrNameLst>
                                      </p:cBhvr>
                                      <p:to>
                                        <p:strVal val="visible"/>
                                      </p:to>
                                    </p:set>
                                    <p:anim to="" calcmode="lin" valueType="num">
                                      <p:cBhvr>
                                        <p:cTn id="11" dur="1" fill="hold"/>
                                        <p:tgtEl>
                                          <p:spTgt spid="48133"/>
                                        </p:tgtEl>
                                      </p:cBhvr>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grpId="1" nodeType="clickEffect">
                                  <p:stCondLst>
                                    <p:cond delay="0"/>
                                  </p:stCondLst>
                                  <p:childTnLst>
                                    <p:set>
                                      <p:cBhvr>
                                        <p:cTn id="15" dur="1" fill="hold">
                                          <p:stCondLst>
                                            <p:cond delay="0"/>
                                          </p:stCondLst>
                                        </p:cTn>
                                        <p:tgtEl>
                                          <p:spTgt spid="48132"/>
                                        </p:tgtEl>
                                        <p:attrNameLst>
                                          <p:attrName>style.visibility</p:attrName>
                                        </p:attrNameLst>
                                      </p:cBhvr>
                                      <p:to>
                                        <p:strVal val="visible"/>
                                      </p:to>
                                    </p:set>
                                    <p:anim to="" calcmode="lin" valueType="num">
                                      <p:cBhvr>
                                        <p:cTn id="16" dur="1" fill="hold"/>
                                        <p:tgtEl>
                                          <p:spTgt spid="48132"/>
                                        </p:tgtEl>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48134"/>
                                        </p:tgtEl>
                                        <p:attrNameLst>
                                          <p:attrName>style.visibility</p:attrName>
                                        </p:attrNameLst>
                                      </p:cBhvr>
                                      <p:to>
                                        <p:strVal val="visible"/>
                                      </p:to>
                                    </p:set>
                                    <p:anim to="" calcmode="lin" valueType="num">
                                      <p:cBhvr>
                                        <p:cTn id="21" dur="1" fill="hold"/>
                                        <p:tgtEl>
                                          <p:spTgt spid="48134"/>
                                        </p:tgtEl>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48135"/>
                                        </p:tgtEl>
                                        <p:attrNameLst>
                                          <p:attrName>style.visibility</p:attrName>
                                        </p:attrNameLst>
                                      </p:cBhvr>
                                      <p:to>
                                        <p:strVal val="visible"/>
                                      </p:to>
                                    </p:set>
                                    <p:anim to="" calcmode="lin" valueType="num">
                                      <p:cBhvr>
                                        <p:cTn id="26" dur="1" fill="hold"/>
                                        <p:tgtEl>
                                          <p:spTgt spid="4813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4813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1447800" y="533400"/>
            <a:ext cx="1752600" cy="701675"/>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28575">
                <a:solidFill>
                  <a:srgbClr val="99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sz="4000" b="1">
                <a:solidFill>
                  <a:srgbClr val="D60093"/>
                </a:solidFill>
              </a:rPr>
              <a:t>Sports</a:t>
            </a:r>
            <a:r>
              <a:rPr lang="en-US" altLang="zh-CN" sz="2800">
                <a:solidFill>
                  <a:srgbClr val="0000FF"/>
                </a:solidFill>
              </a:rPr>
              <a:t> </a:t>
            </a:r>
          </a:p>
        </p:txBody>
      </p:sp>
      <p:pic>
        <p:nvPicPr>
          <p:cNvPr id="47109" name="Picture 5" descr="11"/>
          <p:cNvPicPr>
            <a:picLocks noChangeAspect="1" noChangeArrowheads="1"/>
          </p:cNvPicPr>
          <p:nvPr/>
        </p:nvPicPr>
        <p:blipFill>
          <a:blip r:embed="rId2"/>
          <a:srcRect/>
          <a:stretch>
            <a:fillRect/>
          </a:stretch>
        </p:blipFill>
        <p:spPr bwMode="auto">
          <a:xfrm>
            <a:off x="533400" y="1828800"/>
            <a:ext cx="5105400" cy="3294063"/>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12"/>
          <p:cNvPicPr>
            <a:picLocks noChangeAspect="1" noChangeArrowheads="1"/>
          </p:cNvPicPr>
          <p:nvPr/>
        </p:nvPicPr>
        <p:blipFill>
          <a:blip r:embed="rId3"/>
          <a:srcRect/>
          <a:stretch>
            <a:fillRect/>
          </a:stretch>
        </p:blipFill>
        <p:spPr bwMode="auto">
          <a:xfrm>
            <a:off x="3457575" y="1219200"/>
            <a:ext cx="5686425" cy="4191000"/>
          </a:xfrm>
          <a:prstGeom prst="rect">
            <a:avLst/>
          </a:prstGeom>
          <a:noFill/>
          <a:extLst>
            <a:ext uri="{909E8E84-426E-40DD-AFC4-6F175D3DCCD1}">
              <a14:hiddenFill xmlns:a14="http://schemas.microsoft.com/office/drawing/2010/main">
                <a:solidFill>
                  <a:srgbClr val="FFFFFF"/>
                </a:solidFill>
              </a14:hiddenFill>
            </a:ext>
          </a:extLst>
        </p:spPr>
      </p:pic>
      <p:pic>
        <p:nvPicPr>
          <p:cNvPr id="47111" name="Picture 7" descr="13"/>
          <p:cNvPicPr>
            <a:picLocks noChangeAspect="1" noChangeArrowheads="1"/>
          </p:cNvPicPr>
          <p:nvPr/>
        </p:nvPicPr>
        <p:blipFill>
          <a:blip r:embed="rId4"/>
          <a:srcRect/>
          <a:stretch>
            <a:fillRect/>
          </a:stretch>
        </p:blipFill>
        <p:spPr bwMode="auto">
          <a:xfrm>
            <a:off x="2133600" y="2514600"/>
            <a:ext cx="4495800" cy="3397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1" nodeType="clickEffect">
                                  <p:stCondLst>
                                    <p:cond delay="0"/>
                                  </p:stCondLst>
                                  <p:childTnLst>
                                    <p:set>
                                      <p:cBhvr>
                                        <p:cTn id="6" dur="1" fill="hold">
                                          <p:stCondLst>
                                            <p:cond delay="0"/>
                                          </p:stCondLst>
                                        </p:cTn>
                                        <p:tgtEl>
                                          <p:spTgt spid="47108"/>
                                        </p:tgtEl>
                                        <p:attrNameLst>
                                          <p:attrName>style.visibility</p:attrName>
                                        </p:attrNameLst>
                                      </p:cBhvr>
                                      <p:to>
                                        <p:strVal val="visible"/>
                                      </p:to>
                                    </p:set>
                                    <p:anim to="" calcmode="lin" valueType="num">
                                      <p:cBhvr>
                                        <p:cTn id="7" dur="1" fill="hold"/>
                                        <p:tgtEl>
                                          <p:spTgt spid="4710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7109"/>
                                        </p:tgtEl>
                                        <p:attrNameLst>
                                          <p:attrName>style.visibility</p:attrName>
                                        </p:attrNameLst>
                                      </p:cBhvr>
                                      <p:to>
                                        <p:strVal val="visible"/>
                                      </p:to>
                                    </p:set>
                                    <p:anim to="" calcmode="lin" valueType="num">
                                      <p:cBhvr>
                                        <p:cTn id="12" dur="1" fill="hold"/>
                                        <p:tgtEl>
                                          <p:spTgt spid="47109"/>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7110"/>
                                        </p:tgtEl>
                                        <p:attrNameLst>
                                          <p:attrName>style.visibility</p:attrName>
                                        </p:attrNameLst>
                                      </p:cBhvr>
                                      <p:to>
                                        <p:strVal val="visible"/>
                                      </p:to>
                                    </p:set>
                                    <p:anim to="" calcmode="lin" valueType="num">
                                      <p:cBhvr>
                                        <p:cTn id="17" dur="1" fill="hold"/>
                                        <p:tgtEl>
                                          <p:spTgt spid="47110"/>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7111"/>
                                        </p:tgtEl>
                                        <p:attrNameLst>
                                          <p:attrName>style.visibility</p:attrName>
                                        </p:attrNameLst>
                                      </p:cBhvr>
                                      <p:to>
                                        <p:strVal val="visible"/>
                                      </p:to>
                                    </p:set>
                                    <p:anim to="" calcmode="lin" valueType="num">
                                      <p:cBhvr>
                                        <p:cTn id="22" dur="1" fill="hold"/>
                                        <p:tgtEl>
                                          <p:spTgt spid="4711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533400" y="587375"/>
            <a:ext cx="3389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000" b="1">
                <a:solidFill>
                  <a:srgbClr val="D60093"/>
                </a:solidFill>
              </a:rPr>
              <a:t>Historic China</a:t>
            </a:r>
          </a:p>
        </p:txBody>
      </p:sp>
      <p:pic>
        <p:nvPicPr>
          <p:cNvPr id="49157" name="Picture 5" descr="14"/>
          <p:cNvPicPr>
            <a:picLocks noChangeAspect="1" noChangeArrowheads="1"/>
          </p:cNvPicPr>
          <p:nvPr/>
        </p:nvPicPr>
        <p:blipFill>
          <a:blip r:embed="rId2"/>
          <a:srcRect/>
          <a:stretch>
            <a:fillRect/>
          </a:stretch>
        </p:blipFill>
        <p:spPr bwMode="auto">
          <a:xfrm>
            <a:off x="457200" y="1905000"/>
            <a:ext cx="60960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49158" name="Picture 6" descr="15"/>
          <p:cNvPicPr>
            <a:picLocks noChangeAspect="1" noChangeArrowheads="1"/>
          </p:cNvPicPr>
          <p:nvPr/>
        </p:nvPicPr>
        <p:blipFill>
          <a:blip r:embed="rId3"/>
          <a:srcRect/>
          <a:stretch>
            <a:fillRect/>
          </a:stretch>
        </p:blipFill>
        <p:spPr bwMode="auto">
          <a:xfrm>
            <a:off x="2286000" y="1295400"/>
            <a:ext cx="6248400" cy="390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anim to="" calcmode="lin" valueType="num">
                                      <p:cBhvr>
                                        <p:cTn id="7" dur="1" fill="hold"/>
                                        <p:tgtEl>
                                          <p:spTgt spid="4915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9158"/>
                                        </p:tgtEl>
                                        <p:attrNameLst>
                                          <p:attrName>style.visibility</p:attrName>
                                        </p:attrNameLst>
                                      </p:cBhvr>
                                      <p:to>
                                        <p:strVal val="visible"/>
                                      </p:to>
                                    </p:set>
                                    <p:anim to="" calcmode="lin" valueType="num">
                                      <p:cBhvr>
                                        <p:cTn id="12" dur="1" fill="hold"/>
                                        <p:tgtEl>
                                          <p:spTgt spid="4915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1295400" y="533400"/>
            <a:ext cx="170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000" b="1">
                <a:solidFill>
                  <a:srgbClr val="D60093"/>
                </a:solidFill>
              </a:rPr>
              <a:t>Nature</a:t>
            </a:r>
          </a:p>
        </p:txBody>
      </p:sp>
      <p:pic>
        <p:nvPicPr>
          <p:cNvPr id="50181" name="Picture 5" descr="16"/>
          <p:cNvPicPr>
            <a:picLocks noChangeAspect="1" noChangeArrowheads="1"/>
          </p:cNvPicPr>
          <p:nvPr/>
        </p:nvPicPr>
        <p:blipFill>
          <a:blip r:embed="rId2"/>
          <a:srcRect/>
          <a:stretch>
            <a:fillRect/>
          </a:stretch>
        </p:blipFill>
        <p:spPr bwMode="auto">
          <a:xfrm>
            <a:off x="533400" y="1447800"/>
            <a:ext cx="4343400" cy="2905125"/>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17"/>
          <p:cNvPicPr>
            <a:picLocks noChangeAspect="1" noChangeArrowheads="1"/>
          </p:cNvPicPr>
          <p:nvPr/>
        </p:nvPicPr>
        <p:blipFill>
          <a:blip r:embed="rId3"/>
          <a:srcRect/>
          <a:stretch>
            <a:fillRect/>
          </a:stretch>
        </p:blipFill>
        <p:spPr bwMode="auto">
          <a:xfrm>
            <a:off x="3352800" y="1371600"/>
            <a:ext cx="5029200" cy="3776663"/>
          </a:xfrm>
          <a:prstGeom prst="rect">
            <a:avLst/>
          </a:prstGeom>
          <a:noFill/>
          <a:extLst>
            <a:ext uri="{909E8E84-426E-40DD-AFC4-6F175D3DCCD1}">
              <a14:hiddenFill xmlns:a14="http://schemas.microsoft.com/office/drawing/2010/main">
                <a:solidFill>
                  <a:srgbClr val="FFFFFF"/>
                </a:solidFill>
              </a14:hiddenFill>
            </a:ext>
          </a:extLst>
        </p:spPr>
      </p:pic>
      <p:pic>
        <p:nvPicPr>
          <p:cNvPr id="50183" name="Picture 7" descr="18"/>
          <p:cNvPicPr>
            <a:picLocks noChangeAspect="1" noChangeArrowheads="1"/>
          </p:cNvPicPr>
          <p:nvPr/>
        </p:nvPicPr>
        <p:blipFill>
          <a:blip r:embed="rId4"/>
          <a:srcRect/>
          <a:stretch>
            <a:fillRect/>
          </a:stretch>
        </p:blipFill>
        <p:spPr bwMode="auto">
          <a:xfrm>
            <a:off x="838200" y="3276600"/>
            <a:ext cx="5410200" cy="3157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0181"/>
                                        </p:tgtEl>
                                        <p:attrNameLst>
                                          <p:attrName>style.visibility</p:attrName>
                                        </p:attrNameLst>
                                      </p:cBhvr>
                                      <p:to>
                                        <p:strVal val="visible"/>
                                      </p:to>
                                    </p:set>
                                    <p:anim to="" calcmode="lin" valueType="num">
                                      <p:cBhvr>
                                        <p:cTn id="7" dur="1" fill="hold"/>
                                        <p:tgtEl>
                                          <p:spTgt spid="50181"/>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0182"/>
                                        </p:tgtEl>
                                        <p:attrNameLst>
                                          <p:attrName>style.visibility</p:attrName>
                                        </p:attrNameLst>
                                      </p:cBhvr>
                                      <p:to>
                                        <p:strVal val="visible"/>
                                      </p:to>
                                    </p:set>
                                    <p:anim to="" calcmode="lin" valueType="num">
                                      <p:cBhvr>
                                        <p:cTn id="12" dur="1" fill="hold"/>
                                        <p:tgtEl>
                                          <p:spTgt spid="50182"/>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0183"/>
                                        </p:tgtEl>
                                        <p:attrNameLst>
                                          <p:attrName>style.visibility</p:attrName>
                                        </p:attrNameLst>
                                      </p:cBhvr>
                                      <p:to>
                                        <p:strVal val="visible"/>
                                      </p:to>
                                    </p:set>
                                    <p:anim to="" calcmode="lin" valueType="num">
                                      <p:cBhvr>
                                        <p:cTn id="17" dur="1" fill="hold"/>
                                        <p:tgtEl>
                                          <p:spTgt spid="5018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2057400" y="1371600"/>
            <a:ext cx="44196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marL="342900" indent="-342900" defTabSz="913130">
              <a:spcBef>
                <a:spcPct val="10000"/>
              </a:spcBef>
            </a:pPr>
            <a:r>
              <a:rPr lang="en-US" altLang="zh-CN" b="1" dirty="0"/>
              <a:t>(</a:t>
            </a:r>
            <a:r>
              <a:rPr lang="zh-CN" altLang="en-US" b="1" dirty="0"/>
              <a:t>在</a:t>
            </a:r>
            <a:r>
              <a:rPr lang="en-US" altLang="zh-CN" b="1" dirty="0"/>
              <a:t>)</a:t>
            </a:r>
            <a:r>
              <a:rPr lang="zh-CN" altLang="en-US" b="1" dirty="0"/>
              <a:t>今晚；</a:t>
            </a:r>
            <a:r>
              <a:rPr lang="en-US" altLang="zh-CN" b="1" dirty="0"/>
              <a:t>(</a:t>
            </a:r>
            <a:r>
              <a:rPr lang="zh-CN" altLang="en-US" b="1" dirty="0"/>
              <a:t>在</a:t>
            </a:r>
            <a:r>
              <a:rPr lang="en-US" altLang="zh-CN" b="1" dirty="0"/>
              <a:t>)</a:t>
            </a:r>
            <a:r>
              <a:rPr lang="zh-CN" altLang="en-US" b="1" dirty="0"/>
              <a:t>今夜 </a:t>
            </a:r>
            <a:r>
              <a:rPr lang="en-US" altLang="zh-CN" b="1" i="1" dirty="0"/>
              <a:t>adv.</a:t>
            </a:r>
          </a:p>
        </p:txBody>
      </p:sp>
      <p:sp>
        <p:nvSpPr>
          <p:cNvPr id="134151" name="Rectangle 7"/>
          <p:cNvSpPr>
            <a:spLocks noChangeArrowheads="1"/>
          </p:cNvSpPr>
          <p:nvPr/>
        </p:nvSpPr>
        <p:spPr bwMode="auto">
          <a:xfrm>
            <a:off x="6705600" y="1371600"/>
            <a:ext cx="14478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pPr marL="342900" indent="-342900" defTabSz="913130">
              <a:spcBef>
                <a:spcPct val="10000"/>
              </a:spcBef>
            </a:pPr>
            <a:r>
              <a:rPr kumimoji="1" lang="en-US" altLang="zh-CN" b="1" dirty="0">
                <a:solidFill>
                  <a:srgbClr val="FF0000"/>
                </a:solidFill>
              </a:rPr>
              <a:t>tonight</a:t>
            </a:r>
          </a:p>
        </p:txBody>
      </p:sp>
      <p:sp>
        <p:nvSpPr>
          <p:cNvPr id="13316" name="Text Box 4"/>
          <p:cNvSpPr txBox="1">
            <a:spLocks noChangeArrowheads="1"/>
          </p:cNvSpPr>
          <p:nvPr/>
        </p:nvSpPr>
        <p:spPr bwMode="auto">
          <a:xfrm>
            <a:off x="1044575" y="1557338"/>
            <a:ext cx="1463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zh-CN" b="1"/>
          </a:p>
        </p:txBody>
      </p:sp>
      <p:sp>
        <p:nvSpPr>
          <p:cNvPr id="13318" name="Rectangle 6"/>
          <p:cNvSpPr>
            <a:spLocks noChangeArrowheads="1"/>
          </p:cNvSpPr>
          <p:nvPr/>
        </p:nvSpPr>
        <p:spPr bwMode="auto">
          <a:xfrm>
            <a:off x="5943600" y="3581400"/>
            <a:ext cx="2870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kumimoji="1" lang="en-US" altLang="zh-CN" b="1" dirty="0">
                <a:solidFill>
                  <a:srgbClr val="FF0000"/>
                </a:solidFill>
                <a:cs typeface="Courier New" panose="02070309020205020404" pitchFamily="49" charset="0"/>
              </a:rPr>
              <a:t>compare…with</a:t>
            </a:r>
          </a:p>
        </p:txBody>
      </p:sp>
      <p:sp>
        <p:nvSpPr>
          <p:cNvPr id="13319" name="Rectangle 7"/>
          <p:cNvSpPr>
            <a:spLocks noChangeArrowheads="1"/>
          </p:cNvSpPr>
          <p:nvPr/>
        </p:nvSpPr>
        <p:spPr bwMode="auto">
          <a:xfrm>
            <a:off x="2667000" y="3657600"/>
            <a:ext cx="2185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lang="en-US" altLang="zh-CN" b="1" dirty="0"/>
              <a:t>(</a:t>
            </a:r>
            <a:r>
              <a:rPr lang="zh-CN" altLang="en-US" b="1" dirty="0"/>
              <a:t>与</a:t>
            </a:r>
            <a:r>
              <a:rPr lang="en-US" altLang="zh-CN" b="1" dirty="0"/>
              <a:t>…)</a:t>
            </a:r>
            <a:r>
              <a:rPr lang="zh-CN" altLang="en-US" b="1" dirty="0"/>
              <a:t>相比</a:t>
            </a:r>
            <a:r>
              <a:rPr lang="zh-CN" altLang="en-US" b="1" dirty="0">
                <a:cs typeface="Courier New" panose="02070309020205020404" pitchFamily="49" charset="0"/>
              </a:rPr>
              <a:t> </a:t>
            </a:r>
          </a:p>
        </p:txBody>
      </p:sp>
      <p:sp>
        <p:nvSpPr>
          <p:cNvPr id="13320" name="Rectangle 8"/>
          <p:cNvSpPr>
            <a:spLocks noChangeArrowheads="1"/>
          </p:cNvSpPr>
          <p:nvPr/>
        </p:nvSpPr>
        <p:spPr bwMode="auto">
          <a:xfrm>
            <a:off x="6324600" y="4267200"/>
            <a:ext cx="24749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10000"/>
              </a:spcBef>
            </a:pPr>
            <a:r>
              <a:rPr kumimoji="1" lang="en-US" altLang="zh-CN" b="1" dirty="0">
                <a:solidFill>
                  <a:srgbClr val="FF0000"/>
                </a:solidFill>
                <a:cs typeface="Courier New" panose="02070309020205020404" pitchFamily="49" charset="0"/>
              </a:rPr>
              <a:t>even through</a:t>
            </a:r>
          </a:p>
        </p:txBody>
      </p:sp>
      <p:sp>
        <p:nvSpPr>
          <p:cNvPr id="13321" name="Rectangle 9"/>
          <p:cNvSpPr>
            <a:spLocks noChangeArrowheads="1"/>
          </p:cNvSpPr>
          <p:nvPr/>
        </p:nvSpPr>
        <p:spPr bwMode="auto">
          <a:xfrm>
            <a:off x="2743200" y="4343400"/>
            <a:ext cx="2325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10000"/>
              </a:spcBef>
            </a:pPr>
            <a:r>
              <a:rPr lang="zh-CN" altLang="en-US" b="1" dirty="0"/>
              <a:t>即使；尽管 </a:t>
            </a:r>
          </a:p>
        </p:txBody>
      </p:sp>
      <p:sp>
        <p:nvSpPr>
          <p:cNvPr id="13322" name="Rectangle 10"/>
          <p:cNvSpPr>
            <a:spLocks noChangeArrowheads="1"/>
          </p:cNvSpPr>
          <p:nvPr/>
        </p:nvSpPr>
        <p:spPr bwMode="auto">
          <a:xfrm>
            <a:off x="6477000" y="2895600"/>
            <a:ext cx="1504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kumimoji="1" lang="en-US" altLang="zh-CN" b="1" dirty="0">
                <a:solidFill>
                  <a:srgbClr val="FF0000"/>
                </a:solidFill>
                <a:cs typeface="Courier New" panose="02070309020205020404" pitchFamily="49" charset="0"/>
              </a:rPr>
              <a:t> winner</a:t>
            </a:r>
          </a:p>
        </p:txBody>
      </p:sp>
      <p:sp>
        <p:nvSpPr>
          <p:cNvPr id="13323" name="Rectangle 11"/>
          <p:cNvSpPr>
            <a:spLocks noChangeArrowheads="1"/>
          </p:cNvSpPr>
          <p:nvPr/>
        </p:nvSpPr>
        <p:spPr bwMode="auto">
          <a:xfrm>
            <a:off x="2895600" y="2971800"/>
            <a:ext cx="18367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10000"/>
              </a:spcBef>
            </a:pPr>
            <a:r>
              <a:rPr lang="zh-CN" altLang="en-US" b="1" dirty="0"/>
              <a:t>获胜者 </a:t>
            </a:r>
            <a:r>
              <a:rPr lang="en-US" altLang="zh-CN" b="1" i="1" dirty="0"/>
              <a:t>n.</a:t>
            </a:r>
          </a:p>
        </p:txBody>
      </p:sp>
      <p:sp>
        <p:nvSpPr>
          <p:cNvPr id="13324" name="Rectangle 12"/>
          <p:cNvSpPr>
            <a:spLocks noChangeArrowheads="1"/>
          </p:cNvSpPr>
          <p:nvPr/>
        </p:nvSpPr>
        <p:spPr bwMode="auto">
          <a:xfrm>
            <a:off x="6557963" y="2244725"/>
            <a:ext cx="16398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kumimoji="1" lang="en-US" altLang="zh-CN" b="1" dirty="0">
                <a:solidFill>
                  <a:srgbClr val="FF0000"/>
                </a:solidFill>
                <a:cs typeface="Courier New" panose="02070309020205020404" pitchFamily="49" charset="0"/>
              </a:rPr>
              <a:t>read out</a:t>
            </a:r>
          </a:p>
        </p:txBody>
      </p:sp>
      <p:sp>
        <p:nvSpPr>
          <p:cNvPr id="13325" name="Rectangle 13"/>
          <p:cNvSpPr>
            <a:spLocks noChangeArrowheads="1"/>
          </p:cNvSpPr>
          <p:nvPr/>
        </p:nvSpPr>
        <p:spPr bwMode="auto">
          <a:xfrm>
            <a:off x="2667000" y="22098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a:spcBef>
                <a:spcPct val="20000"/>
              </a:spcBef>
              <a:buFont typeface="Arial" panose="020B0604020202020204" pitchFamily="34" charset="0"/>
              <a:buNone/>
            </a:pPr>
            <a:r>
              <a:rPr lang="zh-CN" altLang="en-US" b="1" dirty="0"/>
              <a:t>朗读；宣读</a:t>
            </a:r>
          </a:p>
        </p:txBody>
      </p:sp>
      <p:sp>
        <p:nvSpPr>
          <p:cNvPr id="13328" name="Rectangle 16"/>
          <p:cNvSpPr>
            <a:spLocks noChangeArrowheads="1"/>
          </p:cNvSpPr>
          <p:nvPr/>
        </p:nvSpPr>
        <p:spPr bwMode="auto">
          <a:xfrm>
            <a:off x="228600" y="1447800"/>
            <a:ext cx="1606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lang="en-US" altLang="zh-CN" b="1" dirty="0">
                <a:solidFill>
                  <a:srgbClr val="000000"/>
                </a:solidFill>
                <a:cs typeface="Courier New" panose="02070309020205020404" pitchFamily="49" charset="0"/>
              </a:rPr>
              <a:t>/</a:t>
            </a:r>
            <a:r>
              <a:rPr lang="en-US" altLang="zh-CN" b="1" dirty="0" err="1">
                <a:solidFill>
                  <a:srgbClr val="000000"/>
                </a:solidFill>
              </a:rPr>
              <a:t>t</a:t>
            </a:r>
            <a:r>
              <a:rPr lang="en-US" altLang="zh-CN" b="1" dirty="0" err="1">
                <a:solidFill>
                  <a:srgbClr val="FF0000"/>
                </a:solidFill>
              </a:rPr>
              <a:t>ə</a:t>
            </a:r>
            <a:r>
              <a:rPr lang="en-US" altLang="zh-CN" b="1" dirty="0" err="1">
                <a:solidFill>
                  <a:srgbClr val="000000"/>
                </a:solidFill>
              </a:rPr>
              <a:t>'n</a:t>
            </a:r>
            <a:r>
              <a:rPr lang="en-US" altLang="zh-CN" b="1" dirty="0" err="1">
                <a:solidFill>
                  <a:srgbClr val="FF0000"/>
                </a:solidFill>
              </a:rPr>
              <a:t>aɪ</a:t>
            </a:r>
            <a:r>
              <a:rPr lang="en-US" altLang="zh-CN" b="1" dirty="0" err="1">
                <a:solidFill>
                  <a:srgbClr val="000000"/>
                </a:solidFill>
              </a:rPr>
              <a:t>t</a:t>
            </a:r>
            <a:r>
              <a:rPr lang="en-US" altLang="zh-CN" b="1" dirty="0">
                <a:cs typeface="Courier New" panose="02070309020205020404" pitchFamily="49" charset="0"/>
              </a:rPr>
              <a:t>/</a:t>
            </a:r>
          </a:p>
        </p:txBody>
      </p:sp>
      <p:sp>
        <p:nvSpPr>
          <p:cNvPr id="13329" name="Rectangle 17"/>
          <p:cNvSpPr>
            <a:spLocks noChangeArrowheads="1"/>
          </p:cNvSpPr>
          <p:nvPr/>
        </p:nvSpPr>
        <p:spPr bwMode="auto">
          <a:xfrm>
            <a:off x="6934200" y="5029200"/>
            <a:ext cx="9747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kumimoji="1" lang="en-US" altLang="zh-CN" b="1" dirty="0">
                <a:solidFill>
                  <a:srgbClr val="FF0000"/>
                </a:solidFill>
                <a:cs typeface="Courier New" panose="02070309020205020404" pitchFamily="49" charset="0"/>
              </a:rPr>
              <a:t>rush</a:t>
            </a:r>
          </a:p>
        </p:txBody>
      </p:sp>
      <p:sp>
        <p:nvSpPr>
          <p:cNvPr id="13330" name="Rectangle 18"/>
          <p:cNvSpPr>
            <a:spLocks noChangeArrowheads="1"/>
          </p:cNvSpPr>
          <p:nvPr/>
        </p:nvSpPr>
        <p:spPr bwMode="auto">
          <a:xfrm>
            <a:off x="3200400" y="5029200"/>
            <a:ext cx="1851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a:spcBef>
                <a:spcPct val="20000"/>
              </a:spcBef>
              <a:buFont typeface="Arial" panose="020B0604020202020204" pitchFamily="34" charset="0"/>
              <a:buNone/>
            </a:pPr>
            <a:r>
              <a:rPr lang="zh-CN" altLang="en-US" b="1" dirty="0"/>
              <a:t>冲；奔 </a:t>
            </a:r>
            <a:r>
              <a:rPr lang="en-US" altLang="zh-CN" b="1" i="1" dirty="0"/>
              <a:t>v.</a:t>
            </a:r>
            <a:r>
              <a:rPr lang="en-US" altLang="zh-CN" b="1" dirty="0"/>
              <a:t> </a:t>
            </a:r>
          </a:p>
        </p:txBody>
      </p:sp>
      <p:sp>
        <p:nvSpPr>
          <p:cNvPr id="13331" name="Rectangle 19"/>
          <p:cNvSpPr>
            <a:spLocks noChangeArrowheads="1"/>
          </p:cNvSpPr>
          <p:nvPr/>
        </p:nvSpPr>
        <p:spPr bwMode="auto">
          <a:xfrm>
            <a:off x="533400" y="5105400"/>
            <a:ext cx="114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a:spcBef>
                <a:spcPct val="20000"/>
              </a:spcBef>
              <a:buFont typeface="Arial" panose="020B0604020202020204" pitchFamily="34" charset="0"/>
              <a:buNone/>
            </a:pPr>
            <a:r>
              <a:rPr lang="en-US" altLang="zh-CN" b="1" dirty="0">
                <a:cs typeface="Courier New" panose="02070309020205020404" pitchFamily="49" charset="0"/>
              </a:rPr>
              <a:t>/</a:t>
            </a:r>
            <a:r>
              <a:rPr lang="en-US" altLang="zh-CN" b="1" dirty="0" err="1">
                <a:solidFill>
                  <a:srgbClr val="000000"/>
                </a:solidFill>
              </a:rPr>
              <a:t>r</a:t>
            </a:r>
            <a:r>
              <a:rPr lang="en-US" altLang="zh-CN" b="1" dirty="0" err="1">
                <a:solidFill>
                  <a:srgbClr val="FF0000"/>
                </a:solidFill>
              </a:rPr>
              <a:t>ʌ</a:t>
            </a:r>
            <a:r>
              <a:rPr lang="en-US" altLang="zh-CN" b="1" dirty="0" err="1">
                <a:solidFill>
                  <a:srgbClr val="000000"/>
                </a:solidFill>
              </a:rPr>
              <a:t>ʃ</a:t>
            </a:r>
            <a:r>
              <a:rPr lang="en-US" altLang="zh-CN" b="1" dirty="0">
                <a:cs typeface="Courier New" panose="02070309020205020404" pitchFamily="49" charset="0"/>
              </a:rPr>
              <a:t>/</a:t>
            </a:r>
          </a:p>
        </p:txBody>
      </p:sp>
      <p:sp>
        <p:nvSpPr>
          <p:cNvPr id="13332" name="Rectangle 20"/>
          <p:cNvSpPr>
            <a:spLocks noChangeArrowheads="1"/>
          </p:cNvSpPr>
          <p:nvPr/>
        </p:nvSpPr>
        <p:spPr bwMode="auto">
          <a:xfrm>
            <a:off x="6553200" y="5867400"/>
            <a:ext cx="1290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kumimoji="1" lang="en-US" altLang="zh-CN" b="1" dirty="0">
                <a:solidFill>
                  <a:srgbClr val="FF0000"/>
                </a:solidFill>
                <a:cs typeface="Courier New" panose="02070309020205020404" pitchFamily="49" charset="0"/>
              </a:rPr>
              <a:t>blouse</a:t>
            </a:r>
          </a:p>
        </p:txBody>
      </p:sp>
      <p:sp>
        <p:nvSpPr>
          <p:cNvPr id="13333" name="Rectangle 21"/>
          <p:cNvSpPr>
            <a:spLocks noChangeArrowheads="1"/>
          </p:cNvSpPr>
          <p:nvPr/>
        </p:nvSpPr>
        <p:spPr bwMode="auto">
          <a:xfrm>
            <a:off x="3276600" y="5791200"/>
            <a:ext cx="190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33400" indent="-533400">
              <a:spcBef>
                <a:spcPct val="20000"/>
              </a:spcBef>
              <a:buFont typeface="Arial" panose="020B0604020202020204" pitchFamily="34" charset="0"/>
              <a:buNone/>
            </a:pPr>
            <a:r>
              <a:rPr lang="zh-CN" altLang="en-US" b="1" dirty="0"/>
              <a:t>女衬衫 </a:t>
            </a:r>
            <a:r>
              <a:rPr lang="en-US" altLang="zh-CN" b="1" i="1" dirty="0"/>
              <a:t>n.</a:t>
            </a:r>
          </a:p>
        </p:txBody>
      </p:sp>
      <p:sp>
        <p:nvSpPr>
          <p:cNvPr id="13334" name="WordArt 22"/>
          <p:cNvSpPr>
            <a:spLocks noChangeArrowheads="1" noChangeShapeType="1" noTextEdit="1"/>
          </p:cNvSpPr>
          <p:nvPr/>
        </p:nvSpPr>
        <p:spPr bwMode="auto">
          <a:xfrm>
            <a:off x="609600" y="457200"/>
            <a:ext cx="7620000" cy="609600"/>
          </a:xfrm>
          <a:prstGeom prst="rect">
            <a:avLst/>
          </a:prstGeom>
        </p:spPr>
        <p:txBody>
          <a:bodyPr wrap="none" fromWordArt="1">
            <a:prstTxWarp prst="textPlain">
              <a:avLst>
                <a:gd name="adj" fmla="val 50000"/>
              </a:avLst>
            </a:prstTxWarp>
          </a:bodyPr>
          <a:lstStyle/>
          <a:p>
            <a:pPr algn="ctr"/>
            <a:r>
              <a:rPr lang="en-US" altLang="zh-CN" sz="48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rPr>
              <a:t>New words and expressions</a:t>
            </a:r>
            <a:endParaRPr lang="zh-CN" altLang="en-US" sz="4800" b="1" kern="10" dirty="0">
              <a:ln w="19050">
                <a:solidFill>
                  <a:srgbClr val="99CCFF"/>
                </a:solidFill>
                <a:round/>
              </a:ln>
              <a:solidFill>
                <a:srgbClr val="0066CC"/>
              </a:solidFill>
              <a:effectLst>
                <a:outerShdw dist="35921" dir="2700000" algn="ctr" rotWithShape="0">
                  <a:srgbClr val="990000"/>
                </a:outerShdw>
              </a:effectLst>
              <a:latin typeface="宋体" panose="02010600030101010101" pitchFamily="2" charset="-122"/>
              <a:ea typeface="宋体" panose="02010600030101010101" pitchFamily="2" charset="-122"/>
            </a:endParaRPr>
          </a:p>
        </p:txBody>
      </p:sp>
      <p:sp>
        <p:nvSpPr>
          <p:cNvPr id="13335" name="Rectangle 23"/>
          <p:cNvSpPr>
            <a:spLocks noChangeArrowheads="1"/>
          </p:cNvSpPr>
          <p:nvPr/>
        </p:nvSpPr>
        <p:spPr bwMode="auto">
          <a:xfrm>
            <a:off x="381000" y="5715000"/>
            <a:ext cx="145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33400" indent="-533400">
              <a:spcBef>
                <a:spcPct val="20000"/>
              </a:spcBef>
              <a:buFont typeface="Arial" panose="020B0604020202020204" pitchFamily="34" charset="0"/>
              <a:buNone/>
            </a:pPr>
            <a:r>
              <a:rPr lang="en-US" altLang="zh-CN" b="1" dirty="0">
                <a:cs typeface="Courier New" panose="02070309020205020404" pitchFamily="49" charset="0"/>
              </a:rPr>
              <a:t>/</a:t>
            </a:r>
            <a:r>
              <a:rPr lang="en-US" altLang="zh-CN" b="1" dirty="0" err="1">
                <a:solidFill>
                  <a:srgbClr val="000000"/>
                </a:solidFill>
              </a:rPr>
              <a:t>bl</a:t>
            </a:r>
            <a:r>
              <a:rPr lang="en-US" altLang="zh-CN" b="1" dirty="0" err="1">
                <a:solidFill>
                  <a:srgbClr val="FF0000"/>
                </a:solidFill>
              </a:rPr>
              <a:t>aʊ</a:t>
            </a:r>
            <a:r>
              <a:rPr lang="en-US" altLang="zh-CN" b="1" dirty="0" err="1">
                <a:solidFill>
                  <a:srgbClr val="000000"/>
                </a:solidFill>
              </a:rPr>
              <a:t>z</a:t>
            </a:r>
            <a:r>
              <a:rPr lang="en-US" altLang="zh-CN" b="1" dirty="0">
                <a:cs typeface="Courier New" panose="02070309020205020404" pitchFamily="49" charset="0"/>
              </a:rPr>
              <a:t>/</a:t>
            </a:r>
          </a:p>
        </p:txBody>
      </p:sp>
      <p:sp>
        <p:nvSpPr>
          <p:cNvPr id="13336" name="Rectangle 24"/>
          <p:cNvSpPr>
            <a:spLocks noChangeArrowheads="1"/>
          </p:cNvSpPr>
          <p:nvPr/>
        </p:nvSpPr>
        <p:spPr bwMode="auto">
          <a:xfrm>
            <a:off x="381000" y="2819400"/>
            <a:ext cx="14271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533400" indent="-533400">
              <a:spcBef>
                <a:spcPct val="20000"/>
              </a:spcBef>
              <a:buFont typeface="Arial" panose="020B0604020202020204" pitchFamily="34" charset="0"/>
              <a:buNone/>
            </a:pPr>
            <a:r>
              <a:rPr lang="en-US" altLang="zh-CN" b="1" dirty="0">
                <a:solidFill>
                  <a:srgbClr val="000000"/>
                </a:solidFill>
                <a:cs typeface="Courier New" panose="02070309020205020404" pitchFamily="49" charset="0"/>
              </a:rPr>
              <a:t>/</a:t>
            </a:r>
            <a:r>
              <a:rPr lang="en-US" altLang="zh-CN" b="1" dirty="0">
                <a:solidFill>
                  <a:srgbClr val="000000"/>
                </a:solidFill>
              </a:rPr>
              <a:t>'</a:t>
            </a:r>
            <a:r>
              <a:rPr lang="en-US" altLang="zh-CN" b="1" dirty="0" err="1">
                <a:solidFill>
                  <a:srgbClr val="000000"/>
                </a:solidFill>
              </a:rPr>
              <a:t>w</a:t>
            </a:r>
            <a:r>
              <a:rPr lang="en-US" altLang="zh-CN" b="1" dirty="0" err="1">
                <a:solidFill>
                  <a:srgbClr val="FF0000"/>
                </a:solidFill>
              </a:rPr>
              <a:t>ɪ</a:t>
            </a:r>
            <a:r>
              <a:rPr lang="en-US" altLang="zh-CN" b="1" dirty="0" err="1">
                <a:solidFill>
                  <a:srgbClr val="000000"/>
                </a:solidFill>
              </a:rPr>
              <a:t>nə</a:t>
            </a:r>
            <a:r>
              <a:rPr lang="en-US" altLang="zh-CN" b="1" dirty="0">
                <a:cs typeface="Courier New" panose="02070309020205020404" pitchFamily="49" charset="0"/>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28"/>
                                        </p:tgtEl>
                                        <p:attrNameLst>
                                          <p:attrName>style.visibility</p:attrName>
                                        </p:attrNameLst>
                                      </p:cBhvr>
                                      <p:to>
                                        <p:strVal val="visible"/>
                                      </p:to>
                                    </p:set>
                                    <p:anim to="" calcmode="lin" valueType="num">
                                      <p:cBhvr>
                                        <p:cTn id="7" dur="1" fill="hold"/>
                                        <p:tgtEl>
                                          <p:spTgt spid="1332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4151"/>
                                        </p:tgtEl>
                                        <p:attrNameLst>
                                          <p:attrName>style.visibility</p:attrName>
                                        </p:attrNameLst>
                                      </p:cBhvr>
                                      <p:to>
                                        <p:strVal val="visible"/>
                                      </p:to>
                                    </p:set>
                                    <p:anim to="" calcmode="lin" valueType="num">
                                      <p:cBhvr>
                                        <p:cTn id="12" dur="1" fill="hold"/>
                                        <p:tgtEl>
                                          <p:spTgt spid="134151"/>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314"/>
                                        </p:tgtEl>
                                        <p:attrNameLst>
                                          <p:attrName>style.visibility</p:attrName>
                                        </p:attrNameLst>
                                      </p:cBhvr>
                                      <p:to>
                                        <p:strVal val="visible"/>
                                      </p:to>
                                    </p:set>
                                    <p:anim to="" calcmode="lin" valueType="num">
                                      <p:cBhvr>
                                        <p:cTn id="17" dur="1" fill="hold"/>
                                        <p:tgtEl>
                                          <p:spTgt spid="13314"/>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324"/>
                                        </p:tgtEl>
                                        <p:attrNameLst>
                                          <p:attrName>style.visibility</p:attrName>
                                        </p:attrNameLst>
                                      </p:cBhvr>
                                      <p:to>
                                        <p:strVal val="visible"/>
                                      </p:to>
                                    </p:set>
                                    <p:anim to="" calcmode="lin" valueType="num">
                                      <p:cBhvr>
                                        <p:cTn id="22" dur="1" fill="hold"/>
                                        <p:tgtEl>
                                          <p:spTgt spid="13324"/>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3325"/>
                                        </p:tgtEl>
                                        <p:attrNameLst>
                                          <p:attrName>style.visibility</p:attrName>
                                        </p:attrNameLst>
                                      </p:cBhvr>
                                      <p:to>
                                        <p:strVal val="visible"/>
                                      </p:to>
                                    </p:set>
                                    <p:anim to="" calcmode="lin" valueType="num">
                                      <p:cBhvr>
                                        <p:cTn id="27" dur="1" fill="hold"/>
                                        <p:tgtEl>
                                          <p:spTgt spid="13325"/>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3322"/>
                                        </p:tgtEl>
                                        <p:attrNameLst>
                                          <p:attrName>style.visibility</p:attrName>
                                        </p:attrNameLst>
                                      </p:cBhvr>
                                      <p:to>
                                        <p:strVal val="visible"/>
                                      </p:to>
                                    </p:set>
                                    <p:anim to="" calcmode="lin" valueType="num">
                                      <p:cBhvr>
                                        <p:cTn id="32" dur="1" fill="hold"/>
                                        <p:tgtEl>
                                          <p:spTgt spid="13322"/>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3323"/>
                                        </p:tgtEl>
                                        <p:attrNameLst>
                                          <p:attrName>style.visibility</p:attrName>
                                        </p:attrNameLst>
                                      </p:cBhvr>
                                      <p:to>
                                        <p:strVal val="visible"/>
                                      </p:to>
                                    </p:set>
                                    <p:anim to="" calcmode="lin" valueType="num">
                                      <p:cBhvr>
                                        <p:cTn id="37" dur="1" fill="hold"/>
                                        <p:tgtEl>
                                          <p:spTgt spid="13323"/>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3318"/>
                                        </p:tgtEl>
                                        <p:attrNameLst>
                                          <p:attrName>style.visibility</p:attrName>
                                        </p:attrNameLst>
                                      </p:cBhvr>
                                      <p:to>
                                        <p:strVal val="visible"/>
                                      </p:to>
                                    </p:set>
                                    <p:anim to="" calcmode="lin" valueType="num">
                                      <p:cBhvr>
                                        <p:cTn id="42" dur="1" fill="hold"/>
                                        <p:tgtEl>
                                          <p:spTgt spid="13318"/>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3319"/>
                                        </p:tgtEl>
                                        <p:attrNameLst>
                                          <p:attrName>style.visibility</p:attrName>
                                        </p:attrNameLst>
                                      </p:cBhvr>
                                      <p:to>
                                        <p:strVal val="visible"/>
                                      </p:to>
                                    </p:set>
                                    <p:anim to="" calcmode="lin" valueType="num">
                                      <p:cBhvr>
                                        <p:cTn id="47" dur="1" fill="hold"/>
                                        <p:tgtEl>
                                          <p:spTgt spid="13319"/>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3320"/>
                                        </p:tgtEl>
                                        <p:attrNameLst>
                                          <p:attrName>style.visibility</p:attrName>
                                        </p:attrNameLst>
                                      </p:cBhvr>
                                      <p:to>
                                        <p:strVal val="visible"/>
                                      </p:to>
                                    </p:set>
                                    <p:anim to="" calcmode="lin" valueType="num">
                                      <p:cBhvr>
                                        <p:cTn id="52" dur="1" fill="hold"/>
                                        <p:tgtEl>
                                          <p:spTgt spid="13320"/>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3321"/>
                                        </p:tgtEl>
                                        <p:attrNameLst>
                                          <p:attrName>style.visibility</p:attrName>
                                        </p:attrNameLst>
                                      </p:cBhvr>
                                      <p:to>
                                        <p:strVal val="visible"/>
                                      </p:to>
                                    </p:set>
                                    <p:anim to="" calcmode="lin" valueType="num">
                                      <p:cBhvr>
                                        <p:cTn id="57" dur="1" fill="hold"/>
                                        <p:tgtEl>
                                          <p:spTgt spid="13321"/>
                                        </p:tgtEl>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13331"/>
                                        </p:tgtEl>
                                        <p:attrNameLst>
                                          <p:attrName>style.visibility</p:attrName>
                                        </p:attrNameLst>
                                      </p:cBhvr>
                                      <p:to>
                                        <p:strVal val="visible"/>
                                      </p:to>
                                    </p:set>
                                    <p:anim to="" calcmode="lin" valueType="num">
                                      <p:cBhvr>
                                        <p:cTn id="62" dur="1" fill="hold"/>
                                        <p:tgtEl>
                                          <p:spTgt spid="13331"/>
                                        </p:tgtEl>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13329"/>
                                        </p:tgtEl>
                                        <p:attrNameLst>
                                          <p:attrName>style.visibility</p:attrName>
                                        </p:attrNameLst>
                                      </p:cBhvr>
                                      <p:to>
                                        <p:strVal val="visible"/>
                                      </p:to>
                                    </p:set>
                                    <p:anim to="" calcmode="lin" valueType="num">
                                      <p:cBhvr>
                                        <p:cTn id="67" dur="1" fill="hold"/>
                                        <p:tgtEl>
                                          <p:spTgt spid="13329"/>
                                        </p:tgtEl>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13330"/>
                                        </p:tgtEl>
                                        <p:attrNameLst>
                                          <p:attrName>style.visibility</p:attrName>
                                        </p:attrNameLst>
                                      </p:cBhvr>
                                      <p:to>
                                        <p:strVal val="visible"/>
                                      </p:to>
                                    </p:set>
                                    <p:anim to="" calcmode="lin" valueType="num">
                                      <p:cBhvr>
                                        <p:cTn id="72" dur="1" fill="hold"/>
                                        <p:tgtEl>
                                          <p:spTgt spid="13330"/>
                                        </p:tgtEl>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13335"/>
                                        </p:tgtEl>
                                        <p:attrNameLst>
                                          <p:attrName>style.visibility</p:attrName>
                                        </p:attrNameLst>
                                      </p:cBhvr>
                                      <p:to>
                                        <p:strVal val="visible"/>
                                      </p:to>
                                    </p:set>
                                    <p:anim to="" calcmode="lin" valueType="num">
                                      <p:cBhvr>
                                        <p:cTn id="77" dur="1" fill="hold"/>
                                        <p:tgtEl>
                                          <p:spTgt spid="13335"/>
                                        </p:tgtEl>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13332"/>
                                        </p:tgtEl>
                                        <p:attrNameLst>
                                          <p:attrName>style.visibility</p:attrName>
                                        </p:attrNameLst>
                                      </p:cBhvr>
                                      <p:to>
                                        <p:strVal val="visible"/>
                                      </p:to>
                                    </p:set>
                                    <p:anim to="" calcmode="lin" valueType="num">
                                      <p:cBhvr>
                                        <p:cTn id="82" dur="1" fill="hold"/>
                                        <p:tgtEl>
                                          <p:spTgt spid="13332"/>
                                        </p:tgtEl>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13333"/>
                                        </p:tgtEl>
                                        <p:attrNameLst>
                                          <p:attrName>style.visibility</p:attrName>
                                        </p:attrNameLst>
                                      </p:cBhvr>
                                      <p:to>
                                        <p:strVal val="visible"/>
                                      </p:to>
                                    </p:set>
                                    <p:anim to="" calcmode="lin" valueType="num">
                                      <p:cBhvr>
                                        <p:cTn id="87" dur="1" fill="hold"/>
                                        <p:tgtEl>
                                          <p:spTgt spid="13333"/>
                                        </p:tgtEl>
                                      </p:cBhvr>
                                    </p:anim>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grpId="0" nodeType="clickEffect">
                                  <p:stCondLst>
                                    <p:cond delay="0"/>
                                  </p:stCondLst>
                                  <p:childTnLst>
                                    <p:set>
                                      <p:cBhvr>
                                        <p:cTn id="91" dur="1" fill="hold">
                                          <p:stCondLst>
                                            <p:cond delay="0"/>
                                          </p:stCondLst>
                                        </p:cTn>
                                        <p:tgtEl>
                                          <p:spTgt spid="13336"/>
                                        </p:tgtEl>
                                        <p:attrNameLst>
                                          <p:attrName>style.visibility</p:attrName>
                                        </p:attrNameLst>
                                      </p:cBhvr>
                                      <p:to>
                                        <p:strVal val="visible"/>
                                      </p:to>
                                    </p:set>
                                    <p:anim to="" calcmode="lin" valueType="num">
                                      <p:cBhvr>
                                        <p:cTn id="92" dur="1" fill="hold"/>
                                        <p:tgtEl>
                                          <p:spTgt spid="1333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4151" grpId="0" animBg="1"/>
      <p:bldP spid="13318" grpId="0"/>
      <p:bldP spid="13319" grpId="0"/>
      <p:bldP spid="13320" grpId="0"/>
      <p:bldP spid="13321" grpId="0"/>
      <p:bldP spid="13322" grpId="0"/>
      <p:bldP spid="13323" grpId="0"/>
      <p:bldP spid="13324" grpId="0"/>
      <p:bldP spid="13325" grpId="0"/>
      <p:bldP spid="13328" grpId="0"/>
      <p:bldP spid="13329" grpId="0"/>
      <p:bldP spid="13330" grpId="0"/>
      <p:bldP spid="13331" grpId="0"/>
      <p:bldP spid="13332" grpId="0"/>
      <p:bldP spid="13333" grpId="0"/>
      <p:bldP spid="13335" grpId="0"/>
      <p:bldP spid="13336" grpId="0"/>
    </p:bldLst>
  </p:timing>
</p:sld>
</file>

<file path=ppt/theme/theme1.xml><?xml version="1.0" encoding="utf-8"?>
<a:theme xmlns:a="http://schemas.openxmlformats.org/drawingml/2006/main" name="WWW.2PPT.COM&#10;">
  <a:themeElements>
    <a:clrScheme name="演示文稿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演示文稿1">
      <a:majorFont>
        <a:latin typeface="微软雅黑"/>
        <a:ea typeface="宋体"/>
        <a:cs typeface=""/>
      </a:majorFont>
      <a:minorFont>
        <a:latin typeface="Franklin Gothic Medium"/>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演示文稿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1987</Words>
  <Application>Microsoft Office PowerPoint</Application>
  <PresentationFormat>全屏显示(4:3)</PresentationFormat>
  <Paragraphs>277</Paragraphs>
  <Slides>41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41</vt:i4>
      </vt:variant>
    </vt:vector>
  </HeadingPairs>
  <TitlesOfParts>
    <vt:vector size="51" baseType="lpstr">
      <vt:lpstr>宋体</vt:lpstr>
      <vt:lpstr>微软雅黑</vt:lpstr>
      <vt:lpstr>Arial</vt:lpstr>
      <vt:lpstr>Arial Black</vt:lpstr>
      <vt:lpstr>Calibri</vt:lpstr>
      <vt:lpstr>Courier New</vt:lpstr>
      <vt:lpstr>Franklin Gothic Medium</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第一PPT模板网-WWW.1PPT.COM</cp:keywords>
  <dc:description>www.ppt818.com-提供资源下载</dc:description>
  <cp:lastModifiedBy>Windows 用户</cp:lastModifiedBy>
  <cp:revision>26</cp:revision>
  <cp:lastPrinted>2113-01-01T00:00:00Z</cp:lastPrinted>
  <dcterms:created xsi:type="dcterms:W3CDTF">2113-01-01T00:00:00Z</dcterms:created>
  <dcterms:modified xsi:type="dcterms:W3CDTF">2023-01-17T03:29:31Z</dcterms:modified>
  <cp:category>第一PPT模板网-WWW.1PPT.COM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0F7E12E412E44BD9B7570DA402AE0CA8</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