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28.xml" ContentType="application/vnd.openxmlformats-officedocument.presentationml.notesSlide+xml"/>
  <Override PartName="/ppt/tags/tag70.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handoutMasterIdLst>
    <p:handoutMasterId r:id="rId38"/>
  </p:handoutMasterIdLst>
  <p:sldIdLst>
    <p:sldId id="340" r:id="rId2"/>
    <p:sldId id="292" r:id="rId3"/>
    <p:sldId id="293" r:id="rId4"/>
    <p:sldId id="295" r:id="rId5"/>
    <p:sldId id="326" r:id="rId6"/>
    <p:sldId id="297" r:id="rId7"/>
    <p:sldId id="298" r:id="rId8"/>
    <p:sldId id="299" r:id="rId9"/>
    <p:sldId id="300" r:id="rId10"/>
    <p:sldId id="302" r:id="rId11"/>
    <p:sldId id="333" r:id="rId12"/>
    <p:sldId id="334" r:id="rId13"/>
    <p:sldId id="304" r:id="rId14"/>
    <p:sldId id="305" r:id="rId15"/>
    <p:sldId id="309" r:id="rId16"/>
    <p:sldId id="310" r:id="rId17"/>
    <p:sldId id="308" r:id="rId18"/>
    <p:sldId id="312" r:id="rId19"/>
    <p:sldId id="327" r:id="rId20"/>
    <p:sldId id="314" r:id="rId21"/>
    <p:sldId id="328" r:id="rId22"/>
    <p:sldId id="316" r:id="rId23"/>
    <p:sldId id="329" r:id="rId24"/>
    <p:sldId id="317" r:id="rId25"/>
    <p:sldId id="330" r:id="rId26"/>
    <p:sldId id="318" r:id="rId27"/>
    <p:sldId id="311" r:id="rId28"/>
    <p:sldId id="319" r:id="rId29"/>
    <p:sldId id="335" r:id="rId30"/>
    <p:sldId id="306" r:id="rId31"/>
    <p:sldId id="320" r:id="rId32"/>
    <p:sldId id="331" r:id="rId33"/>
    <p:sldId id="321" r:id="rId34"/>
    <p:sldId id="332" r:id="rId35"/>
    <p:sldId id="294" r:id="rId36"/>
  </p:sldIdLst>
  <p:sldSz cx="9144000" cy="6858000" type="screen4x3"/>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p15:clr>
            <a:srgbClr val="A4A3A4"/>
          </p15:clr>
        </p15:guide>
        <p15:guide id="2" pos="4150">
          <p15:clr>
            <a:srgbClr val="A4A3A4"/>
          </p15:clr>
        </p15:guide>
        <p15:guide id="3" orient="horz" pos="2172">
          <p15:clr>
            <a:srgbClr val="A4A3A4"/>
          </p15:clr>
        </p15:guide>
        <p15:guide id="4" pos="28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xuan Zeng" initials="x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F0F0F0"/>
    <a:srgbClr val="242424"/>
    <a:srgbClr val="FFFFFF"/>
    <a:srgbClr val="F0DF00"/>
    <a:srgbClr val="C30D23"/>
    <a:srgbClr val="FFE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81031" autoAdjust="0"/>
  </p:normalViewPr>
  <p:slideViewPr>
    <p:cSldViewPr snapToGrid="0">
      <p:cViewPr varScale="1">
        <p:scale>
          <a:sx n="92" d="100"/>
          <a:sy n="92" d="100"/>
        </p:scale>
        <p:origin x="1326" y="84"/>
      </p:cViewPr>
      <p:guideLst>
        <p:guide orient="horz" pos="232"/>
        <p:guide pos="4150"/>
        <p:guide orient="horz" pos="2172"/>
        <p:guide pos="288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527901261857098E-3"/>
          <c:y val="3.1694822195904401E-2"/>
          <c:w val="0.95263861722391396"/>
          <c:h val="0.93661035560819095"/>
        </c:manualLayout>
      </c:layout>
      <c:barChart>
        <c:barDir val="col"/>
        <c:grouping val="clustered"/>
        <c:varyColors val="0"/>
        <c:ser>
          <c:idx val="0"/>
          <c:order val="0"/>
          <c:tx>
            <c:strRef>
              <c:f>Sheet1!$B$1</c:f>
              <c:strCache>
                <c:ptCount val="1"/>
                <c:pt idx="0">
                  <c:v>列1</c:v>
                </c:pt>
              </c:strCache>
            </c:strRef>
          </c:tx>
          <c:spPr>
            <a:solidFill>
              <a:schemeClr val="accent3"/>
            </a:solidFill>
            <a:ln>
              <a:noFill/>
            </a:ln>
            <a:effectLst/>
            <a:sp3d/>
          </c:spPr>
          <c:invertIfNegative val="0"/>
          <c:cat>
            <c:strRef>
              <c:f>Sheet1!$A$2:$A$4</c:f>
              <c:strCache>
                <c:ptCount val="3"/>
                <c:pt idx="0">
                  <c:v>添加标题</c:v>
                </c:pt>
                <c:pt idx="1">
                  <c:v>添加标题</c:v>
                </c:pt>
                <c:pt idx="2">
                  <c:v>添加标题</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0F36-4DA4-8001-D077CD577486}"/>
            </c:ext>
          </c:extLst>
        </c:ser>
        <c:ser>
          <c:idx val="1"/>
          <c:order val="1"/>
          <c:tx>
            <c:strRef>
              <c:f>Sheet1!$C$1</c:f>
              <c:strCache>
                <c:ptCount val="1"/>
                <c:pt idx="0">
                  <c:v>列2</c:v>
                </c:pt>
              </c:strCache>
            </c:strRef>
          </c:tx>
          <c:spPr>
            <a:solidFill>
              <a:schemeClr val="accent1"/>
            </a:solidFill>
            <a:ln>
              <a:noFill/>
            </a:ln>
            <a:effectLst/>
            <a:sp3d/>
          </c:spPr>
          <c:invertIfNegative val="0"/>
          <c:cat>
            <c:strRef>
              <c:f>Sheet1!$A$2:$A$4</c:f>
              <c:strCache>
                <c:ptCount val="3"/>
                <c:pt idx="0">
                  <c:v>添加标题</c:v>
                </c:pt>
                <c:pt idx="1">
                  <c:v>添加标题</c:v>
                </c:pt>
                <c:pt idx="2">
                  <c:v>添加标题</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0F36-4DA4-8001-D077CD577486}"/>
            </c:ext>
          </c:extLst>
        </c:ser>
        <c:ser>
          <c:idx val="2"/>
          <c:order val="2"/>
          <c:tx>
            <c:strRef>
              <c:f>Sheet1!$D$1</c:f>
              <c:strCache>
                <c:ptCount val="1"/>
                <c:pt idx="0">
                  <c:v>列3</c:v>
                </c:pt>
              </c:strCache>
            </c:strRef>
          </c:tx>
          <c:spPr>
            <a:solidFill>
              <a:schemeClr val="accent2"/>
            </a:solidFill>
            <a:ln>
              <a:noFill/>
            </a:ln>
            <a:effectLst/>
            <a:sp3d/>
          </c:spPr>
          <c:invertIfNegative val="0"/>
          <c:cat>
            <c:strRef>
              <c:f>Sheet1!$A$2:$A$4</c:f>
              <c:strCache>
                <c:ptCount val="3"/>
                <c:pt idx="0">
                  <c:v>添加标题</c:v>
                </c:pt>
                <c:pt idx="1">
                  <c:v>添加标题</c:v>
                </c:pt>
                <c:pt idx="2">
                  <c:v>添加标题</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0F36-4DA4-8001-D077CD577486}"/>
            </c:ext>
          </c:extLst>
        </c:ser>
        <c:dLbls>
          <c:showLegendKey val="0"/>
          <c:showVal val="0"/>
          <c:showCatName val="0"/>
          <c:showSerName val="0"/>
          <c:showPercent val="0"/>
          <c:showBubbleSize val="0"/>
        </c:dLbls>
        <c:gapWidth val="150"/>
        <c:axId val="1666033344"/>
        <c:axId val="1572411488"/>
      </c:barChart>
      <c:catAx>
        <c:axId val="1666033344"/>
        <c:scaling>
          <c:orientation val="minMax"/>
        </c:scaling>
        <c:delete val="1"/>
        <c:axPos val="b"/>
        <c:numFmt formatCode="General" sourceLinked="1"/>
        <c:majorTickMark val="none"/>
        <c:minorTickMark val="none"/>
        <c:tickLblPos val="nextTo"/>
        <c:crossAx val="1572411488"/>
        <c:crosses val="autoZero"/>
        <c:auto val="1"/>
        <c:lblAlgn val="ctr"/>
        <c:lblOffset val="100"/>
        <c:noMultiLvlLbl val="0"/>
      </c:catAx>
      <c:valAx>
        <c:axId val="1572411488"/>
        <c:scaling>
          <c:orientation val="minMax"/>
        </c:scaling>
        <c:delete val="1"/>
        <c:axPos val="l"/>
        <c:majorGridlines>
          <c:spPr>
            <a:ln w="9525" cap="flat" cmpd="sng" algn="ctr">
              <a:solidFill>
                <a:schemeClr val="bg1">
                  <a:lumMod val="85000"/>
                </a:schemeClr>
              </a:solidFill>
              <a:prstDash val="solid"/>
              <a:round/>
            </a:ln>
            <a:effectLst/>
          </c:spPr>
        </c:majorGridlines>
        <c:numFmt formatCode="General" sourceLinked="1"/>
        <c:majorTickMark val="none"/>
        <c:minorTickMark val="none"/>
        <c:tickLblPos val="nextTo"/>
        <c:crossAx val="166603334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38861F-529F-4270-8DE9-84777EBAD0A1}"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318F09-5854-43D5-BC8D-088631B89FE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课前准备：</a:t>
            </a:r>
            <a:r>
              <a:rPr lang="zh-CN" altLang="zh-CN" sz="1200" kern="1200" dirty="0" smtClean="0">
                <a:solidFill>
                  <a:schemeClr val="tx1"/>
                </a:solidFill>
                <a:effectLst/>
                <a:latin typeface="+mn-lt"/>
                <a:ea typeface="+mn-ea"/>
                <a:cs typeface="+mn-cs"/>
              </a:rPr>
              <a:t>教师在云班课提供自主学习任务单，学生根据任务单，通过手机或电脑随时学习教师所提供的</a:t>
            </a:r>
            <a:r>
              <a:rPr lang="en-US" altLang="zh-CN" sz="1200" kern="1200" dirty="0" smtClean="0">
                <a:solidFill>
                  <a:schemeClr val="tx1"/>
                </a:solidFill>
                <a:effectLst/>
                <a:latin typeface="+mn-lt"/>
                <a:ea typeface="+mn-ea"/>
                <a:cs typeface="+mn-cs"/>
              </a:rPr>
              <a:t>if</a:t>
            </a:r>
            <a:r>
              <a:rPr lang="zh-CN" altLang="zh-CN" sz="1200" kern="1200" dirty="0" smtClean="0">
                <a:solidFill>
                  <a:schemeClr val="tx1"/>
                </a:solidFill>
                <a:effectLst/>
                <a:latin typeface="+mn-lt"/>
                <a:ea typeface="+mn-ea"/>
                <a:cs typeface="+mn-cs"/>
              </a:rPr>
              <a:t>条件句虚拟语气的微课视频，通过互联网查阅资料进行补充学习，并且完成相关练习。在课中，学生将对他们课前学习的内容进行分享交流，解决自主学习中遇到的问题。</a:t>
            </a:r>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solidFill>
                  <a:prstClr val="black"/>
                </a:solidFill>
              </a:rPr>
              <a:t>20</a:t>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solidFill>
                  <a:prstClr val="black"/>
                </a:solidFill>
              </a:rPr>
              <a:t>21</a:t>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solidFill>
                  <a:prstClr val="black"/>
                </a:solidFill>
              </a:rPr>
              <a:t>22</a:t>
            </a:fld>
            <a:endParaRPr lang="zh-CN"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solidFill>
                  <a:prstClr val="black"/>
                </a:solidFill>
              </a:rPr>
              <a:t>23</a:t>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2318F09-5854-43D5-BC8D-088631B89FE4}" type="slidenum">
              <a:rPr lang="zh-CN" altLang="en-US" smtClean="0">
                <a:solidFill>
                  <a:prstClr val="black"/>
                </a:solidFill>
              </a:rPr>
              <a:t>24</a:t>
            </a:fld>
            <a:endParaRPr lang="zh-CN"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2318F09-5854-43D5-BC8D-088631B89FE4}" type="slidenum">
              <a:rPr lang="zh-CN" altLang="en-US" smtClean="0">
                <a:solidFill>
                  <a:prstClr val="black"/>
                </a:solidFill>
              </a:rPr>
              <a:t>25</a:t>
            </a:fld>
            <a:endParaRPr lang="zh-CN"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 </a:t>
            </a:r>
          </a:p>
        </p:txBody>
      </p:sp>
      <p:sp>
        <p:nvSpPr>
          <p:cNvPr id="4" name="灯片编号占位符 3"/>
          <p:cNvSpPr>
            <a:spLocks noGrp="1"/>
          </p:cNvSpPr>
          <p:nvPr>
            <p:ph type="sldNum" sz="quarter" idx="10"/>
          </p:nvPr>
        </p:nvSpPr>
        <p:spPr/>
        <p:txBody>
          <a:bodyPr/>
          <a:lstStyle/>
          <a:p>
            <a:fld id="{12318F09-5854-43D5-BC8D-088631B89FE4}" type="slidenum">
              <a:rPr lang="zh-CN" altLang="en-US" smtClean="0">
                <a:solidFill>
                  <a:prstClr val="black"/>
                </a:solidFill>
              </a:rPr>
              <a:t>26</a:t>
            </a:fld>
            <a:endParaRPr lang="zh-CN"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35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t="-5000" b="-5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教学设计（动态）">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70364-8C18-4747-B562-0D9376530B6F}"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3B9249D-033E-4043-BE27-F92B2E216FDD}" type="slidenum">
              <a:rPr lang="zh-CN" altLang="en-US" smtClean="0"/>
              <a:t>‹#›</a:t>
            </a:fld>
            <a:endParaRPr lang="zh-CN" altLang="en-US"/>
          </a:p>
        </p:txBody>
      </p:sp>
      <p:sp>
        <p:nvSpPr>
          <p:cNvPr id="5" name="矩形 3"/>
          <p:cNvSpPr>
            <a:spLocks noChangeArrowheads="1"/>
          </p:cNvSpPr>
          <p:nvPr userDrawn="1"/>
        </p:nvSpPr>
        <p:spPr bwMode="auto">
          <a:xfrm>
            <a:off x="1070927" y="599470"/>
            <a:ext cx="1546774" cy="28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lvl="1" algn="ct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rPr>
              <a:t>Teaching Design</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 name="组合 6"/>
          <p:cNvGrpSpPr/>
          <p:nvPr userDrawn="1"/>
        </p:nvGrpSpPr>
        <p:grpSpPr>
          <a:xfrm>
            <a:off x="250934" y="254793"/>
            <a:ext cx="626801" cy="566539"/>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8" name="六边形 7"/>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9" name="六边形 8"/>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a:cs typeface="+mn-cs"/>
              </a:endParaRPr>
            </a:p>
          </p:txBody>
        </p:sp>
      </p:grpSp>
      <p:grpSp>
        <p:nvGrpSpPr>
          <p:cNvPr id="10" name="6"/>
          <p:cNvGrpSpPr/>
          <p:nvPr userDrawn="1"/>
        </p:nvGrpSpPr>
        <p:grpSpPr>
          <a:xfrm>
            <a:off x="518446" y="386163"/>
            <a:ext cx="495930" cy="454881"/>
            <a:chOff x="7314523" y="1440019"/>
            <a:chExt cx="2081664" cy="2155306"/>
          </a:xfrm>
        </p:grpSpPr>
        <p:grpSp>
          <p:nvGrpSpPr>
            <p:cNvPr id="11" name="组合 10"/>
            <p:cNvGrpSpPr/>
            <p:nvPr/>
          </p:nvGrpSpPr>
          <p:grpSpPr>
            <a:xfrm flipH="1">
              <a:off x="7314523" y="1440019"/>
              <a:ext cx="2081664" cy="2081664"/>
              <a:chOff x="2848130" y="1860030"/>
              <a:chExt cx="3807502" cy="3807503"/>
            </a:xfrm>
          </p:grpSpPr>
          <p:sp>
            <p:nvSpPr>
              <p:cNvPr id="13" name="六边形 12"/>
              <p:cNvSpPr/>
              <p:nvPr/>
            </p:nvSpPr>
            <p:spPr>
              <a:xfrm>
                <a:off x="2848130" y="1860030"/>
                <a:ext cx="3807502" cy="3807503"/>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panose="020B0503020202020204"/>
                  <a:cs typeface="+mn-cs"/>
                </a:endParaRPr>
              </a:p>
            </p:txBody>
          </p:sp>
          <p:sp>
            <p:nvSpPr>
              <p:cNvPr id="14" name="六边形 13"/>
              <p:cNvSpPr/>
              <p:nvPr/>
            </p:nvSpPr>
            <p:spPr>
              <a:xfrm>
                <a:off x="2936812" y="1948725"/>
                <a:ext cx="3630123" cy="3630122"/>
              </a:xfrm>
              <a:prstGeom prst="hexagon">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panose="020B0503020202020204"/>
                  <a:cs typeface="+mn-cs"/>
                </a:endParaRPr>
              </a:p>
            </p:txBody>
          </p:sp>
        </p:grpSp>
        <p:sp>
          <p:nvSpPr>
            <p:cNvPr id="12" name="文本框 36"/>
            <p:cNvSpPr txBox="1"/>
            <p:nvPr/>
          </p:nvSpPr>
          <p:spPr>
            <a:xfrm>
              <a:off x="7910886" y="1446134"/>
              <a:ext cx="293018" cy="214919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7200" b="1" i="0" u="none" strike="noStrike" kern="0" cap="none" spc="0" normalizeH="0" baseline="0" noProof="0" dirty="0">
                <a:ln>
                  <a:noFill/>
                </a:ln>
                <a:solidFill>
                  <a:srgbClr val="E94744"/>
                </a:solidFill>
                <a:effectLst>
                  <a:innerShdw blurRad="63500" dist="50800" dir="13500000">
                    <a:prstClr val="black">
                      <a:alpha val="50000"/>
                    </a:prstClr>
                  </a:innerShdw>
                </a:effectLst>
                <a:uLnTx/>
                <a:uFillTx/>
              </a:endParaRPr>
            </a:p>
          </p:txBody>
        </p:sp>
      </p:grpSp>
      <p:sp>
        <p:nvSpPr>
          <p:cNvPr id="15" name="标题 1"/>
          <p:cNvSpPr txBox="1"/>
          <p:nvPr userDrawn="1"/>
        </p:nvSpPr>
        <p:spPr>
          <a:xfrm>
            <a:off x="1075043" y="249155"/>
            <a:ext cx="1369610"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chemeClr val="tx2"/>
                </a:solidFill>
              </a:rPr>
              <a:t>教学设计</a:t>
            </a:r>
            <a:endParaRPr lang="zh-CN" altLang="en-US" sz="2400" b="1" kern="0" dirty="0">
              <a:solidFill>
                <a:schemeClr val="tx2"/>
              </a:solidFill>
            </a:endParaRPr>
          </a:p>
        </p:txBody>
      </p:sp>
      <p:cxnSp>
        <p:nvCxnSpPr>
          <p:cNvPr id="18" name="直接连接符 17"/>
          <p:cNvCxnSpPr/>
          <p:nvPr userDrawn="1"/>
        </p:nvCxnSpPr>
        <p:spPr>
          <a:xfrm>
            <a:off x="515257" y="898681"/>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00"/>
                                            <p:tgtEl>
                                              <p:spTgt spid="18"/>
                                            </p:tgtEl>
                                          </p:cBhvr>
                                        </p:animEffect>
                                      </p:childTnLst>
                                    </p:cTn>
                                  </p:par>
                                </p:childTnLst>
                              </p:cTn>
                            </p:par>
                            <p:par>
                              <p:cTn id="8" fill="hold">
                                <p:stCondLst>
                                  <p:cond delay="500"/>
                                </p:stCondLst>
                                <p:childTnLst>
                                  <p:par>
                                    <p:cTn id="9" presetID="2" presetClass="entr" presetSubtype="9" fill="hold" nodeType="afterEffect" p14:presetBounceEnd="50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50000">
                                          <p:cBhvr additive="base">
                                            <p:cTn id="11" dur="10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50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50000">
                                          <p:cBhvr additive="base">
                                            <p:cTn id="15" dur="10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10"/>
                                            </p:tgtEl>
                                            <p:attrNameLst>
                                              <p:attrName>ppt_y</p:attrName>
                                            </p:attrNameLst>
                                          </p:cBhvr>
                                          <p:tavLst>
                                            <p:tav tm="0">
                                              <p:val>
                                                <p:strVal val="0-#ppt_h/2"/>
                                              </p:val>
                                            </p:tav>
                                            <p:tav tm="100000">
                                              <p:val>
                                                <p:strVal val="#ppt_y"/>
                                              </p:val>
                                            </p:tav>
                                          </p:tavLst>
                                        </p:anim>
                                      </p:childTnLst>
                                    </p:cTn>
                                  </p:par>
                                  <p:par>
                                    <p:cTn id="17" presetID="22" presetClass="entr" presetSubtype="8"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00"/>
                                            <p:tgtEl>
                                              <p:spTgt spid="18"/>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0-#ppt_h/2"/>
                                              </p:val>
                                            </p:tav>
                                            <p:tav tm="100000">
                                              <p:val>
                                                <p:strVal val="#ppt_y"/>
                                              </p:val>
                                            </p:tav>
                                          </p:tavLst>
                                        </p:anim>
                                      </p:childTnLst>
                                    </p:cTn>
                                  </p:par>
                                  <p:par>
                                    <p:cTn id="17" presetID="22" presetClass="entr" presetSubtype="8"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教学设计（静态）">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70364-8C18-4747-B562-0D9376530B6F}"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3B9249D-033E-4043-BE27-F92B2E216FDD}" type="slidenum">
              <a:rPr lang="zh-CN" altLang="en-US" smtClean="0"/>
              <a:t>‹#›</a:t>
            </a:fld>
            <a:endParaRPr lang="zh-CN" altLang="en-US"/>
          </a:p>
        </p:txBody>
      </p:sp>
      <p:sp>
        <p:nvSpPr>
          <p:cNvPr id="5" name="矩形 3"/>
          <p:cNvSpPr>
            <a:spLocks noChangeArrowheads="1"/>
          </p:cNvSpPr>
          <p:nvPr userDrawn="1"/>
        </p:nvSpPr>
        <p:spPr bwMode="auto">
          <a:xfrm>
            <a:off x="1070927" y="599470"/>
            <a:ext cx="1546774" cy="28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lvl="1" algn="ct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rPr>
              <a:t>Teaching Design</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 name="组合 6"/>
          <p:cNvGrpSpPr/>
          <p:nvPr userDrawn="1"/>
        </p:nvGrpSpPr>
        <p:grpSpPr>
          <a:xfrm>
            <a:off x="250934" y="254793"/>
            <a:ext cx="626801" cy="566539"/>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8" name="六边形 7"/>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9" name="六边形 8"/>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a:cs typeface="+mn-cs"/>
              </a:endParaRPr>
            </a:p>
          </p:txBody>
        </p:sp>
      </p:grpSp>
      <p:grpSp>
        <p:nvGrpSpPr>
          <p:cNvPr id="10" name="6"/>
          <p:cNvGrpSpPr/>
          <p:nvPr userDrawn="1"/>
        </p:nvGrpSpPr>
        <p:grpSpPr>
          <a:xfrm>
            <a:off x="518446" y="386163"/>
            <a:ext cx="495930" cy="454881"/>
            <a:chOff x="7314523" y="1440019"/>
            <a:chExt cx="2081664" cy="2155306"/>
          </a:xfrm>
        </p:grpSpPr>
        <p:grpSp>
          <p:nvGrpSpPr>
            <p:cNvPr id="11" name="组合 10"/>
            <p:cNvGrpSpPr/>
            <p:nvPr/>
          </p:nvGrpSpPr>
          <p:grpSpPr>
            <a:xfrm flipH="1">
              <a:off x="7314523" y="1440019"/>
              <a:ext cx="2081664" cy="2081664"/>
              <a:chOff x="2848130" y="1860030"/>
              <a:chExt cx="3807502" cy="3807503"/>
            </a:xfrm>
          </p:grpSpPr>
          <p:sp>
            <p:nvSpPr>
              <p:cNvPr id="13" name="六边形 12"/>
              <p:cNvSpPr/>
              <p:nvPr/>
            </p:nvSpPr>
            <p:spPr>
              <a:xfrm>
                <a:off x="2848130" y="1860030"/>
                <a:ext cx="3807502" cy="3807503"/>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panose="020B0503020202020204"/>
                  <a:cs typeface="+mn-cs"/>
                </a:endParaRPr>
              </a:p>
            </p:txBody>
          </p:sp>
          <p:sp>
            <p:nvSpPr>
              <p:cNvPr id="14" name="六边形 13"/>
              <p:cNvSpPr/>
              <p:nvPr/>
            </p:nvSpPr>
            <p:spPr>
              <a:xfrm>
                <a:off x="2936812" y="1948725"/>
                <a:ext cx="3630123" cy="3630122"/>
              </a:xfrm>
              <a:prstGeom prst="hexagon">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panose="020B0503020202020204"/>
                  <a:cs typeface="+mn-cs"/>
                </a:endParaRPr>
              </a:p>
            </p:txBody>
          </p:sp>
        </p:grpSp>
        <p:sp>
          <p:nvSpPr>
            <p:cNvPr id="12" name="文本框 36"/>
            <p:cNvSpPr txBox="1"/>
            <p:nvPr/>
          </p:nvSpPr>
          <p:spPr>
            <a:xfrm>
              <a:off x="7910886" y="1446134"/>
              <a:ext cx="293018" cy="214919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7200" b="1" i="0" u="none" strike="noStrike" kern="0" cap="none" spc="0" normalizeH="0" baseline="0" noProof="0" dirty="0">
                <a:ln>
                  <a:noFill/>
                </a:ln>
                <a:solidFill>
                  <a:srgbClr val="E94744"/>
                </a:solidFill>
                <a:effectLst>
                  <a:innerShdw blurRad="63500" dist="50800" dir="13500000">
                    <a:prstClr val="black">
                      <a:alpha val="50000"/>
                    </a:prstClr>
                  </a:innerShdw>
                </a:effectLst>
                <a:uLnTx/>
                <a:uFillTx/>
              </a:endParaRPr>
            </a:p>
          </p:txBody>
        </p:sp>
      </p:grpSp>
      <p:sp>
        <p:nvSpPr>
          <p:cNvPr id="15" name="标题 1"/>
          <p:cNvSpPr txBox="1"/>
          <p:nvPr userDrawn="1"/>
        </p:nvSpPr>
        <p:spPr>
          <a:xfrm>
            <a:off x="1075043" y="249155"/>
            <a:ext cx="1369610"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chemeClr val="tx2"/>
                </a:solidFill>
              </a:rPr>
              <a:t>教学设计</a:t>
            </a:r>
            <a:endParaRPr lang="zh-CN" altLang="en-US" sz="2400" b="1" kern="0" dirty="0">
              <a:solidFill>
                <a:schemeClr val="tx2"/>
              </a:solidFill>
            </a:endParaRPr>
          </a:p>
        </p:txBody>
      </p:sp>
      <p:cxnSp>
        <p:nvCxnSpPr>
          <p:cNvPr id="18" name="直接连接符 17"/>
          <p:cNvCxnSpPr/>
          <p:nvPr userDrawn="1"/>
        </p:nvCxnSpPr>
        <p:spPr>
          <a:xfrm>
            <a:off x="515257" y="898681"/>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教学过程（动态）">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70364-8C18-4747-B562-0D9376530B6F}"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3B9249D-033E-4043-BE27-F92B2E216FDD}" type="slidenum">
              <a:rPr lang="zh-CN" altLang="en-US" smtClean="0"/>
              <a:t>‹#›</a:t>
            </a:fld>
            <a:endParaRPr lang="zh-CN" altLang="en-US"/>
          </a:p>
        </p:txBody>
      </p:sp>
      <p:sp>
        <p:nvSpPr>
          <p:cNvPr id="5" name="矩形 3"/>
          <p:cNvSpPr>
            <a:spLocks noChangeArrowheads="1"/>
          </p:cNvSpPr>
          <p:nvPr userDrawn="1"/>
        </p:nvSpPr>
        <p:spPr bwMode="auto">
          <a:xfrm>
            <a:off x="1044159" y="599470"/>
            <a:ext cx="1600314" cy="28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lvl="1" algn="ct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rPr>
              <a:t>Teaching Process</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 name="组合 6"/>
          <p:cNvGrpSpPr/>
          <p:nvPr userDrawn="1"/>
        </p:nvGrpSpPr>
        <p:grpSpPr>
          <a:xfrm>
            <a:off x="250934" y="254793"/>
            <a:ext cx="626801" cy="566539"/>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8" name="六边形 7"/>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9" name="六边形 8"/>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a:cs typeface="+mn-cs"/>
              </a:endParaRPr>
            </a:p>
          </p:txBody>
        </p:sp>
      </p:grpSp>
      <p:grpSp>
        <p:nvGrpSpPr>
          <p:cNvPr id="10" name="6"/>
          <p:cNvGrpSpPr/>
          <p:nvPr userDrawn="1"/>
        </p:nvGrpSpPr>
        <p:grpSpPr>
          <a:xfrm>
            <a:off x="518446" y="386163"/>
            <a:ext cx="495930" cy="454881"/>
            <a:chOff x="7314523" y="1440019"/>
            <a:chExt cx="2081664" cy="2155306"/>
          </a:xfrm>
        </p:grpSpPr>
        <p:grpSp>
          <p:nvGrpSpPr>
            <p:cNvPr id="11" name="组合 10"/>
            <p:cNvGrpSpPr/>
            <p:nvPr/>
          </p:nvGrpSpPr>
          <p:grpSpPr>
            <a:xfrm flipH="1">
              <a:off x="7314523" y="1440019"/>
              <a:ext cx="2081664" cy="2081664"/>
              <a:chOff x="2848130" y="1860030"/>
              <a:chExt cx="3807502" cy="3807503"/>
            </a:xfrm>
          </p:grpSpPr>
          <p:sp>
            <p:nvSpPr>
              <p:cNvPr id="13" name="六边形 12"/>
              <p:cNvSpPr/>
              <p:nvPr/>
            </p:nvSpPr>
            <p:spPr>
              <a:xfrm>
                <a:off x="2848130" y="1860030"/>
                <a:ext cx="3807502" cy="3807503"/>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panose="020B0503020202020204"/>
                  <a:cs typeface="+mn-cs"/>
                </a:endParaRPr>
              </a:p>
            </p:txBody>
          </p:sp>
          <p:sp>
            <p:nvSpPr>
              <p:cNvPr id="14" name="六边形 13"/>
              <p:cNvSpPr/>
              <p:nvPr/>
            </p:nvSpPr>
            <p:spPr>
              <a:xfrm>
                <a:off x="2936812" y="1948725"/>
                <a:ext cx="3630123" cy="3630122"/>
              </a:xfrm>
              <a:prstGeom prst="hexagon">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panose="020B0503020202020204"/>
                  <a:cs typeface="+mn-cs"/>
                </a:endParaRPr>
              </a:p>
            </p:txBody>
          </p:sp>
        </p:grpSp>
        <p:sp>
          <p:nvSpPr>
            <p:cNvPr id="12" name="文本框 36"/>
            <p:cNvSpPr txBox="1"/>
            <p:nvPr/>
          </p:nvSpPr>
          <p:spPr>
            <a:xfrm>
              <a:off x="7910886" y="1446134"/>
              <a:ext cx="293018" cy="214919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7200" b="1" i="0" u="none" strike="noStrike" kern="0" cap="none" spc="0" normalizeH="0" baseline="0" noProof="0" dirty="0">
                <a:ln>
                  <a:noFill/>
                </a:ln>
                <a:solidFill>
                  <a:srgbClr val="E94744"/>
                </a:solidFill>
                <a:effectLst>
                  <a:innerShdw blurRad="63500" dist="50800" dir="13500000">
                    <a:prstClr val="black">
                      <a:alpha val="50000"/>
                    </a:prstClr>
                  </a:innerShdw>
                </a:effectLst>
                <a:uLnTx/>
                <a:uFillTx/>
              </a:endParaRPr>
            </a:p>
          </p:txBody>
        </p:sp>
      </p:grpSp>
      <p:sp>
        <p:nvSpPr>
          <p:cNvPr id="15" name="标题 1"/>
          <p:cNvSpPr txBox="1"/>
          <p:nvPr userDrawn="1"/>
        </p:nvSpPr>
        <p:spPr>
          <a:xfrm>
            <a:off x="1075043" y="249155"/>
            <a:ext cx="1369610"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chemeClr val="tx2"/>
                </a:solidFill>
              </a:rPr>
              <a:t>教学过程</a:t>
            </a:r>
            <a:endParaRPr lang="zh-CN" altLang="en-US" sz="2400" b="1" kern="0" dirty="0">
              <a:solidFill>
                <a:schemeClr val="tx2"/>
              </a:solidFill>
            </a:endParaRPr>
          </a:p>
        </p:txBody>
      </p:sp>
      <p:cxnSp>
        <p:nvCxnSpPr>
          <p:cNvPr id="18" name="直接连接符 17"/>
          <p:cNvCxnSpPr/>
          <p:nvPr userDrawn="1"/>
        </p:nvCxnSpPr>
        <p:spPr>
          <a:xfrm>
            <a:off x="515257" y="898681"/>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00"/>
                                            <p:tgtEl>
                                              <p:spTgt spid="18"/>
                                            </p:tgtEl>
                                          </p:cBhvr>
                                        </p:animEffect>
                                      </p:childTnLst>
                                    </p:cTn>
                                  </p:par>
                                </p:childTnLst>
                              </p:cTn>
                            </p:par>
                            <p:par>
                              <p:cTn id="8" fill="hold">
                                <p:stCondLst>
                                  <p:cond delay="500"/>
                                </p:stCondLst>
                                <p:childTnLst>
                                  <p:par>
                                    <p:cTn id="9" presetID="2" presetClass="entr" presetSubtype="9" fill="hold" nodeType="afterEffect" p14:presetBounceEnd="50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50000">
                                          <p:cBhvr additive="base">
                                            <p:cTn id="11" dur="10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50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50000">
                                          <p:cBhvr additive="base">
                                            <p:cTn id="15" dur="10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10"/>
                                            </p:tgtEl>
                                            <p:attrNameLst>
                                              <p:attrName>ppt_y</p:attrName>
                                            </p:attrNameLst>
                                          </p:cBhvr>
                                          <p:tavLst>
                                            <p:tav tm="0">
                                              <p:val>
                                                <p:strVal val="0-#ppt_h/2"/>
                                              </p:val>
                                            </p:tav>
                                            <p:tav tm="100000">
                                              <p:val>
                                                <p:strVal val="#ppt_y"/>
                                              </p:val>
                                            </p:tav>
                                          </p:tavLst>
                                        </p:anim>
                                      </p:childTnLst>
                                    </p:cTn>
                                  </p:par>
                                  <p:par>
                                    <p:cTn id="17" presetID="22" presetClass="entr" presetSubtype="8"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00"/>
                                            <p:tgtEl>
                                              <p:spTgt spid="18"/>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0-#ppt_h/2"/>
                                              </p:val>
                                            </p:tav>
                                            <p:tav tm="100000">
                                              <p:val>
                                                <p:strVal val="#ppt_y"/>
                                              </p:val>
                                            </p:tav>
                                          </p:tavLst>
                                        </p:anim>
                                      </p:childTnLst>
                                    </p:cTn>
                                  </p:par>
                                  <p:par>
                                    <p:cTn id="17" presetID="22" presetClass="entr" presetSubtype="8"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教学过程（静态）">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70364-8C18-4747-B562-0D9376530B6F}"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3B9249D-033E-4043-BE27-F92B2E216FDD}" type="slidenum">
              <a:rPr lang="zh-CN" altLang="en-US" smtClean="0"/>
              <a:t>‹#›</a:t>
            </a:fld>
            <a:endParaRPr lang="zh-CN" altLang="en-US"/>
          </a:p>
        </p:txBody>
      </p:sp>
      <p:sp>
        <p:nvSpPr>
          <p:cNvPr id="5" name="矩形 3"/>
          <p:cNvSpPr>
            <a:spLocks noChangeArrowheads="1"/>
          </p:cNvSpPr>
          <p:nvPr userDrawn="1"/>
        </p:nvSpPr>
        <p:spPr bwMode="auto">
          <a:xfrm>
            <a:off x="1044159" y="599470"/>
            <a:ext cx="1600314" cy="28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lvl="1" algn="ct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rPr>
              <a:t>Teaching Process</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 name="组合 6"/>
          <p:cNvGrpSpPr/>
          <p:nvPr userDrawn="1"/>
        </p:nvGrpSpPr>
        <p:grpSpPr>
          <a:xfrm>
            <a:off x="250934" y="254793"/>
            <a:ext cx="626801" cy="566539"/>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8" name="六边形 7"/>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9" name="六边形 8"/>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a:cs typeface="+mn-cs"/>
              </a:endParaRPr>
            </a:p>
          </p:txBody>
        </p:sp>
      </p:grpSp>
      <p:grpSp>
        <p:nvGrpSpPr>
          <p:cNvPr id="10" name="6"/>
          <p:cNvGrpSpPr/>
          <p:nvPr userDrawn="1"/>
        </p:nvGrpSpPr>
        <p:grpSpPr>
          <a:xfrm>
            <a:off x="518446" y="386163"/>
            <a:ext cx="495930" cy="454881"/>
            <a:chOff x="7314523" y="1440019"/>
            <a:chExt cx="2081664" cy="2155306"/>
          </a:xfrm>
        </p:grpSpPr>
        <p:grpSp>
          <p:nvGrpSpPr>
            <p:cNvPr id="11" name="组合 10"/>
            <p:cNvGrpSpPr/>
            <p:nvPr/>
          </p:nvGrpSpPr>
          <p:grpSpPr>
            <a:xfrm flipH="1">
              <a:off x="7314523" y="1440019"/>
              <a:ext cx="2081664" cy="2081664"/>
              <a:chOff x="2848130" y="1860030"/>
              <a:chExt cx="3807502" cy="3807503"/>
            </a:xfrm>
          </p:grpSpPr>
          <p:sp>
            <p:nvSpPr>
              <p:cNvPr id="13" name="六边形 12"/>
              <p:cNvSpPr/>
              <p:nvPr/>
            </p:nvSpPr>
            <p:spPr>
              <a:xfrm>
                <a:off x="2848130" y="1860030"/>
                <a:ext cx="3807502" cy="3807503"/>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panose="020B0503020202020204"/>
                  <a:cs typeface="+mn-cs"/>
                </a:endParaRPr>
              </a:p>
            </p:txBody>
          </p:sp>
          <p:sp>
            <p:nvSpPr>
              <p:cNvPr id="14" name="六边形 13"/>
              <p:cNvSpPr/>
              <p:nvPr/>
            </p:nvSpPr>
            <p:spPr>
              <a:xfrm>
                <a:off x="2936812" y="1948725"/>
                <a:ext cx="3630123" cy="3630122"/>
              </a:xfrm>
              <a:prstGeom prst="hexagon">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panose="020B0503020202020204"/>
                  <a:cs typeface="+mn-cs"/>
                </a:endParaRPr>
              </a:p>
            </p:txBody>
          </p:sp>
        </p:grpSp>
        <p:sp>
          <p:nvSpPr>
            <p:cNvPr id="12" name="文本框 36"/>
            <p:cNvSpPr txBox="1"/>
            <p:nvPr/>
          </p:nvSpPr>
          <p:spPr>
            <a:xfrm>
              <a:off x="7910886" y="1446134"/>
              <a:ext cx="293018" cy="214919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7200" b="1" i="0" u="none" strike="noStrike" kern="0" cap="none" spc="0" normalizeH="0" baseline="0" noProof="0" dirty="0">
                <a:ln>
                  <a:noFill/>
                </a:ln>
                <a:solidFill>
                  <a:srgbClr val="E94744"/>
                </a:solidFill>
                <a:effectLst>
                  <a:innerShdw blurRad="63500" dist="50800" dir="13500000">
                    <a:prstClr val="black">
                      <a:alpha val="50000"/>
                    </a:prstClr>
                  </a:innerShdw>
                </a:effectLst>
                <a:uLnTx/>
                <a:uFillTx/>
              </a:endParaRPr>
            </a:p>
          </p:txBody>
        </p:sp>
      </p:grpSp>
      <p:sp>
        <p:nvSpPr>
          <p:cNvPr id="15" name="标题 1"/>
          <p:cNvSpPr txBox="1"/>
          <p:nvPr userDrawn="1"/>
        </p:nvSpPr>
        <p:spPr>
          <a:xfrm>
            <a:off x="1075043" y="249155"/>
            <a:ext cx="1369610"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chemeClr val="tx2"/>
                </a:solidFill>
              </a:rPr>
              <a:t>教学过程</a:t>
            </a:r>
            <a:endParaRPr lang="zh-CN" altLang="en-US" sz="2400" b="1" kern="0" dirty="0">
              <a:solidFill>
                <a:schemeClr val="tx2"/>
              </a:solidFill>
            </a:endParaRPr>
          </a:p>
        </p:txBody>
      </p:sp>
      <p:cxnSp>
        <p:nvCxnSpPr>
          <p:cNvPr id="18" name="直接连接符 17"/>
          <p:cNvCxnSpPr/>
          <p:nvPr userDrawn="1"/>
        </p:nvCxnSpPr>
        <p:spPr>
          <a:xfrm>
            <a:off x="515257" y="898681"/>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教学反思（动态）">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70364-8C18-4747-B562-0D9376530B6F}"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3B9249D-033E-4043-BE27-F92B2E216FDD}" type="slidenum">
              <a:rPr lang="zh-CN" altLang="en-US" smtClean="0"/>
              <a:t>‹#›</a:t>
            </a:fld>
            <a:endParaRPr lang="zh-CN" altLang="en-US"/>
          </a:p>
        </p:txBody>
      </p:sp>
      <p:sp>
        <p:nvSpPr>
          <p:cNvPr id="5" name="矩形 3"/>
          <p:cNvSpPr>
            <a:spLocks noChangeArrowheads="1"/>
          </p:cNvSpPr>
          <p:nvPr userDrawn="1"/>
        </p:nvSpPr>
        <p:spPr bwMode="auto">
          <a:xfrm>
            <a:off x="1025245" y="599470"/>
            <a:ext cx="1717655" cy="28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lvl="1" algn="ct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rPr>
              <a:t>Teaching Refletion</a:t>
            </a:r>
          </a:p>
        </p:txBody>
      </p:sp>
      <p:grpSp>
        <p:nvGrpSpPr>
          <p:cNvPr id="7" name="组合 6"/>
          <p:cNvGrpSpPr/>
          <p:nvPr userDrawn="1"/>
        </p:nvGrpSpPr>
        <p:grpSpPr>
          <a:xfrm>
            <a:off x="250934" y="254793"/>
            <a:ext cx="626801" cy="566539"/>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8" name="六边形 7"/>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9" name="六边形 8"/>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a:cs typeface="+mn-cs"/>
              </a:endParaRPr>
            </a:p>
          </p:txBody>
        </p:sp>
      </p:grpSp>
      <p:grpSp>
        <p:nvGrpSpPr>
          <p:cNvPr id="10" name="6"/>
          <p:cNvGrpSpPr/>
          <p:nvPr userDrawn="1"/>
        </p:nvGrpSpPr>
        <p:grpSpPr>
          <a:xfrm>
            <a:off x="518446" y="386163"/>
            <a:ext cx="495930" cy="454881"/>
            <a:chOff x="7314523" y="1440019"/>
            <a:chExt cx="2081664" cy="2155306"/>
          </a:xfrm>
        </p:grpSpPr>
        <p:grpSp>
          <p:nvGrpSpPr>
            <p:cNvPr id="11" name="组合 10"/>
            <p:cNvGrpSpPr/>
            <p:nvPr/>
          </p:nvGrpSpPr>
          <p:grpSpPr>
            <a:xfrm flipH="1">
              <a:off x="7314523" y="1440019"/>
              <a:ext cx="2081664" cy="2081664"/>
              <a:chOff x="2848130" y="1860030"/>
              <a:chExt cx="3807502" cy="3807503"/>
            </a:xfrm>
          </p:grpSpPr>
          <p:sp>
            <p:nvSpPr>
              <p:cNvPr id="13" name="六边形 12"/>
              <p:cNvSpPr/>
              <p:nvPr/>
            </p:nvSpPr>
            <p:spPr>
              <a:xfrm>
                <a:off x="2848130" y="1860030"/>
                <a:ext cx="3807502" cy="3807503"/>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panose="020B0503020202020204"/>
                  <a:cs typeface="+mn-cs"/>
                </a:endParaRPr>
              </a:p>
            </p:txBody>
          </p:sp>
          <p:sp>
            <p:nvSpPr>
              <p:cNvPr id="14" name="六边形 13"/>
              <p:cNvSpPr/>
              <p:nvPr/>
            </p:nvSpPr>
            <p:spPr>
              <a:xfrm>
                <a:off x="2936812" y="1948725"/>
                <a:ext cx="3630123" cy="3630122"/>
              </a:xfrm>
              <a:prstGeom prst="hexagon">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panose="020B0503020202020204"/>
                  <a:cs typeface="+mn-cs"/>
                </a:endParaRPr>
              </a:p>
            </p:txBody>
          </p:sp>
        </p:grpSp>
        <p:sp>
          <p:nvSpPr>
            <p:cNvPr id="12" name="文本框 36"/>
            <p:cNvSpPr txBox="1"/>
            <p:nvPr/>
          </p:nvSpPr>
          <p:spPr>
            <a:xfrm>
              <a:off x="7910886" y="1446134"/>
              <a:ext cx="293018" cy="214919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7200" b="1" i="0" u="none" strike="noStrike" kern="0" cap="none" spc="0" normalizeH="0" baseline="0" noProof="0" dirty="0">
                <a:ln>
                  <a:noFill/>
                </a:ln>
                <a:solidFill>
                  <a:srgbClr val="E94744"/>
                </a:solidFill>
                <a:effectLst>
                  <a:innerShdw blurRad="63500" dist="50800" dir="13500000">
                    <a:prstClr val="black">
                      <a:alpha val="50000"/>
                    </a:prstClr>
                  </a:innerShdw>
                </a:effectLst>
                <a:uLnTx/>
                <a:uFillTx/>
              </a:endParaRPr>
            </a:p>
          </p:txBody>
        </p:sp>
      </p:grpSp>
      <p:sp>
        <p:nvSpPr>
          <p:cNvPr id="15" name="标题 1"/>
          <p:cNvSpPr txBox="1"/>
          <p:nvPr userDrawn="1"/>
        </p:nvSpPr>
        <p:spPr>
          <a:xfrm>
            <a:off x="1075043" y="249155"/>
            <a:ext cx="1369610"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chemeClr val="tx2"/>
                </a:solidFill>
              </a:rPr>
              <a:t>教学反思</a:t>
            </a:r>
            <a:endParaRPr lang="zh-CN" altLang="en-US" sz="2400" b="1" kern="0" dirty="0">
              <a:solidFill>
                <a:schemeClr val="tx2"/>
              </a:solidFill>
            </a:endParaRPr>
          </a:p>
        </p:txBody>
      </p:sp>
      <p:cxnSp>
        <p:nvCxnSpPr>
          <p:cNvPr id="18" name="直接连接符 17"/>
          <p:cNvCxnSpPr/>
          <p:nvPr userDrawn="1"/>
        </p:nvCxnSpPr>
        <p:spPr>
          <a:xfrm>
            <a:off x="515257" y="898681"/>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00"/>
                                            <p:tgtEl>
                                              <p:spTgt spid="18"/>
                                            </p:tgtEl>
                                          </p:cBhvr>
                                        </p:animEffect>
                                      </p:childTnLst>
                                    </p:cTn>
                                  </p:par>
                                </p:childTnLst>
                              </p:cTn>
                            </p:par>
                            <p:par>
                              <p:cTn id="8" fill="hold">
                                <p:stCondLst>
                                  <p:cond delay="500"/>
                                </p:stCondLst>
                                <p:childTnLst>
                                  <p:par>
                                    <p:cTn id="9" presetID="2" presetClass="entr" presetSubtype="9" fill="hold" nodeType="afterEffect" p14:presetBounceEnd="50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50000">
                                          <p:cBhvr additive="base">
                                            <p:cTn id="11" dur="10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50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50000">
                                          <p:cBhvr additive="base">
                                            <p:cTn id="15" dur="10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10"/>
                                            </p:tgtEl>
                                            <p:attrNameLst>
                                              <p:attrName>ppt_y</p:attrName>
                                            </p:attrNameLst>
                                          </p:cBhvr>
                                          <p:tavLst>
                                            <p:tav tm="0">
                                              <p:val>
                                                <p:strVal val="0-#ppt_h/2"/>
                                              </p:val>
                                            </p:tav>
                                            <p:tav tm="100000">
                                              <p:val>
                                                <p:strVal val="#ppt_y"/>
                                              </p:val>
                                            </p:tav>
                                          </p:tavLst>
                                        </p:anim>
                                      </p:childTnLst>
                                    </p:cTn>
                                  </p:par>
                                  <p:par>
                                    <p:cTn id="17" presetID="22" presetClass="entr" presetSubtype="8"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00"/>
                                            <p:tgtEl>
                                              <p:spTgt spid="18"/>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0-#ppt_h/2"/>
                                              </p:val>
                                            </p:tav>
                                            <p:tav tm="100000">
                                              <p:val>
                                                <p:strVal val="#ppt_y"/>
                                              </p:val>
                                            </p:tav>
                                          </p:tavLst>
                                        </p:anim>
                                      </p:childTnLst>
                                    </p:cTn>
                                  </p:par>
                                  <p:par>
                                    <p:cTn id="17" presetID="22" presetClass="entr" presetSubtype="8"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教学反思（静态）">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70364-8C18-4747-B562-0D9376530B6F}"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3B9249D-033E-4043-BE27-F92B2E216FDD}" type="slidenum">
              <a:rPr lang="zh-CN" altLang="en-US" smtClean="0"/>
              <a:t>‹#›</a:t>
            </a:fld>
            <a:endParaRPr lang="zh-CN" altLang="en-US"/>
          </a:p>
        </p:txBody>
      </p:sp>
      <p:sp>
        <p:nvSpPr>
          <p:cNvPr id="5" name="矩形 3"/>
          <p:cNvSpPr>
            <a:spLocks noChangeArrowheads="1"/>
          </p:cNvSpPr>
          <p:nvPr userDrawn="1"/>
        </p:nvSpPr>
        <p:spPr bwMode="auto">
          <a:xfrm>
            <a:off x="1025245" y="599470"/>
            <a:ext cx="1717655" cy="28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lvl="1" algn="ct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rPr>
              <a:t>Teaching Refletion</a:t>
            </a:r>
          </a:p>
        </p:txBody>
      </p:sp>
      <p:grpSp>
        <p:nvGrpSpPr>
          <p:cNvPr id="7" name="组合 6"/>
          <p:cNvGrpSpPr/>
          <p:nvPr userDrawn="1"/>
        </p:nvGrpSpPr>
        <p:grpSpPr>
          <a:xfrm>
            <a:off x="250934" y="254793"/>
            <a:ext cx="626801" cy="566539"/>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8" name="六边形 7"/>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9" name="六边形 8"/>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a:cs typeface="+mn-cs"/>
              </a:endParaRPr>
            </a:p>
          </p:txBody>
        </p:sp>
      </p:grpSp>
      <p:grpSp>
        <p:nvGrpSpPr>
          <p:cNvPr id="10" name="6"/>
          <p:cNvGrpSpPr/>
          <p:nvPr userDrawn="1"/>
        </p:nvGrpSpPr>
        <p:grpSpPr>
          <a:xfrm>
            <a:off x="518446" y="386163"/>
            <a:ext cx="495930" cy="454881"/>
            <a:chOff x="7314523" y="1440019"/>
            <a:chExt cx="2081664" cy="2155306"/>
          </a:xfrm>
        </p:grpSpPr>
        <p:grpSp>
          <p:nvGrpSpPr>
            <p:cNvPr id="11" name="组合 10"/>
            <p:cNvGrpSpPr/>
            <p:nvPr/>
          </p:nvGrpSpPr>
          <p:grpSpPr>
            <a:xfrm flipH="1">
              <a:off x="7314523" y="1440019"/>
              <a:ext cx="2081664" cy="2081664"/>
              <a:chOff x="2848130" y="1860030"/>
              <a:chExt cx="3807502" cy="3807503"/>
            </a:xfrm>
          </p:grpSpPr>
          <p:sp>
            <p:nvSpPr>
              <p:cNvPr id="13" name="六边形 12"/>
              <p:cNvSpPr/>
              <p:nvPr/>
            </p:nvSpPr>
            <p:spPr>
              <a:xfrm>
                <a:off x="2848130" y="1860030"/>
                <a:ext cx="3807502" cy="3807503"/>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panose="020B0503020202020204"/>
                  <a:cs typeface="+mn-cs"/>
                </a:endParaRPr>
              </a:p>
            </p:txBody>
          </p:sp>
          <p:sp>
            <p:nvSpPr>
              <p:cNvPr id="14" name="六边形 13"/>
              <p:cNvSpPr/>
              <p:nvPr/>
            </p:nvSpPr>
            <p:spPr>
              <a:xfrm>
                <a:off x="2936812" y="1948725"/>
                <a:ext cx="3630123" cy="3630122"/>
              </a:xfrm>
              <a:prstGeom prst="hexagon">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panose="020B0503020202020204"/>
                  <a:cs typeface="+mn-cs"/>
                </a:endParaRPr>
              </a:p>
            </p:txBody>
          </p:sp>
        </p:grpSp>
        <p:sp>
          <p:nvSpPr>
            <p:cNvPr id="12" name="文本框 36"/>
            <p:cNvSpPr txBox="1"/>
            <p:nvPr/>
          </p:nvSpPr>
          <p:spPr>
            <a:xfrm>
              <a:off x="7910886" y="1446134"/>
              <a:ext cx="293018" cy="214919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7200" b="1" i="0" u="none" strike="noStrike" kern="0" cap="none" spc="0" normalizeH="0" baseline="0" noProof="0" dirty="0">
                <a:ln>
                  <a:noFill/>
                </a:ln>
                <a:solidFill>
                  <a:srgbClr val="E94744"/>
                </a:solidFill>
                <a:effectLst>
                  <a:innerShdw blurRad="63500" dist="50800" dir="13500000">
                    <a:prstClr val="black">
                      <a:alpha val="50000"/>
                    </a:prstClr>
                  </a:innerShdw>
                </a:effectLst>
                <a:uLnTx/>
                <a:uFillTx/>
              </a:endParaRPr>
            </a:p>
          </p:txBody>
        </p:sp>
      </p:grpSp>
      <p:sp>
        <p:nvSpPr>
          <p:cNvPr id="15" name="标题 1"/>
          <p:cNvSpPr txBox="1"/>
          <p:nvPr userDrawn="1"/>
        </p:nvSpPr>
        <p:spPr>
          <a:xfrm>
            <a:off x="1075043" y="249155"/>
            <a:ext cx="1369610"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chemeClr val="tx2"/>
                </a:solidFill>
              </a:rPr>
              <a:t>教学反思</a:t>
            </a:r>
            <a:endParaRPr lang="zh-CN" altLang="en-US" sz="2400" b="1" kern="0" dirty="0">
              <a:solidFill>
                <a:schemeClr val="tx2"/>
              </a:solidFill>
            </a:endParaRPr>
          </a:p>
        </p:txBody>
      </p:sp>
      <p:cxnSp>
        <p:nvCxnSpPr>
          <p:cNvPr id="18" name="直接连接符 17"/>
          <p:cNvCxnSpPr/>
          <p:nvPr userDrawn="1"/>
        </p:nvCxnSpPr>
        <p:spPr>
          <a:xfrm>
            <a:off x="515257" y="898681"/>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E970364-8C18-4747-B562-0D9376530B6F}"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3B9249D-033E-4043-BE27-F92B2E216FDD}"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E970364-8C18-4747-B562-0D9376530B6F}"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3B9249D-033E-4043-BE27-F92B2E216FDD}"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E970364-8C18-4747-B562-0D9376530B6F}"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3B9249D-033E-4043-BE27-F92B2E216FDD}"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E970364-8C18-4747-B562-0D9376530B6F}"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3B9249D-033E-4043-BE27-F92B2E216FDD}"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E970364-8C18-4747-B562-0D9376530B6F}"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3B9249D-033E-4043-BE27-F92B2E216FD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E970364-8C18-4747-B562-0D9376530B6F}"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3B9249D-033E-4043-BE27-F92B2E216FD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4E970364-8C18-4747-B562-0D9376530B6F}"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3B9249D-033E-4043-BE27-F92B2E216FD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4E970364-8C18-4747-B562-0D9376530B6F}"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3B9249D-033E-4043-BE27-F92B2E216FD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4E970364-8C18-4747-B562-0D9376530B6F}"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3B9249D-033E-4043-BE27-F92B2E216FD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70364-8C18-4747-B562-0D9376530B6F}"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3B9249D-033E-4043-BE27-F92B2E216FDD}"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教学分析（动态）">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70364-8C18-4747-B562-0D9376530B6F}"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3B9249D-033E-4043-BE27-F92B2E216FDD}" type="slidenum">
              <a:rPr lang="zh-CN" altLang="en-US" smtClean="0"/>
              <a:t>‹#›</a:t>
            </a:fld>
            <a:endParaRPr lang="zh-CN" altLang="en-US"/>
          </a:p>
        </p:txBody>
      </p:sp>
      <p:sp>
        <p:nvSpPr>
          <p:cNvPr id="5" name="矩形 3"/>
          <p:cNvSpPr>
            <a:spLocks noChangeArrowheads="1"/>
          </p:cNvSpPr>
          <p:nvPr userDrawn="1"/>
        </p:nvSpPr>
        <p:spPr bwMode="auto">
          <a:xfrm>
            <a:off x="1061791" y="599470"/>
            <a:ext cx="1644557" cy="28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lvl="1" algn="ct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rPr>
              <a:t>Teaching Analysis</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 name="组合 6"/>
          <p:cNvGrpSpPr/>
          <p:nvPr userDrawn="1"/>
        </p:nvGrpSpPr>
        <p:grpSpPr>
          <a:xfrm>
            <a:off x="250934" y="254793"/>
            <a:ext cx="626801" cy="566539"/>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8" name="六边形 7"/>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9" name="六边形 8"/>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a:cs typeface="+mn-cs"/>
              </a:endParaRPr>
            </a:p>
          </p:txBody>
        </p:sp>
      </p:grpSp>
      <p:grpSp>
        <p:nvGrpSpPr>
          <p:cNvPr id="10" name="6"/>
          <p:cNvGrpSpPr/>
          <p:nvPr userDrawn="1"/>
        </p:nvGrpSpPr>
        <p:grpSpPr>
          <a:xfrm>
            <a:off x="518446" y="386163"/>
            <a:ext cx="495930" cy="454881"/>
            <a:chOff x="7314523" y="1440019"/>
            <a:chExt cx="2081664" cy="2155306"/>
          </a:xfrm>
        </p:grpSpPr>
        <p:grpSp>
          <p:nvGrpSpPr>
            <p:cNvPr id="11" name="组合 10"/>
            <p:cNvGrpSpPr/>
            <p:nvPr/>
          </p:nvGrpSpPr>
          <p:grpSpPr>
            <a:xfrm flipH="1">
              <a:off x="7314523" y="1440019"/>
              <a:ext cx="2081664" cy="2081664"/>
              <a:chOff x="2848130" y="1860030"/>
              <a:chExt cx="3807502" cy="3807503"/>
            </a:xfrm>
          </p:grpSpPr>
          <p:sp>
            <p:nvSpPr>
              <p:cNvPr id="13" name="六边形 12"/>
              <p:cNvSpPr/>
              <p:nvPr/>
            </p:nvSpPr>
            <p:spPr>
              <a:xfrm>
                <a:off x="2848130" y="1860030"/>
                <a:ext cx="3807502" cy="3807503"/>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panose="020B0503020202020204"/>
                  <a:cs typeface="+mn-cs"/>
                </a:endParaRPr>
              </a:p>
            </p:txBody>
          </p:sp>
          <p:sp>
            <p:nvSpPr>
              <p:cNvPr id="14" name="六边形 13"/>
              <p:cNvSpPr/>
              <p:nvPr/>
            </p:nvSpPr>
            <p:spPr>
              <a:xfrm>
                <a:off x="2936812" y="1948725"/>
                <a:ext cx="3630123" cy="3630122"/>
              </a:xfrm>
              <a:prstGeom prst="hexagon">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panose="020B0503020202020204"/>
                  <a:cs typeface="+mn-cs"/>
                </a:endParaRPr>
              </a:p>
            </p:txBody>
          </p:sp>
        </p:grpSp>
        <p:sp>
          <p:nvSpPr>
            <p:cNvPr id="12" name="文本框 36"/>
            <p:cNvSpPr txBox="1"/>
            <p:nvPr/>
          </p:nvSpPr>
          <p:spPr>
            <a:xfrm>
              <a:off x="7910886" y="1446134"/>
              <a:ext cx="293018" cy="214919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7200" b="1" i="0" u="none" strike="noStrike" kern="0" cap="none" spc="0" normalizeH="0" baseline="0" noProof="0" dirty="0">
                <a:ln>
                  <a:noFill/>
                </a:ln>
                <a:solidFill>
                  <a:srgbClr val="E94744"/>
                </a:solidFill>
                <a:effectLst>
                  <a:innerShdw blurRad="63500" dist="50800" dir="13500000">
                    <a:prstClr val="black">
                      <a:alpha val="50000"/>
                    </a:prstClr>
                  </a:innerShdw>
                </a:effectLst>
                <a:uLnTx/>
                <a:uFillTx/>
              </a:endParaRPr>
            </a:p>
          </p:txBody>
        </p:sp>
      </p:grpSp>
      <p:sp>
        <p:nvSpPr>
          <p:cNvPr id="15" name="标题 1"/>
          <p:cNvSpPr txBox="1"/>
          <p:nvPr userDrawn="1"/>
        </p:nvSpPr>
        <p:spPr>
          <a:xfrm>
            <a:off x="1075043" y="249155"/>
            <a:ext cx="1369610"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chemeClr val="tx2"/>
                </a:solidFill>
              </a:rPr>
              <a:t>教学分析</a:t>
            </a:r>
            <a:endParaRPr lang="zh-CN" altLang="en-US" sz="2400" b="1" kern="0" dirty="0">
              <a:solidFill>
                <a:schemeClr val="tx2"/>
              </a:solidFill>
            </a:endParaRPr>
          </a:p>
        </p:txBody>
      </p:sp>
      <p:cxnSp>
        <p:nvCxnSpPr>
          <p:cNvPr id="18" name="直接连接符 17"/>
          <p:cNvCxnSpPr/>
          <p:nvPr userDrawn="1"/>
        </p:nvCxnSpPr>
        <p:spPr>
          <a:xfrm>
            <a:off x="515257" y="898681"/>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00"/>
                                            <p:tgtEl>
                                              <p:spTgt spid="18"/>
                                            </p:tgtEl>
                                          </p:cBhvr>
                                        </p:animEffect>
                                      </p:childTnLst>
                                    </p:cTn>
                                  </p:par>
                                </p:childTnLst>
                              </p:cTn>
                            </p:par>
                            <p:par>
                              <p:cTn id="8" fill="hold">
                                <p:stCondLst>
                                  <p:cond delay="500"/>
                                </p:stCondLst>
                                <p:childTnLst>
                                  <p:par>
                                    <p:cTn id="9" presetID="2" presetClass="entr" presetSubtype="9" fill="hold" nodeType="afterEffect" p14:presetBounceEnd="50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50000">
                                          <p:cBhvr additive="base">
                                            <p:cTn id="11" dur="10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50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50000">
                                          <p:cBhvr additive="base">
                                            <p:cTn id="15" dur="10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10"/>
                                            </p:tgtEl>
                                            <p:attrNameLst>
                                              <p:attrName>ppt_y</p:attrName>
                                            </p:attrNameLst>
                                          </p:cBhvr>
                                          <p:tavLst>
                                            <p:tav tm="0">
                                              <p:val>
                                                <p:strVal val="0-#ppt_h/2"/>
                                              </p:val>
                                            </p:tav>
                                            <p:tav tm="100000">
                                              <p:val>
                                                <p:strVal val="#ppt_y"/>
                                              </p:val>
                                            </p:tav>
                                          </p:tavLst>
                                        </p:anim>
                                      </p:childTnLst>
                                    </p:cTn>
                                  </p:par>
                                  <p:par>
                                    <p:cTn id="17" presetID="22" presetClass="entr" presetSubtype="8"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00"/>
                                            <p:tgtEl>
                                              <p:spTgt spid="18"/>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0-#ppt_h/2"/>
                                              </p:val>
                                            </p:tav>
                                            <p:tav tm="100000">
                                              <p:val>
                                                <p:strVal val="#ppt_y"/>
                                              </p:val>
                                            </p:tav>
                                          </p:tavLst>
                                        </p:anim>
                                      </p:childTnLst>
                                    </p:cTn>
                                  </p:par>
                                  <p:par>
                                    <p:cTn id="17" presetID="22" presetClass="entr" presetSubtype="8"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教学分析（静止）">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70364-8C18-4747-B562-0D9376530B6F}"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3B9249D-033E-4043-BE27-F92B2E216FDD}" type="slidenum">
              <a:rPr lang="zh-CN" altLang="en-US" smtClean="0"/>
              <a:t>‹#›</a:t>
            </a:fld>
            <a:endParaRPr lang="zh-CN" altLang="en-US"/>
          </a:p>
        </p:txBody>
      </p:sp>
      <p:sp>
        <p:nvSpPr>
          <p:cNvPr id="5" name="矩形 3"/>
          <p:cNvSpPr>
            <a:spLocks noChangeArrowheads="1"/>
          </p:cNvSpPr>
          <p:nvPr userDrawn="1"/>
        </p:nvSpPr>
        <p:spPr bwMode="auto">
          <a:xfrm>
            <a:off x="1061791" y="599470"/>
            <a:ext cx="1644557" cy="28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lvl="1" algn="ct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rPr>
              <a:t>Teaching Analysis</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 name="组合 6"/>
          <p:cNvGrpSpPr/>
          <p:nvPr userDrawn="1"/>
        </p:nvGrpSpPr>
        <p:grpSpPr>
          <a:xfrm>
            <a:off x="250934" y="254793"/>
            <a:ext cx="626801" cy="566539"/>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8" name="六边形 7"/>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9" name="六边形 8"/>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a:cs typeface="+mn-cs"/>
              </a:endParaRPr>
            </a:p>
          </p:txBody>
        </p:sp>
      </p:grpSp>
      <p:grpSp>
        <p:nvGrpSpPr>
          <p:cNvPr id="10" name="6"/>
          <p:cNvGrpSpPr/>
          <p:nvPr userDrawn="1"/>
        </p:nvGrpSpPr>
        <p:grpSpPr>
          <a:xfrm>
            <a:off x="518446" y="386163"/>
            <a:ext cx="495930" cy="454881"/>
            <a:chOff x="7314523" y="1440019"/>
            <a:chExt cx="2081664" cy="2155306"/>
          </a:xfrm>
        </p:grpSpPr>
        <p:grpSp>
          <p:nvGrpSpPr>
            <p:cNvPr id="11" name="组合 10"/>
            <p:cNvGrpSpPr/>
            <p:nvPr/>
          </p:nvGrpSpPr>
          <p:grpSpPr>
            <a:xfrm flipH="1">
              <a:off x="7314523" y="1440019"/>
              <a:ext cx="2081664" cy="2081664"/>
              <a:chOff x="2848130" y="1860030"/>
              <a:chExt cx="3807502" cy="3807503"/>
            </a:xfrm>
          </p:grpSpPr>
          <p:sp>
            <p:nvSpPr>
              <p:cNvPr id="13" name="六边形 12"/>
              <p:cNvSpPr/>
              <p:nvPr/>
            </p:nvSpPr>
            <p:spPr>
              <a:xfrm>
                <a:off x="2848130" y="1860030"/>
                <a:ext cx="3807502" cy="3807503"/>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panose="020B0503020202020204"/>
                  <a:cs typeface="+mn-cs"/>
                </a:endParaRPr>
              </a:p>
            </p:txBody>
          </p:sp>
          <p:sp>
            <p:nvSpPr>
              <p:cNvPr id="14" name="六边形 13"/>
              <p:cNvSpPr/>
              <p:nvPr/>
            </p:nvSpPr>
            <p:spPr>
              <a:xfrm>
                <a:off x="2936812" y="1948725"/>
                <a:ext cx="3630123" cy="3630122"/>
              </a:xfrm>
              <a:prstGeom prst="hexagon">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panose="020B0503020202020204"/>
                  <a:cs typeface="+mn-cs"/>
                </a:endParaRPr>
              </a:p>
            </p:txBody>
          </p:sp>
        </p:grpSp>
        <p:sp>
          <p:nvSpPr>
            <p:cNvPr id="12" name="文本框 36"/>
            <p:cNvSpPr txBox="1"/>
            <p:nvPr/>
          </p:nvSpPr>
          <p:spPr>
            <a:xfrm>
              <a:off x="7910886" y="1446134"/>
              <a:ext cx="293018" cy="214919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7200" b="1" i="0" u="none" strike="noStrike" kern="0" cap="none" spc="0" normalizeH="0" baseline="0" noProof="0" dirty="0">
                <a:ln>
                  <a:noFill/>
                </a:ln>
                <a:solidFill>
                  <a:srgbClr val="E94744"/>
                </a:solidFill>
                <a:effectLst>
                  <a:innerShdw blurRad="63500" dist="50800" dir="13500000">
                    <a:prstClr val="black">
                      <a:alpha val="50000"/>
                    </a:prstClr>
                  </a:innerShdw>
                </a:effectLst>
                <a:uLnTx/>
                <a:uFillTx/>
              </a:endParaRPr>
            </a:p>
          </p:txBody>
        </p:sp>
      </p:grpSp>
      <p:sp>
        <p:nvSpPr>
          <p:cNvPr id="15" name="标题 1"/>
          <p:cNvSpPr txBox="1"/>
          <p:nvPr userDrawn="1"/>
        </p:nvSpPr>
        <p:spPr>
          <a:xfrm>
            <a:off x="1075043" y="249155"/>
            <a:ext cx="1369610"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chemeClr val="tx2"/>
                </a:solidFill>
              </a:rPr>
              <a:t>教学分析</a:t>
            </a:r>
            <a:endParaRPr lang="zh-CN" altLang="en-US" sz="2400" b="1" kern="0" dirty="0">
              <a:solidFill>
                <a:schemeClr val="tx2"/>
              </a:solidFill>
            </a:endParaRPr>
          </a:p>
        </p:txBody>
      </p:sp>
      <p:cxnSp>
        <p:nvCxnSpPr>
          <p:cNvPr id="18" name="直接连接符 17"/>
          <p:cNvCxnSpPr/>
          <p:nvPr userDrawn="1"/>
        </p:nvCxnSpPr>
        <p:spPr>
          <a:xfrm>
            <a:off x="515257" y="898681"/>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70364-8C18-4747-B562-0D9376530B6F}" type="datetimeFigureOut">
              <a:rPr lang="zh-CN" altLang="en-US" smtClean="0"/>
              <a:t>2023-01-10</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B9249D-033E-4043-BE27-F92B2E216FD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 Type="http://schemas.openxmlformats.org/officeDocument/2006/relationships/tags" Target="../tags/tag4.xml"/><Relationship Id="rId21" Type="http://schemas.openxmlformats.org/officeDocument/2006/relationships/tags" Target="../tags/tag22.xml"/><Relationship Id="rId34" Type="http://schemas.openxmlformats.org/officeDocument/2006/relationships/tags" Target="../tags/tag35.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notesSlide" Target="../notesSlides/notesSlide11.xm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2.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slideLayout" Target="../slideLayouts/slideLayout10.xml"/><Relationship Id="rId8" Type="http://schemas.openxmlformats.org/officeDocument/2006/relationships/tags" Target="../tags/tag9.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tags" Target="../tags/tag38.xml"/><Relationship Id="rId7" Type="http://schemas.openxmlformats.org/officeDocument/2006/relationships/tags" Target="../tags/tag4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image" Target="../media/image18.jpeg"/><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notesSlide" Target="../notesSlides/notesSlide21.xml"/><Relationship Id="rId2" Type="http://schemas.openxmlformats.org/officeDocument/2006/relationships/tags" Target="../tags/tag44.xml"/><Relationship Id="rId16" Type="http://schemas.openxmlformats.org/officeDocument/2006/relationships/image" Target="../media/image21.jpeg"/><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slideLayout" Target="../slideLayouts/slideLayout13.xml"/><Relationship Id="rId5" Type="http://schemas.openxmlformats.org/officeDocument/2006/relationships/tags" Target="../tags/tag47.xml"/><Relationship Id="rId15" Type="http://schemas.openxmlformats.org/officeDocument/2006/relationships/image" Target="../media/image20.jpeg"/><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image" Target="../media/image13.jpeg"/><Relationship Id="rId5" Type="http://schemas.openxmlformats.org/officeDocument/2006/relationships/tags" Target="../tags/tag57.xml"/><Relationship Id="rId10" Type="http://schemas.openxmlformats.org/officeDocument/2006/relationships/image" Target="../media/image15.jpeg"/><Relationship Id="rId4" Type="http://schemas.openxmlformats.org/officeDocument/2006/relationships/tags" Target="../tags/tag56.xml"/><Relationship Id="rId9"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62.xml"/><Relationship Id="rId7" Type="http://schemas.openxmlformats.org/officeDocument/2006/relationships/image" Target="../media/image22.jpe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notesSlide" Target="../notesSlides/notesSlide25.xml"/><Relationship Id="rId5" Type="http://schemas.openxmlformats.org/officeDocument/2006/relationships/slideLayout" Target="../slideLayouts/slideLayout13.xml"/><Relationship Id="rId4" Type="http://schemas.openxmlformats.org/officeDocument/2006/relationships/tags" Target="../tags/tag63.xml"/><Relationship Id="rId9" Type="http://schemas.openxmlformats.org/officeDocument/2006/relationships/image" Target="../media/image2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8.xml"/><Relationship Id="rId3" Type="http://schemas.openxmlformats.org/officeDocument/2006/relationships/tags" Target="../tags/tag66.xml"/><Relationship Id="rId7" Type="http://schemas.openxmlformats.org/officeDocument/2006/relationships/slideLayout" Target="../slideLayouts/slideLayout13.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image" Target="../media/image27.png"/><Relationship Id="rId5" Type="http://schemas.openxmlformats.org/officeDocument/2006/relationships/tags" Target="../tags/tag68.xml"/><Relationship Id="rId10" Type="http://schemas.openxmlformats.org/officeDocument/2006/relationships/image" Target="../media/image26.png"/><Relationship Id="rId4" Type="http://schemas.openxmlformats.org/officeDocument/2006/relationships/tags" Target="../tags/tag67.xml"/><Relationship Id="rId9"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70.xml"/><Relationship Id="rId5" Type="http://schemas.openxmlformats.org/officeDocument/2006/relationships/image" Target="../media/image29.jpe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14.xml"/><Relationship Id="rId5" Type="http://schemas.openxmlformats.org/officeDocument/2006/relationships/image" Target="../media/image31.jpeg"/><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5.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2" name="图片 1" descr="不"/>
          <p:cNvPicPr>
            <a:picLocks noChangeAspect="1"/>
          </p:cNvPicPr>
          <p:nvPr/>
        </p:nvPicPr>
        <p:blipFill>
          <a:blip r:embed="rId5"/>
          <a:srcRect b="8617"/>
          <a:stretch>
            <a:fillRect/>
          </a:stretch>
        </p:blipFill>
        <p:spPr>
          <a:xfrm>
            <a:off x="0" y="696595"/>
            <a:ext cx="9100820" cy="5118100"/>
          </a:xfrm>
          <a:prstGeom prst="rect">
            <a:avLst/>
          </a:prstGeom>
        </p:spPr>
      </p:pic>
      <p:sp>
        <p:nvSpPr>
          <p:cNvPr id="5" name="五边形 4"/>
          <p:cNvSpPr/>
          <p:nvPr/>
        </p:nvSpPr>
        <p:spPr>
          <a:xfrm flipH="1">
            <a:off x="1259632" y="4780379"/>
            <a:ext cx="6349488" cy="685158"/>
          </a:xfrm>
          <a:prstGeom prst="homePlate">
            <a:avLst>
              <a:gd name="adj" fmla="val 36819"/>
            </a:avLst>
          </a:prstGeom>
          <a:solidFill>
            <a:sysClr val="window" lastClr="FFFFFF">
              <a:lumMod val="75000"/>
            </a:sysClr>
          </a:solidFill>
          <a:ln w="12700" cap="flat" cmpd="sng" algn="ctr">
            <a:noFill/>
            <a:prstDash val="solid"/>
            <a:miter lim="800000"/>
          </a:ln>
          <a:effectLst>
            <a:innerShdw blurRad="63500" dist="50800" dir="13500000">
              <a:prstClr val="black">
                <a:alpha val="5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Agency FB" panose="020B0503020202020204"/>
            </a:endParaRPr>
          </a:p>
        </p:txBody>
      </p:sp>
      <p:sp>
        <p:nvSpPr>
          <p:cNvPr id="6" name="圆角矩形 5"/>
          <p:cNvSpPr/>
          <p:nvPr/>
        </p:nvSpPr>
        <p:spPr>
          <a:xfrm>
            <a:off x="1502549" y="4661025"/>
            <a:ext cx="5603642" cy="888144"/>
          </a:xfrm>
          <a:prstGeom prst="roundRect">
            <a:avLst/>
          </a:prstGeom>
          <a:noFill/>
          <a:ln w="12700" cap="flat" cmpd="sng" algn="ctr">
            <a:noFill/>
            <a:prstDash val="solid"/>
            <a:miter lim="800000"/>
          </a:ln>
          <a:effectLst/>
        </p:spPr>
        <p:txBody>
          <a:bodyPr lIns="81693" tIns="40847" rIns="81693" bIns="40847" anchor="ctr"/>
          <a:lstStyle/>
          <a:p>
            <a:pPr algn="ctr" defTabSz="685800">
              <a:defRPr/>
            </a:pPr>
            <a:r>
              <a:rPr lang="zh-CN" altLang="en-US" sz="3200" kern="0" dirty="0" smtClean="0">
                <a:solidFill>
                  <a:srgbClr val="44546A">
                    <a:lumMod val="75000"/>
                  </a:srgbClr>
                </a:solidFill>
                <a:latin typeface="微软雅黑" panose="020B0503020204020204" pitchFamily="34" charset="-122"/>
              </a:rPr>
              <a:t>单击输入您的完整的设计标题</a:t>
            </a:r>
            <a:endParaRPr lang="zh-CN" altLang="en-US" sz="3200" kern="0" dirty="0">
              <a:solidFill>
                <a:srgbClr val="44546A">
                  <a:lumMod val="75000"/>
                </a:srgbClr>
              </a:solidFill>
              <a:latin typeface="微软雅黑" panose="020B0503020204020204" pitchFamily="34" charset="-122"/>
            </a:endParaRPr>
          </a:p>
        </p:txBody>
      </p:sp>
      <p:sp>
        <p:nvSpPr>
          <p:cNvPr id="7" name="文本框 3"/>
          <p:cNvSpPr txBox="1">
            <a:spLocks noChangeArrowheads="1"/>
          </p:cNvSpPr>
          <p:nvPr/>
        </p:nvSpPr>
        <p:spPr bwMode="auto">
          <a:xfrm>
            <a:off x="2110944" y="5666556"/>
            <a:ext cx="4981336" cy="359491"/>
          </a:xfrm>
          <a:prstGeom prst="rect">
            <a:avLst/>
          </a:prstGeom>
          <a:noFill/>
          <a:ln w="9525">
            <a:noFill/>
            <a:miter lim="800000"/>
          </a:ln>
        </p:spPr>
        <p:txBody>
          <a:bodyPr wrap="square" lIns="81693" tIns="40847" rIns="81693" bIns="40847">
            <a:spAutoFit/>
          </a:bodyPr>
          <a:lstStyle/>
          <a:p>
            <a:pPr algn="ctr" defTabSz="685800"/>
            <a:r>
              <a:rPr lang="zh-CN" altLang="en-US" dirty="0" smtClean="0">
                <a:solidFill>
                  <a:sysClr val="windowText" lastClr="000000"/>
                </a:solidFill>
                <a:latin typeface="微软雅黑" panose="020B0503020204020204" pitchFamily="34" charset="-122"/>
              </a:rPr>
              <a:t>教学设计 </a:t>
            </a:r>
            <a:r>
              <a:rPr lang="en-US" altLang="zh-CN" dirty="0" smtClean="0">
                <a:solidFill>
                  <a:sysClr val="windowText" lastClr="000000"/>
                </a:solidFill>
                <a:latin typeface="微软雅黑" panose="020B0503020204020204" pitchFamily="34" charset="-122"/>
              </a:rPr>
              <a:t>| </a:t>
            </a:r>
            <a:r>
              <a:rPr lang="zh-CN" altLang="en-US" dirty="0" smtClean="0">
                <a:solidFill>
                  <a:sysClr val="windowText" lastClr="000000"/>
                </a:solidFill>
                <a:latin typeface="微软雅黑" panose="020B0503020204020204" pitchFamily="34" charset="-122"/>
              </a:rPr>
              <a:t>教育教学培训 </a:t>
            </a:r>
            <a:r>
              <a:rPr lang="en-US" altLang="zh-CN" dirty="0" smtClean="0">
                <a:solidFill>
                  <a:sysClr val="windowText" lastClr="000000"/>
                </a:solidFill>
                <a:latin typeface="微软雅黑" panose="020B0503020204020204" pitchFamily="34" charset="-122"/>
              </a:rPr>
              <a:t>| </a:t>
            </a:r>
            <a:r>
              <a:rPr lang="zh-CN" altLang="en-US" dirty="0" smtClean="0">
                <a:solidFill>
                  <a:sysClr val="windowText" lastClr="000000"/>
                </a:solidFill>
                <a:latin typeface="微软雅黑" panose="020B0503020204020204" pitchFamily="34" charset="-122"/>
              </a:rPr>
              <a:t>信息化 </a:t>
            </a:r>
            <a:r>
              <a:rPr lang="en-US" altLang="zh-CN" dirty="0" smtClean="0">
                <a:solidFill>
                  <a:sysClr val="windowText" lastClr="000000"/>
                </a:solidFill>
                <a:latin typeface="微软雅黑" panose="020B0503020204020204" pitchFamily="34" charset="-122"/>
              </a:rPr>
              <a:t>| </a:t>
            </a:r>
            <a:r>
              <a:rPr lang="zh-CN" altLang="en-US" dirty="0" smtClean="0">
                <a:solidFill>
                  <a:sysClr val="windowText" lastClr="000000"/>
                </a:solidFill>
                <a:latin typeface="微软雅黑" panose="020B0503020204020204" pitchFamily="34" charset="-122"/>
              </a:rPr>
              <a:t>微课</a:t>
            </a:r>
            <a:endParaRPr lang="zh-CN" altLang="zh-CN" dirty="0">
              <a:solidFill>
                <a:sysClr val="windowText" lastClr="000000"/>
              </a:solidFill>
              <a:latin typeface="微软雅黑" panose="020B0503020204020204" pitchFamily="34" charset="-122"/>
            </a:endParaRPr>
          </a:p>
        </p:txBody>
      </p:sp>
      <p:grpSp>
        <p:nvGrpSpPr>
          <p:cNvPr id="8" name="组合 7"/>
          <p:cNvGrpSpPr/>
          <p:nvPr/>
        </p:nvGrpSpPr>
        <p:grpSpPr>
          <a:xfrm flipH="1">
            <a:off x="7156402" y="4701782"/>
            <a:ext cx="900000" cy="900000"/>
            <a:chOff x="7834104" y="4038418"/>
            <a:chExt cx="900000" cy="900000"/>
          </a:xfrm>
        </p:grpSpPr>
        <p:sp>
          <p:nvSpPr>
            <p:cNvPr id="9" name="椭圆 41"/>
            <p:cNvSpPr/>
            <p:nvPr/>
          </p:nvSpPr>
          <p:spPr>
            <a:xfrm>
              <a:off x="7834104" y="4038418"/>
              <a:ext cx="900000" cy="900000"/>
            </a:xfrm>
            <a:prstGeom prst="homePlate">
              <a:avLst/>
            </a:prstGeom>
            <a:gradFill>
              <a:gsLst>
                <a:gs pos="0">
                  <a:srgbClr val="CCCCCC"/>
                </a:gs>
                <a:gs pos="100000">
                  <a:srgbClr val="FCFCFC"/>
                </a:gs>
              </a:gsLst>
              <a:lin ang="7200000" scaled="0"/>
            </a:gradFill>
            <a:ln w="25400" cap="flat" cmpd="sng" algn="ctr">
              <a:noFill/>
              <a:prstDash val="solid"/>
            </a:ln>
            <a:effectLst>
              <a:outerShdw blurRad="254000" dist="127000" dir="8160000" algn="ctr" rotWithShape="0">
                <a:srgbClr val="000000">
                  <a:alpha val="34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Franklin Gothic Book" panose="020B0503020102020204"/>
                <a:ea typeface="微软雅黑" panose="020B0503020204020204" pitchFamily="34" charset="-122"/>
                <a:cs typeface="+mn-cs"/>
              </a:endParaRPr>
            </a:p>
          </p:txBody>
        </p:sp>
        <p:sp>
          <p:nvSpPr>
            <p:cNvPr id="10" name="椭圆 42"/>
            <p:cNvSpPr/>
            <p:nvPr/>
          </p:nvSpPr>
          <p:spPr>
            <a:xfrm>
              <a:off x="7946467" y="4162070"/>
              <a:ext cx="662782" cy="662782"/>
            </a:xfrm>
            <a:prstGeom prst="homePlate">
              <a:avLst/>
            </a:prstGeom>
            <a:solidFill>
              <a:srgbClr val="44546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Franklin Gothic Book" panose="020B0503020102020204"/>
                <a:ea typeface="微软雅黑" panose="020B0503020204020204" pitchFamily="34" charset="-122"/>
                <a:cs typeface="+mn-cs"/>
              </a:endParaRPr>
            </a:p>
          </p:txBody>
        </p:sp>
      </p:grpSp>
      <p:pic>
        <p:nvPicPr>
          <p:cNvPr id="11" name="Picture 6"/>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20000"/>
                    </a14:imgEffect>
                    <a14:imgEffect>
                      <a14:sharpenSoften amount="25000"/>
                    </a14:imgEffect>
                  </a14:imgLayer>
                </a14:imgProps>
              </a:ext>
              <a:ext uri="{28A0092B-C50C-407E-A947-70E740481C1C}">
                <a14:useLocalDpi xmlns:a14="http://schemas.microsoft.com/office/drawing/2010/main" val="0"/>
              </a:ext>
            </a:extLst>
          </a:blip>
          <a:stretch>
            <a:fillRect/>
          </a:stretch>
        </p:blipFill>
        <p:spPr bwMode="auto">
          <a:xfrm>
            <a:off x="7374180" y="5122957"/>
            <a:ext cx="1627163" cy="1824635"/>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组合 39"/>
          <p:cNvGrpSpPr/>
          <p:nvPr/>
        </p:nvGrpSpPr>
        <p:grpSpPr>
          <a:xfrm>
            <a:off x="1271959" y="1524351"/>
            <a:ext cx="1421469" cy="1421469"/>
            <a:chOff x="1271959" y="1524351"/>
            <a:chExt cx="1421469" cy="1421469"/>
          </a:xfrm>
        </p:grpSpPr>
        <p:sp>
          <p:nvSpPr>
            <p:cNvPr id="12" name="椭圆 4"/>
            <p:cNvSpPr/>
            <p:nvPr/>
          </p:nvSpPr>
          <p:spPr>
            <a:xfrm rot="2700000">
              <a:off x="1271959" y="1524351"/>
              <a:ext cx="1421469" cy="1421469"/>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Franklin Gothic Book" panose="020B0503020102020204"/>
                <a:ea typeface="微软雅黑" panose="020B0503020204020204" pitchFamily="34" charset="-122"/>
                <a:cs typeface="+mn-cs"/>
              </a:endParaRPr>
            </a:p>
          </p:txBody>
        </p:sp>
        <p:sp>
          <p:nvSpPr>
            <p:cNvPr id="13" name="TextBox 12"/>
            <p:cNvSpPr txBox="1"/>
            <p:nvPr/>
          </p:nvSpPr>
          <p:spPr>
            <a:xfrm>
              <a:off x="1497401" y="1693353"/>
              <a:ext cx="970583" cy="1015663"/>
            </a:xfrm>
            <a:prstGeom prst="rect">
              <a:avLst/>
            </a:prstGeom>
            <a:noFill/>
            <a:ln>
              <a:noFill/>
            </a:ln>
            <a:effectLst/>
          </p:spPr>
          <p:txBody>
            <a:bodyPr wrap="square" rtlCol="0">
              <a:spAutoFit/>
              <a:scene3d>
                <a:camera prst="orthographicFront"/>
                <a:lightRig rig="soft" dir="tl">
                  <a:rot lat="0" lon="0" rev="0"/>
                </a:lightRig>
              </a:scene3d>
              <a:sp3d contourW="25400" prstMaterial="matte">
                <a:contourClr>
                  <a:schemeClr val="accent2">
                    <a:tint val="20000"/>
                  </a:schemeClr>
                </a:contourClr>
              </a:sp3d>
            </a:bodyPr>
            <a:lstStyle/>
            <a:p>
              <a:pPr algn="ctr"/>
              <a:r>
                <a:rPr lang="zh-CN" altLang="en-US" sz="6000" b="1" spc="50" dirty="0">
                  <a:ln w="11430">
                    <a:noFill/>
                  </a:ln>
                  <a:solidFill>
                    <a:srgbClr val="E94744"/>
                  </a:solidFill>
                  <a:effectLst>
                    <a:innerShdw blurRad="63500" dist="50800" dir="13500000">
                      <a:prstClr val="black">
                        <a:alpha val="50000"/>
                      </a:prstClr>
                    </a:innerShdw>
                  </a:effectLst>
                  <a:latin typeface="Franklin Gothic Book" panose="020B0503020102020204"/>
                </a:rPr>
                <a:t>教</a:t>
              </a:r>
            </a:p>
          </p:txBody>
        </p:sp>
      </p:grpSp>
      <p:grpSp>
        <p:nvGrpSpPr>
          <p:cNvPr id="41" name="组合 40"/>
          <p:cNvGrpSpPr/>
          <p:nvPr/>
        </p:nvGrpSpPr>
        <p:grpSpPr>
          <a:xfrm>
            <a:off x="3201922" y="2133160"/>
            <a:ext cx="1421469" cy="1421469"/>
            <a:chOff x="3201922" y="2133160"/>
            <a:chExt cx="1421469" cy="1421469"/>
          </a:xfrm>
        </p:grpSpPr>
        <p:sp>
          <p:nvSpPr>
            <p:cNvPr id="14" name="椭圆 18"/>
            <p:cNvSpPr/>
            <p:nvPr/>
          </p:nvSpPr>
          <p:spPr>
            <a:xfrm rot="2700000">
              <a:off x="3201922" y="2133160"/>
              <a:ext cx="1421469" cy="1421469"/>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Franklin Gothic Book" panose="020B0503020102020204"/>
                <a:ea typeface="微软雅黑" panose="020B0503020204020204" pitchFamily="34" charset="-122"/>
                <a:cs typeface="+mn-cs"/>
              </a:endParaRPr>
            </a:p>
          </p:txBody>
        </p:sp>
        <p:sp>
          <p:nvSpPr>
            <p:cNvPr id="15" name="TextBox 14"/>
            <p:cNvSpPr txBox="1"/>
            <p:nvPr/>
          </p:nvSpPr>
          <p:spPr>
            <a:xfrm>
              <a:off x="3427364" y="2376334"/>
              <a:ext cx="970583" cy="1015663"/>
            </a:xfrm>
            <a:prstGeom prst="rect">
              <a:avLst/>
            </a:prstGeom>
            <a:noFill/>
            <a:ln>
              <a:noFill/>
            </a:ln>
            <a:effectLst/>
          </p:spPr>
          <p:txBody>
            <a:bodyPr wrap="square" rtlCol="0">
              <a:spAutoFit/>
              <a:scene3d>
                <a:camera prst="orthographicFront"/>
                <a:lightRig rig="soft" dir="tl">
                  <a:rot lat="0" lon="0" rev="0"/>
                </a:lightRig>
              </a:scene3d>
              <a:sp3d contourW="25400" prstMaterial="matte">
                <a:contourClr>
                  <a:schemeClr val="accent2">
                    <a:tint val="20000"/>
                  </a:schemeClr>
                </a:contourClr>
              </a:sp3d>
            </a:bodyPr>
            <a:lstStyle>
              <a:defPPr>
                <a:defRPr lang="zh-CN"/>
              </a:defPPr>
              <a:lvl1pPr algn="ctr">
                <a:defRPr sz="6000" b="1" spc="50">
                  <a:ln w="11430"/>
                  <a:solidFill>
                    <a:schemeClr val="accent6"/>
                  </a:solidFill>
                  <a:effectLst>
                    <a:outerShdw blurRad="76200" dist="50800" dir="5400000" algn="tl" rotWithShape="0">
                      <a:srgbClr val="000000">
                        <a:alpha val="65000"/>
                      </a:srgbClr>
                    </a:outerShdw>
                  </a:effectLst>
                </a:defRPr>
              </a:lvl1pPr>
            </a:lstStyle>
            <a:p>
              <a:r>
                <a:rPr lang="zh-CN" altLang="en-US" dirty="0">
                  <a:ln w="11430">
                    <a:noFill/>
                  </a:ln>
                  <a:solidFill>
                    <a:srgbClr val="F17445"/>
                  </a:solidFill>
                  <a:effectLst>
                    <a:innerShdw blurRad="63500" dist="50800" dir="13500000">
                      <a:prstClr val="black">
                        <a:alpha val="50000"/>
                      </a:prstClr>
                    </a:innerShdw>
                  </a:effectLst>
                  <a:latin typeface="Franklin Gothic Book" panose="020B0503020102020204"/>
                </a:rPr>
                <a:t>学</a:t>
              </a:r>
            </a:p>
          </p:txBody>
        </p:sp>
      </p:grpSp>
      <p:grpSp>
        <p:nvGrpSpPr>
          <p:cNvPr id="42" name="组合 41"/>
          <p:cNvGrpSpPr/>
          <p:nvPr/>
        </p:nvGrpSpPr>
        <p:grpSpPr>
          <a:xfrm>
            <a:off x="4944367" y="1275124"/>
            <a:ext cx="1421469" cy="1421469"/>
            <a:chOff x="4944367" y="1275124"/>
            <a:chExt cx="1421469" cy="1421469"/>
          </a:xfrm>
        </p:grpSpPr>
        <p:sp>
          <p:nvSpPr>
            <p:cNvPr id="16" name="椭圆 22"/>
            <p:cNvSpPr/>
            <p:nvPr/>
          </p:nvSpPr>
          <p:spPr>
            <a:xfrm rot="2700000">
              <a:off x="4944367" y="1275124"/>
              <a:ext cx="1421469" cy="1421469"/>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Franklin Gothic Book" panose="020B0503020102020204"/>
                <a:ea typeface="微软雅黑" panose="020B0503020204020204" pitchFamily="34" charset="-122"/>
                <a:cs typeface="+mn-cs"/>
              </a:endParaRPr>
            </a:p>
          </p:txBody>
        </p:sp>
        <p:sp>
          <p:nvSpPr>
            <p:cNvPr id="17" name="TextBox 16"/>
            <p:cNvSpPr txBox="1"/>
            <p:nvPr/>
          </p:nvSpPr>
          <p:spPr>
            <a:xfrm>
              <a:off x="5169809" y="1544613"/>
              <a:ext cx="970583" cy="1015663"/>
            </a:xfrm>
            <a:prstGeom prst="rect">
              <a:avLst/>
            </a:prstGeom>
            <a:noFill/>
            <a:ln>
              <a:noFill/>
            </a:ln>
            <a:effectLst/>
          </p:spPr>
          <p:txBody>
            <a:bodyPr wrap="square" rtlCol="0">
              <a:spAutoFit/>
              <a:scene3d>
                <a:camera prst="orthographicFront"/>
                <a:lightRig rig="soft" dir="tl">
                  <a:rot lat="0" lon="0" rev="0"/>
                </a:lightRig>
              </a:scene3d>
              <a:sp3d contourW="25400" prstMaterial="matte">
                <a:contourClr>
                  <a:schemeClr val="accent2">
                    <a:tint val="20000"/>
                  </a:schemeClr>
                </a:contourClr>
              </a:sp3d>
            </a:bodyPr>
            <a:lstStyle/>
            <a:p>
              <a:pPr algn="ctr"/>
              <a:r>
                <a:rPr lang="zh-CN" altLang="en-US" sz="6000" b="1" spc="50" dirty="0" smtClean="0">
                  <a:ln w="11430">
                    <a:noFill/>
                  </a:ln>
                  <a:solidFill>
                    <a:srgbClr val="015A74"/>
                  </a:solidFill>
                  <a:effectLst>
                    <a:innerShdw blurRad="63500" dist="50800" dir="13500000">
                      <a:prstClr val="black">
                        <a:alpha val="50000"/>
                      </a:prstClr>
                    </a:innerShdw>
                  </a:effectLst>
                  <a:latin typeface="Franklin Gothic Book" panose="020B0503020102020204"/>
                </a:rPr>
                <a:t>设</a:t>
              </a:r>
              <a:endParaRPr lang="zh-CN" altLang="en-US" sz="6000" b="1" spc="50" dirty="0">
                <a:ln w="11430">
                  <a:noFill/>
                </a:ln>
                <a:solidFill>
                  <a:srgbClr val="015A74"/>
                </a:solidFill>
                <a:effectLst>
                  <a:innerShdw blurRad="63500" dist="50800" dir="13500000">
                    <a:prstClr val="black">
                      <a:alpha val="50000"/>
                    </a:prstClr>
                  </a:innerShdw>
                </a:effectLst>
                <a:latin typeface="Franklin Gothic Book" panose="020B0503020102020204"/>
              </a:endParaRPr>
            </a:p>
          </p:txBody>
        </p:sp>
      </p:grpSp>
      <p:grpSp>
        <p:nvGrpSpPr>
          <p:cNvPr id="43" name="组合 42"/>
          <p:cNvGrpSpPr/>
          <p:nvPr/>
        </p:nvGrpSpPr>
        <p:grpSpPr>
          <a:xfrm>
            <a:off x="6607213" y="2223119"/>
            <a:ext cx="1421469" cy="1421469"/>
            <a:chOff x="6607213" y="2223119"/>
            <a:chExt cx="1421469" cy="1421469"/>
          </a:xfrm>
        </p:grpSpPr>
        <p:sp>
          <p:nvSpPr>
            <p:cNvPr id="18" name="椭圆 26"/>
            <p:cNvSpPr/>
            <p:nvPr/>
          </p:nvSpPr>
          <p:spPr>
            <a:xfrm rot="2700000">
              <a:off x="6607213" y="2223119"/>
              <a:ext cx="1421469" cy="1421469"/>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Franklin Gothic Book" panose="020B0503020102020204"/>
                <a:ea typeface="微软雅黑" panose="020B0503020204020204" pitchFamily="34" charset="-122"/>
                <a:cs typeface="+mn-cs"/>
              </a:endParaRPr>
            </a:p>
          </p:txBody>
        </p:sp>
        <p:sp>
          <p:nvSpPr>
            <p:cNvPr id="19" name="TextBox 18"/>
            <p:cNvSpPr txBox="1"/>
            <p:nvPr/>
          </p:nvSpPr>
          <p:spPr>
            <a:xfrm>
              <a:off x="6829998" y="2456759"/>
              <a:ext cx="970583" cy="1015663"/>
            </a:xfrm>
            <a:prstGeom prst="rect">
              <a:avLst/>
            </a:prstGeom>
            <a:noFill/>
            <a:ln>
              <a:noFill/>
            </a:ln>
            <a:effectLst/>
          </p:spPr>
          <p:txBody>
            <a:bodyPr wrap="square" rtlCol="0">
              <a:spAutoFit/>
              <a:scene3d>
                <a:camera prst="orthographicFront"/>
                <a:lightRig rig="soft" dir="tl">
                  <a:rot lat="0" lon="0" rev="0"/>
                </a:lightRig>
              </a:scene3d>
              <a:sp3d contourW="25400" prstMaterial="matte">
                <a:contourClr>
                  <a:schemeClr val="accent2">
                    <a:tint val="20000"/>
                  </a:schemeClr>
                </a:contourClr>
              </a:sp3d>
            </a:bodyPr>
            <a:lstStyle/>
            <a:p>
              <a:pPr algn="ctr"/>
              <a:r>
                <a:rPr lang="zh-CN" altLang="en-US" sz="6000" b="1" spc="50" dirty="0" smtClean="0">
                  <a:ln w="11430">
                    <a:noFill/>
                  </a:ln>
                  <a:solidFill>
                    <a:srgbClr val="009288"/>
                  </a:solidFill>
                  <a:effectLst>
                    <a:innerShdw blurRad="63500" dist="50800" dir="13500000">
                      <a:prstClr val="black">
                        <a:alpha val="50000"/>
                      </a:prstClr>
                    </a:innerShdw>
                  </a:effectLst>
                  <a:latin typeface="Franklin Gothic Book" panose="020B0503020102020204"/>
                </a:rPr>
                <a:t>计</a:t>
              </a:r>
              <a:endParaRPr lang="zh-CN" altLang="en-US" sz="6000" b="1" spc="50" dirty="0">
                <a:ln w="11430">
                  <a:noFill/>
                </a:ln>
                <a:solidFill>
                  <a:srgbClr val="009288"/>
                </a:solidFill>
                <a:effectLst>
                  <a:innerShdw blurRad="63500" dist="50800" dir="13500000">
                    <a:prstClr val="black">
                      <a:alpha val="50000"/>
                    </a:prstClr>
                  </a:innerShdw>
                </a:effectLst>
                <a:latin typeface="Franklin Gothic Book" panose="020B0503020102020204"/>
              </a:endParaRPr>
            </a:p>
          </p:txBody>
        </p:sp>
      </p:grpSp>
      <p:sp>
        <p:nvSpPr>
          <p:cNvPr id="20" name="圆角矩形 19"/>
          <p:cNvSpPr/>
          <p:nvPr/>
        </p:nvSpPr>
        <p:spPr>
          <a:xfrm rot="2700000">
            <a:off x="2495437" y="3338474"/>
            <a:ext cx="313273" cy="313273"/>
          </a:xfrm>
          <a:prstGeom prst="roundRect">
            <a:avLst/>
          </a:prstGeom>
          <a:gradFill rotWithShape="1">
            <a:gsLst>
              <a:gs pos="0">
                <a:srgbClr val="70AD47">
                  <a:shade val="51000"/>
                  <a:satMod val="130000"/>
                </a:srgbClr>
              </a:gs>
              <a:gs pos="80000">
                <a:srgbClr val="70AD47">
                  <a:shade val="93000"/>
                  <a:satMod val="130000"/>
                </a:srgbClr>
              </a:gs>
              <a:gs pos="100000">
                <a:srgbClr val="70AD47">
                  <a:shade val="94000"/>
                  <a:satMod val="135000"/>
                </a:srgbClr>
              </a:gs>
            </a:gsLst>
            <a:lin ang="16200000" scaled="0"/>
          </a:gradFill>
          <a:ln w="9525" cap="flat" cmpd="sng" algn="ctr">
            <a:solidFill>
              <a:srgbClr val="70AD47">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Franklin Gothic Book" panose="020B0503020102020204"/>
              <a:ea typeface="微软雅黑" panose="020B0503020204020204" pitchFamily="34" charset="-122"/>
              <a:cs typeface="+mn-cs"/>
            </a:endParaRPr>
          </a:p>
        </p:txBody>
      </p:sp>
      <p:sp>
        <p:nvSpPr>
          <p:cNvPr id="21" name="圆角矩形 20"/>
          <p:cNvSpPr/>
          <p:nvPr/>
        </p:nvSpPr>
        <p:spPr>
          <a:xfrm rot="2700000">
            <a:off x="3047074" y="3629932"/>
            <a:ext cx="360448" cy="360448"/>
          </a:xfrm>
          <a:prstGeom prst="roundRect">
            <a:avLst/>
          </a:prstGeom>
          <a:gradFill rotWithShape="1">
            <a:gsLst>
              <a:gs pos="0">
                <a:srgbClr val="015A74">
                  <a:shade val="51000"/>
                  <a:satMod val="130000"/>
                </a:srgbClr>
              </a:gs>
              <a:gs pos="80000">
                <a:srgbClr val="015A74">
                  <a:shade val="93000"/>
                  <a:satMod val="130000"/>
                </a:srgbClr>
              </a:gs>
              <a:gs pos="100000">
                <a:srgbClr val="015A74">
                  <a:shade val="94000"/>
                  <a:satMod val="135000"/>
                </a:srgbClr>
              </a:gs>
            </a:gsLst>
            <a:lin ang="16200000" scaled="0"/>
          </a:gradFill>
          <a:ln w="9525" cap="flat" cmpd="sng" algn="ctr">
            <a:solidFill>
              <a:srgbClr val="015A7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Franklin Gothic Book" panose="020B0503020102020204"/>
              <a:ea typeface="微软雅黑" panose="020B0503020204020204" pitchFamily="34" charset="-122"/>
              <a:cs typeface="+mn-cs"/>
            </a:endParaRPr>
          </a:p>
        </p:txBody>
      </p:sp>
      <p:sp>
        <p:nvSpPr>
          <p:cNvPr id="22" name="圆角矩形 21"/>
          <p:cNvSpPr/>
          <p:nvPr/>
        </p:nvSpPr>
        <p:spPr>
          <a:xfrm rot="2700000">
            <a:off x="3128168" y="2051017"/>
            <a:ext cx="260187" cy="260187"/>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Franklin Gothic Book" panose="020B0503020102020204"/>
              <a:ea typeface="微软雅黑" panose="020B0503020204020204" pitchFamily="34" charset="-122"/>
              <a:cs typeface="+mn-cs"/>
            </a:endParaRPr>
          </a:p>
        </p:txBody>
      </p:sp>
      <p:sp>
        <p:nvSpPr>
          <p:cNvPr id="23" name="圆角矩形 22"/>
          <p:cNvSpPr/>
          <p:nvPr/>
        </p:nvSpPr>
        <p:spPr>
          <a:xfrm rot="2700000">
            <a:off x="4830974" y="2892833"/>
            <a:ext cx="251412" cy="251412"/>
          </a:xfrm>
          <a:prstGeom prst="roundRect">
            <a:avLst/>
          </a:prstGeom>
          <a:gradFill rotWithShape="1">
            <a:gsLst>
              <a:gs pos="0">
                <a:srgbClr val="009288">
                  <a:shade val="51000"/>
                  <a:satMod val="130000"/>
                </a:srgbClr>
              </a:gs>
              <a:gs pos="80000">
                <a:srgbClr val="009288">
                  <a:shade val="93000"/>
                  <a:satMod val="130000"/>
                </a:srgbClr>
              </a:gs>
              <a:gs pos="100000">
                <a:srgbClr val="009288">
                  <a:shade val="94000"/>
                  <a:satMod val="135000"/>
                </a:srgbClr>
              </a:gs>
            </a:gsLst>
            <a:lin ang="16200000" scaled="0"/>
          </a:gradFill>
          <a:ln w="9525" cap="flat" cmpd="sng" algn="ctr">
            <a:solidFill>
              <a:srgbClr val="009288">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Franklin Gothic Book" panose="020B0503020102020204"/>
              <a:ea typeface="微软雅黑" panose="020B0503020204020204" pitchFamily="34" charset="-122"/>
              <a:cs typeface="+mn-cs"/>
            </a:endParaRPr>
          </a:p>
        </p:txBody>
      </p:sp>
      <p:sp>
        <p:nvSpPr>
          <p:cNvPr id="24" name="圆角矩形 23"/>
          <p:cNvSpPr/>
          <p:nvPr/>
        </p:nvSpPr>
        <p:spPr>
          <a:xfrm rot="2700000">
            <a:off x="6838157" y="1952225"/>
            <a:ext cx="260187" cy="260187"/>
          </a:xfrm>
          <a:prstGeom prst="roundRect">
            <a:avLst/>
          </a:prstGeom>
          <a:gradFill rotWithShape="1">
            <a:gsLst>
              <a:gs pos="0">
                <a:srgbClr val="F17445">
                  <a:shade val="51000"/>
                  <a:satMod val="130000"/>
                </a:srgbClr>
              </a:gs>
              <a:gs pos="80000">
                <a:srgbClr val="F17445">
                  <a:shade val="93000"/>
                  <a:satMod val="130000"/>
                </a:srgbClr>
              </a:gs>
              <a:gs pos="100000">
                <a:srgbClr val="F17445">
                  <a:shade val="94000"/>
                  <a:satMod val="135000"/>
                </a:srgbClr>
              </a:gs>
            </a:gsLst>
            <a:lin ang="16200000" scaled="0"/>
          </a:gradFill>
          <a:ln w="9525" cap="flat" cmpd="sng" algn="ctr">
            <a:solidFill>
              <a:srgbClr val="F17445">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Franklin Gothic Book" panose="020B0503020102020204"/>
              <a:ea typeface="微软雅黑" panose="020B0503020204020204" pitchFamily="34" charset="-122"/>
              <a:cs typeface="+mn-cs"/>
            </a:endParaRPr>
          </a:p>
        </p:txBody>
      </p:sp>
      <p:sp>
        <p:nvSpPr>
          <p:cNvPr id="25" name="圆角矩形 24"/>
          <p:cNvSpPr/>
          <p:nvPr/>
        </p:nvSpPr>
        <p:spPr>
          <a:xfrm rot="2700000">
            <a:off x="983992" y="2547396"/>
            <a:ext cx="260187" cy="260187"/>
          </a:xfrm>
          <a:prstGeom prst="roundRect">
            <a:avLst/>
          </a:prstGeom>
          <a:gradFill rotWithShape="1">
            <a:gsLst>
              <a:gs pos="0">
                <a:srgbClr val="F17445">
                  <a:shade val="51000"/>
                  <a:satMod val="130000"/>
                </a:srgbClr>
              </a:gs>
              <a:gs pos="80000">
                <a:srgbClr val="F17445">
                  <a:shade val="93000"/>
                  <a:satMod val="130000"/>
                </a:srgbClr>
              </a:gs>
              <a:gs pos="100000">
                <a:srgbClr val="F17445">
                  <a:shade val="94000"/>
                  <a:satMod val="135000"/>
                </a:srgbClr>
              </a:gs>
            </a:gsLst>
            <a:lin ang="16200000" scaled="0"/>
          </a:gradFill>
          <a:ln w="9525" cap="flat" cmpd="sng" algn="ctr">
            <a:solidFill>
              <a:srgbClr val="F17445">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Franklin Gothic Book" panose="020B0503020102020204"/>
              <a:ea typeface="微软雅黑" panose="020B0503020204020204" pitchFamily="34" charset="-122"/>
              <a:cs typeface="+mn-cs"/>
            </a:endParaRPr>
          </a:p>
        </p:txBody>
      </p:sp>
      <p:sp>
        <p:nvSpPr>
          <p:cNvPr id="26" name="圆角矩形 25"/>
          <p:cNvSpPr/>
          <p:nvPr/>
        </p:nvSpPr>
        <p:spPr>
          <a:xfrm rot="2700000">
            <a:off x="6517148" y="3554629"/>
            <a:ext cx="275168" cy="275168"/>
          </a:xfrm>
          <a:prstGeom prst="roundRect">
            <a:avLst/>
          </a:prstGeom>
          <a:gradFill rotWithShape="1">
            <a:gsLst>
              <a:gs pos="0">
                <a:srgbClr val="009288">
                  <a:shade val="51000"/>
                  <a:satMod val="130000"/>
                </a:srgbClr>
              </a:gs>
              <a:gs pos="80000">
                <a:srgbClr val="009288">
                  <a:shade val="93000"/>
                  <a:satMod val="130000"/>
                </a:srgbClr>
              </a:gs>
              <a:gs pos="100000">
                <a:srgbClr val="009288">
                  <a:shade val="94000"/>
                  <a:satMod val="135000"/>
                </a:srgbClr>
              </a:gs>
            </a:gsLst>
            <a:lin ang="16200000" scaled="0"/>
          </a:gradFill>
          <a:ln w="9525" cap="flat" cmpd="sng" algn="ctr">
            <a:solidFill>
              <a:srgbClr val="009288">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Franklin Gothic Book" panose="020B0503020102020204"/>
              <a:ea typeface="微软雅黑" panose="020B0503020204020204" pitchFamily="34" charset="-122"/>
              <a:cs typeface="+mn-cs"/>
            </a:endParaRPr>
          </a:p>
        </p:txBody>
      </p:sp>
      <p:sp>
        <p:nvSpPr>
          <p:cNvPr id="27" name="圆角矩形 26"/>
          <p:cNvSpPr/>
          <p:nvPr/>
        </p:nvSpPr>
        <p:spPr>
          <a:xfrm rot="2700000">
            <a:off x="7579285" y="1831630"/>
            <a:ext cx="317276" cy="317276"/>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Franklin Gothic Book" panose="020B0503020102020204"/>
              <a:ea typeface="微软雅黑" panose="020B0503020204020204" pitchFamily="34" charset="-122"/>
              <a:cs typeface="+mn-cs"/>
            </a:endParaRPr>
          </a:p>
        </p:txBody>
      </p:sp>
      <p:sp>
        <p:nvSpPr>
          <p:cNvPr id="28" name="圆角矩形 27"/>
          <p:cNvSpPr/>
          <p:nvPr/>
        </p:nvSpPr>
        <p:spPr>
          <a:xfrm rot="2700000">
            <a:off x="8190186" y="3400506"/>
            <a:ext cx="260187" cy="260187"/>
          </a:xfrm>
          <a:prstGeom prst="roundRect">
            <a:avLst/>
          </a:prstGeom>
          <a:gradFill rotWithShape="1">
            <a:gsLst>
              <a:gs pos="0">
                <a:srgbClr val="F17445">
                  <a:shade val="51000"/>
                  <a:satMod val="130000"/>
                </a:srgbClr>
              </a:gs>
              <a:gs pos="80000">
                <a:srgbClr val="F17445">
                  <a:shade val="93000"/>
                  <a:satMod val="130000"/>
                </a:srgbClr>
              </a:gs>
              <a:gs pos="100000">
                <a:srgbClr val="F17445">
                  <a:shade val="94000"/>
                  <a:satMod val="135000"/>
                </a:srgbClr>
              </a:gs>
            </a:gsLst>
            <a:lin ang="16200000" scaled="0"/>
          </a:gradFill>
          <a:ln w="9525" cap="flat" cmpd="sng" algn="ctr">
            <a:solidFill>
              <a:srgbClr val="F17445">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Franklin Gothic Book" panose="020B0503020102020204"/>
              <a:ea typeface="微软雅黑" panose="020B0503020204020204" pitchFamily="34" charset="-122"/>
              <a:cs typeface="+mn-cs"/>
            </a:endParaRPr>
          </a:p>
        </p:txBody>
      </p:sp>
      <p:sp>
        <p:nvSpPr>
          <p:cNvPr id="29" name="圆角矩形 28"/>
          <p:cNvSpPr/>
          <p:nvPr/>
        </p:nvSpPr>
        <p:spPr>
          <a:xfrm rot="2700000">
            <a:off x="8744412" y="3125149"/>
            <a:ext cx="260187" cy="260187"/>
          </a:xfrm>
          <a:prstGeom prst="roundRect">
            <a:avLst/>
          </a:prstGeom>
          <a:gradFill rotWithShape="1">
            <a:gsLst>
              <a:gs pos="0">
                <a:srgbClr val="015A74">
                  <a:shade val="51000"/>
                  <a:satMod val="130000"/>
                </a:srgbClr>
              </a:gs>
              <a:gs pos="80000">
                <a:srgbClr val="015A74">
                  <a:shade val="93000"/>
                  <a:satMod val="130000"/>
                </a:srgbClr>
              </a:gs>
              <a:gs pos="100000">
                <a:srgbClr val="015A74">
                  <a:shade val="94000"/>
                  <a:satMod val="135000"/>
                </a:srgbClr>
              </a:gs>
            </a:gsLst>
            <a:lin ang="16200000" scaled="0"/>
          </a:gradFill>
          <a:ln w="9525" cap="flat" cmpd="sng" algn="ctr">
            <a:solidFill>
              <a:srgbClr val="015A7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Franklin Gothic Book" panose="020B0503020102020204"/>
              <a:ea typeface="微软雅黑" panose="020B0503020204020204" pitchFamily="34" charset="-122"/>
              <a:cs typeface="+mn-cs"/>
            </a:endParaRPr>
          </a:p>
        </p:txBody>
      </p:sp>
      <p:sp>
        <p:nvSpPr>
          <p:cNvPr id="30" name="椭圆 29"/>
          <p:cNvSpPr/>
          <p:nvPr/>
        </p:nvSpPr>
        <p:spPr>
          <a:xfrm>
            <a:off x="1039485" y="3050168"/>
            <a:ext cx="149205" cy="149205"/>
          </a:xfrm>
          <a:prstGeom prst="ellipse">
            <a:avLst/>
          </a:prstGeom>
          <a:gradFill rotWithShape="1">
            <a:gsLst>
              <a:gs pos="0">
                <a:srgbClr val="009288">
                  <a:shade val="51000"/>
                  <a:satMod val="130000"/>
                </a:srgbClr>
              </a:gs>
              <a:gs pos="80000">
                <a:srgbClr val="009288">
                  <a:shade val="93000"/>
                  <a:satMod val="130000"/>
                </a:srgbClr>
              </a:gs>
              <a:gs pos="100000">
                <a:srgbClr val="009288">
                  <a:shade val="94000"/>
                  <a:satMod val="135000"/>
                </a:srgbClr>
              </a:gs>
            </a:gsLst>
            <a:lin ang="16200000" scaled="0"/>
          </a:gradFill>
          <a:ln w="9525" cap="flat" cmpd="sng" algn="ctr">
            <a:solidFill>
              <a:srgbClr val="009288">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Franklin Gothic Book" panose="020B0503020102020204"/>
              <a:ea typeface="微软雅黑" panose="020B0503020204020204" pitchFamily="34" charset="-122"/>
              <a:cs typeface="+mn-cs"/>
            </a:endParaRPr>
          </a:p>
        </p:txBody>
      </p:sp>
      <p:sp>
        <p:nvSpPr>
          <p:cNvPr id="31" name="圆角矩形 30"/>
          <p:cNvSpPr/>
          <p:nvPr/>
        </p:nvSpPr>
        <p:spPr>
          <a:xfrm rot="2700000">
            <a:off x="5971363" y="2924205"/>
            <a:ext cx="229987" cy="229987"/>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Franklin Gothic Book" panose="020B0503020102020204"/>
              <a:ea typeface="微软雅黑" panose="020B0503020204020204" pitchFamily="34" charset="-122"/>
              <a:cs typeface="+mn-cs"/>
            </a:endParaRPr>
          </a:p>
        </p:txBody>
      </p:sp>
      <p:sp>
        <p:nvSpPr>
          <p:cNvPr id="32" name="圆角矩形 31"/>
          <p:cNvSpPr/>
          <p:nvPr/>
        </p:nvSpPr>
        <p:spPr>
          <a:xfrm rot="2700000">
            <a:off x="2152937" y="3027783"/>
            <a:ext cx="229987" cy="229987"/>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Franklin Gothic Book" panose="020B0503020102020204"/>
              <a:ea typeface="微软雅黑" panose="020B0503020204020204" pitchFamily="34" charset="-122"/>
              <a:cs typeface="+mn-cs"/>
            </a:endParaRPr>
          </a:p>
        </p:txBody>
      </p:sp>
      <p:sp>
        <p:nvSpPr>
          <p:cNvPr id="33" name="圆角矩形 32"/>
          <p:cNvSpPr/>
          <p:nvPr/>
        </p:nvSpPr>
        <p:spPr>
          <a:xfrm rot="2700000">
            <a:off x="2932081" y="1693353"/>
            <a:ext cx="199892" cy="199892"/>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Franklin Gothic Book" panose="020B0503020102020204"/>
              <a:ea typeface="微软雅黑" panose="020B0503020204020204" pitchFamily="34" charset="-122"/>
              <a:cs typeface="+mn-cs"/>
            </a:endParaRPr>
          </a:p>
        </p:txBody>
      </p:sp>
      <p:sp>
        <p:nvSpPr>
          <p:cNvPr id="34" name="圆角矩形 33"/>
          <p:cNvSpPr/>
          <p:nvPr/>
        </p:nvSpPr>
        <p:spPr>
          <a:xfrm rot="2700000">
            <a:off x="8099112" y="2457120"/>
            <a:ext cx="199892" cy="199892"/>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Franklin Gothic Book" panose="020B0503020102020204"/>
              <a:ea typeface="微软雅黑" panose="020B0503020204020204" pitchFamily="34" charset="-122"/>
              <a:cs typeface="+mn-cs"/>
            </a:endParaRPr>
          </a:p>
        </p:txBody>
      </p:sp>
      <p:sp>
        <p:nvSpPr>
          <p:cNvPr id="35" name="圆角矩形 34"/>
          <p:cNvSpPr/>
          <p:nvPr/>
        </p:nvSpPr>
        <p:spPr>
          <a:xfrm rot="2700000">
            <a:off x="4973294" y="3429935"/>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Franklin Gothic Book" panose="020B0503020102020204"/>
              <a:ea typeface="微软雅黑" panose="020B0503020204020204" pitchFamily="34" charset="-122"/>
              <a:cs typeface="+mn-cs"/>
            </a:endParaRPr>
          </a:p>
        </p:txBody>
      </p:sp>
      <p:pic>
        <p:nvPicPr>
          <p:cNvPr id="39" name="media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09600" y="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9"/>
                                        </p:tgtEl>
                                      </p:cBhvr>
                                    </p:cmd>
                                  </p:childTnLst>
                                </p:cTn>
                              </p:par>
                              <p:par>
                                <p:cTn id="7" presetID="10"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animEffect transition="in" filter="fade">
                                      <p:cBhvr>
                                        <p:cTn id="9" dur="500"/>
                                        <p:tgtEl>
                                          <p:spTgt spid="25"/>
                                        </p:tgtEl>
                                      </p:cBhvr>
                                    </p:animEffect>
                                  </p:childTnLst>
                                </p:cTn>
                              </p:par>
                              <p:par>
                                <p:cTn id="10" presetID="10" presetClass="entr" presetSubtype="0" fill="hold" grpId="0" nodeType="withEffect">
                                  <p:stCondLst>
                                    <p:cond delay="25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grpId="0" nodeType="withEffect">
                                  <p:stCondLst>
                                    <p:cond delay="75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75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grpId="0" nodeType="withEffect">
                                  <p:stCondLst>
                                    <p:cond delay="75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10" presetClass="entr" presetSubtype="0" fill="hold" grpId="0" nodeType="withEffect">
                                  <p:stCondLst>
                                    <p:cond delay="75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par>
                                <p:cTn id="49" presetID="10" presetClass="entr" presetSubtype="0" fill="hold" grpId="0" nodeType="withEffect">
                                  <p:stCondLst>
                                    <p:cond delay="75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par>
                                <p:cTn id="55" presetID="53" presetClass="entr" presetSubtype="16" fill="hold"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53" presetClass="entr" presetSubtype="16" fill="hold" nodeType="withEffect">
                                  <p:stCondLst>
                                    <p:cond delay="500"/>
                                  </p:stCondLst>
                                  <p:childTnLst>
                                    <p:set>
                                      <p:cBhvr>
                                        <p:cTn id="61" dur="1" fill="hold">
                                          <p:stCondLst>
                                            <p:cond delay="0"/>
                                          </p:stCondLst>
                                        </p:cTn>
                                        <p:tgtEl>
                                          <p:spTgt spid="41"/>
                                        </p:tgtEl>
                                        <p:attrNameLst>
                                          <p:attrName>style.visibility</p:attrName>
                                        </p:attrNameLst>
                                      </p:cBhvr>
                                      <p:to>
                                        <p:strVal val="visible"/>
                                      </p:to>
                                    </p:set>
                                    <p:anim calcmode="lin" valueType="num">
                                      <p:cBhvr>
                                        <p:cTn id="62" dur="500" fill="hold"/>
                                        <p:tgtEl>
                                          <p:spTgt spid="41"/>
                                        </p:tgtEl>
                                        <p:attrNameLst>
                                          <p:attrName>ppt_w</p:attrName>
                                        </p:attrNameLst>
                                      </p:cBhvr>
                                      <p:tavLst>
                                        <p:tav tm="0">
                                          <p:val>
                                            <p:fltVal val="0"/>
                                          </p:val>
                                        </p:tav>
                                        <p:tav tm="100000">
                                          <p:val>
                                            <p:strVal val="#ppt_w"/>
                                          </p:val>
                                        </p:tav>
                                      </p:tavLst>
                                    </p:anim>
                                    <p:anim calcmode="lin" valueType="num">
                                      <p:cBhvr>
                                        <p:cTn id="63" dur="500" fill="hold"/>
                                        <p:tgtEl>
                                          <p:spTgt spid="41"/>
                                        </p:tgtEl>
                                        <p:attrNameLst>
                                          <p:attrName>ppt_h</p:attrName>
                                        </p:attrNameLst>
                                      </p:cBhvr>
                                      <p:tavLst>
                                        <p:tav tm="0">
                                          <p:val>
                                            <p:fltVal val="0"/>
                                          </p:val>
                                        </p:tav>
                                        <p:tav tm="100000">
                                          <p:val>
                                            <p:strVal val="#ppt_h"/>
                                          </p:val>
                                        </p:tav>
                                      </p:tavLst>
                                    </p:anim>
                                    <p:animEffect transition="in" filter="fade">
                                      <p:cBhvr>
                                        <p:cTn id="64" dur="500"/>
                                        <p:tgtEl>
                                          <p:spTgt spid="41"/>
                                        </p:tgtEl>
                                      </p:cBhvr>
                                    </p:animEffect>
                                  </p:childTnLst>
                                </p:cTn>
                              </p:par>
                              <p:par>
                                <p:cTn id="65" presetID="53" presetClass="entr" presetSubtype="16" fill="hold" nodeType="withEffect">
                                  <p:stCondLst>
                                    <p:cond delay="750"/>
                                  </p:stCondLst>
                                  <p:childTnLst>
                                    <p:set>
                                      <p:cBhvr>
                                        <p:cTn id="66" dur="1" fill="hold">
                                          <p:stCondLst>
                                            <p:cond delay="0"/>
                                          </p:stCondLst>
                                        </p:cTn>
                                        <p:tgtEl>
                                          <p:spTgt spid="42"/>
                                        </p:tgtEl>
                                        <p:attrNameLst>
                                          <p:attrName>style.visibility</p:attrName>
                                        </p:attrNameLst>
                                      </p:cBhvr>
                                      <p:to>
                                        <p:strVal val="visible"/>
                                      </p:to>
                                    </p:set>
                                    <p:anim calcmode="lin" valueType="num">
                                      <p:cBhvr>
                                        <p:cTn id="67" dur="500" fill="hold"/>
                                        <p:tgtEl>
                                          <p:spTgt spid="42"/>
                                        </p:tgtEl>
                                        <p:attrNameLst>
                                          <p:attrName>ppt_w</p:attrName>
                                        </p:attrNameLst>
                                      </p:cBhvr>
                                      <p:tavLst>
                                        <p:tav tm="0">
                                          <p:val>
                                            <p:fltVal val="0"/>
                                          </p:val>
                                        </p:tav>
                                        <p:tav tm="100000">
                                          <p:val>
                                            <p:strVal val="#ppt_w"/>
                                          </p:val>
                                        </p:tav>
                                      </p:tavLst>
                                    </p:anim>
                                    <p:anim calcmode="lin" valueType="num">
                                      <p:cBhvr>
                                        <p:cTn id="68" dur="500" fill="hold"/>
                                        <p:tgtEl>
                                          <p:spTgt spid="42"/>
                                        </p:tgtEl>
                                        <p:attrNameLst>
                                          <p:attrName>ppt_h</p:attrName>
                                        </p:attrNameLst>
                                      </p:cBhvr>
                                      <p:tavLst>
                                        <p:tav tm="0">
                                          <p:val>
                                            <p:fltVal val="0"/>
                                          </p:val>
                                        </p:tav>
                                        <p:tav tm="100000">
                                          <p:val>
                                            <p:strVal val="#ppt_h"/>
                                          </p:val>
                                        </p:tav>
                                      </p:tavLst>
                                    </p:anim>
                                    <p:animEffect transition="in" filter="fade">
                                      <p:cBhvr>
                                        <p:cTn id="69" dur="500"/>
                                        <p:tgtEl>
                                          <p:spTgt spid="42"/>
                                        </p:tgtEl>
                                      </p:cBhvr>
                                    </p:animEffect>
                                  </p:childTnLst>
                                </p:cTn>
                              </p:par>
                              <p:par>
                                <p:cTn id="70" presetID="53" presetClass="entr" presetSubtype="16" fill="hold" nodeType="withEffect">
                                  <p:stCondLst>
                                    <p:cond delay="100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par>
                                <p:cTn id="75" presetID="10" presetClass="entr" presetSubtype="0" fill="hold" grpId="0" nodeType="withEffect">
                                  <p:stCondLst>
                                    <p:cond delay="175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500"/>
                                        <p:tgtEl>
                                          <p:spTgt spid="5"/>
                                        </p:tgtEl>
                                      </p:cBhvr>
                                    </p:animEffect>
                                  </p:childTnLst>
                                </p:cTn>
                              </p:par>
                              <p:par>
                                <p:cTn id="78" presetID="10" presetClass="entr" presetSubtype="0" fill="hold" nodeType="withEffect">
                                  <p:stCondLst>
                                    <p:cond delay="175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500"/>
                                        <p:tgtEl>
                                          <p:spTgt spid="11"/>
                                        </p:tgtEl>
                                      </p:cBhvr>
                                    </p:animEffect>
                                  </p:childTnLst>
                                </p:cTn>
                              </p:par>
                              <p:par>
                                <p:cTn id="81" presetID="22" presetClass="entr" presetSubtype="8" fill="hold" grpId="0" nodeType="withEffect">
                                  <p:stCondLst>
                                    <p:cond delay="1750"/>
                                  </p:stCondLst>
                                  <p:childTnLst>
                                    <p:set>
                                      <p:cBhvr>
                                        <p:cTn id="82" dur="1" fill="hold">
                                          <p:stCondLst>
                                            <p:cond delay="0"/>
                                          </p:stCondLst>
                                        </p:cTn>
                                        <p:tgtEl>
                                          <p:spTgt spid="6"/>
                                        </p:tgtEl>
                                        <p:attrNameLst>
                                          <p:attrName>style.visibility</p:attrName>
                                        </p:attrNameLst>
                                      </p:cBhvr>
                                      <p:to>
                                        <p:strVal val="visible"/>
                                      </p:to>
                                    </p:set>
                                    <p:animEffect transition="in" filter="wipe(left)">
                                      <p:cBhvr>
                                        <p:cTn id="83" dur="1500"/>
                                        <p:tgtEl>
                                          <p:spTgt spid="6"/>
                                        </p:tgtEl>
                                      </p:cBhvr>
                                    </p:animEffect>
                                  </p:childTnLst>
                                </p:cTn>
                              </p:par>
                              <p:par>
                                <p:cTn id="84" presetID="10" presetClass="entr" presetSubtype="0" fill="hold" nodeType="withEffect">
                                  <p:stCondLst>
                                    <p:cond delay="1750"/>
                                  </p:stCondLst>
                                  <p:childTnLst>
                                    <p:set>
                                      <p:cBhvr>
                                        <p:cTn id="85" dur="1" fill="hold">
                                          <p:stCondLst>
                                            <p:cond delay="0"/>
                                          </p:stCondLst>
                                        </p:cTn>
                                        <p:tgtEl>
                                          <p:spTgt spid="8"/>
                                        </p:tgtEl>
                                        <p:attrNameLst>
                                          <p:attrName>style.visibility</p:attrName>
                                        </p:attrNameLst>
                                      </p:cBhvr>
                                      <p:to>
                                        <p:strVal val="visible"/>
                                      </p:to>
                                    </p:set>
                                    <p:animEffect transition="in" filter="fade">
                                      <p:cBhvr>
                                        <p:cTn id="86" dur="500"/>
                                        <p:tgtEl>
                                          <p:spTgt spid="8"/>
                                        </p:tgtEl>
                                      </p:cBhvr>
                                    </p:animEffect>
                                  </p:childTnLst>
                                </p:cTn>
                              </p:par>
                              <p:par>
                                <p:cTn id="87" presetID="63" presetClass="path" presetSubtype="0" accel="50000" decel="50000" fill="hold" nodeType="withEffect">
                                  <p:stCondLst>
                                    <p:cond delay="1750"/>
                                  </p:stCondLst>
                                  <p:childTnLst>
                                    <p:animMotion origin="layout" path="M -0.67152 1.11022E-16 L -4.44444E-6 1.11022E-16 " pathEditMode="relative" rAng="0" ptsTypes="AA">
                                      <p:cBhvr>
                                        <p:cTn id="88" dur="1750" fill="hold"/>
                                        <p:tgtEl>
                                          <p:spTgt spid="11"/>
                                        </p:tgtEl>
                                        <p:attrNameLst>
                                          <p:attrName>ppt_x</p:attrName>
                                          <p:attrName>ppt_y</p:attrName>
                                        </p:attrNameLst>
                                      </p:cBhvr>
                                      <p:rCtr x="33576" y="0"/>
                                    </p:animMotion>
                                  </p:childTnLst>
                                </p:cTn>
                              </p:par>
                              <p:par>
                                <p:cTn id="89" presetID="63" presetClass="path" presetSubtype="0" accel="50000" decel="50000" fill="hold" nodeType="withEffect">
                                  <p:stCondLst>
                                    <p:cond delay="1750"/>
                                  </p:stCondLst>
                                  <p:childTnLst>
                                    <p:animMotion origin="layout" path="M -0.67205 1.35802E-6 L -2.5E-6 1.35802E-6 " pathEditMode="relative" rAng="0" ptsTypes="AA">
                                      <p:cBhvr>
                                        <p:cTn id="90" dur="1750" fill="hold"/>
                                        <p:tgtEl>
                                          <p:spTgt spid="8"/>
                                        </p:tgtEl>
                                        <p:attrNameLst>
                                          <p:attrName>ppt_x</p:attrName>
                                          <p:attrName>ppt_y</p:attrName>
                                        </p:attrNameLst>
                                      </p:cBhvr>
                                      <p:rCtr x="33594" y="0"/>
                                    </p:animMotion>
                                  </p:childTnLst>
                                </p:cTn>
                              </p:par>
                              <p:par>
                                <p:cTn id="91" presetID="10" presetClass="exit" presetSubtype="0" fill="hold" nodeType="withEffect">
                                  <p:stCondLst>
                                    <p:cond delay="3500"/>
                                  </p:stCondLst>
                                  <p:childTnLst>
                                    <p:animEffect transition="out" filter="fade">
                                      <p:cBhvr>
                                        <p:cTn id="92" dur="500"/>
                                        <p:tgtEl>
                                          <p:spTgt spid="11"/>
                                        </p:tgtEl>
                                      </p:cBhvr>
                                    </p:animEffect>
                                    <p:set>
                                      <p:cBhvr>
                                        <p:cTn id="93" dur="1" fill="hold">
                                          <p:stCondLst>
                                            <p:cond delay="499"/>
                                          </p:stCondLst>
                                        </p:cTn>
                                        <p:tgtEl>
                                          <p:spTgt spid="11"/>
                                        </p:tgtEl>
                                        <p:attrNameLst>
                                          <p:attrName>style.visibility</p:attrName>
                                        </p:attrNameLst>
                                      </p:cBhvr>
                                      <p:to>
                                        <p:strVal val="hidden"/>
                                      </p:to>
                                    </p:set>
                                  </p:childTnLst>
                                </p:cTn>
                              </p:par>
                              <p:par>
                                <p:cTn id="94" presetID="23" presetClass="entr" presetSubtype="528" fill="hold" grpId="0" nodeType="withEffect">
                                  <p:stCondLst>
                                    <p:cond delay="4000"/>
                                  </p:stCondLst>
                                  <p:iterate type="lt">
                                    <p:tmPct val="10000"/>
                                  </p:iterate>
                                  <p:childTnLst>
                                    <p:set>
                                      <p:cBhvr>
                                        <p:cTn id="95" dur="1" fill="hold">
                                          <p:stCondLst>
                                            <p:cond delay="0"/>
                                          </p:stCondLst>
                                        </p:cTn>
                                        <p:tgtEl>
                                          <p:spTgt spid="7"/>
                                        </p:tgtEl>
                                        <p:attrNameLst>
                                          <p:attrName>style.visibility</p:attrName>
                                        </p:attrNameLst>
                                      </p:cBhvr>
                                      <p:to>
                                        <p:strVal val="visible"/>
                                      </p:to>
                                    </p:set>
                                    <p:anim calcmode="lin" valueType="num">
                                      <p:cBhvr>
                                        <p:cTn id="96" dur="500" fill="hold"/>
                                        <p:tgtEl>
                                          <p:spTgt spid="7"/>
                                        </p:tgtEl>
                                        <p:attrNameLst>
                                          <p:attrName>ppt_w</p:attrName>
                                        </p:attrNameLst>
                                      </p:cBhvr>
                                      <p:tavLst>
                                        <p:tav tm="0">
                                          <p:val>
                                            <p:fltVal val="0"/>
                                          </p:val>
                                        </p:tav>
                                        <p:tav tm="100000">
                                          <p:val>
                                            <p:strVal val="#ppt_w"/>
                                          </p:val>
                                        </p:tav>
                                      </p:tavLst>
                                    </p:anim>
                                    <p:anim calcmode="lin" valueType="num">
                                      <p:cBhvr>
                                        <p:cTn id="97" dur="500" fill="hold"/>
                                        <p:tgtEl>
                                          <p:spTgt spid="7"/>
                                        </p:tgtEl>
                                        <p:attrNameLst>
                                          <p:attrName>ppt_h</p:attrName>
                                        </p:attrNameLst>
                                      </p:cBhvr>
                                      <p:tavLst>
                                        <p:tav tm="0">
                                          <p:val>
                                            <p:fltVal val="0"/>
                                          </p:val>
                                        </p:tav>
                                        <p:tav tm="100000">
                                          <p:val>
                                            <p:strVal val="#ppt_h"/>
                                          </p:val>
                                        </p:tav>
                                      </p:tavLst>
                                    </p:anim>
                                    <p:anim calcmode="lin" valueType="num">
                                      <p:cBhvr>
                                        <p:cTn id="98" dur="500" fill="hold"/>
                                        <p:tgtEl>
                                          <p:spTgt spid="7"/>
                                        </p:tgtEl>
                                        <p:attrNameLst>
                                          <p:attrName>ppt_x</p:attrName>
                                        </p:attrNameLst>
                                      </p:cBhvr>
                                      <p:tavLst>
                                        <p:tav tm="0">
                                          <p:val>
                                            <p:fltVal val="0.5"/>
                                          </p:val>
                                        </p:tav>
                                        <p:tav tm="100000">
                                          <p:val>
                                            <p:strVal val="#ppt_x"/>
                                          </p:val>
                                        </p:tav>
                                      </p:tavLst>
                                    </p:anim>
                                    <p:anim calcmode="lin" valueType="num">
                                      <p:cBhvr>
                                        <p:cTn id="99"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20000" numSld="99">
                <p:cTn id="100" repeatCount="indefinite" fill="hold" display="0">
                  <p:stCondLst>
                    <p:cond delay="indefinite"/>
                  </p:stCondLst>
                  <p:endCondLst>
                    <p:cond evt="onStopAudio" delay="0">
                      <p:tgtEl>
                        <p:sldTgt/>
                      </p:tgtEl>
                    </p:cond>
                  </p:endCondLst>
                </p:cTn>
                <p:tgtEl>
                  <p:spTgt spid="39"/>
                </p:tgtEl>
              </p:cMediaNode>
            </p:audio>
          </p:childTnLst>
        </p:cTn>
      </p:par>
    </p:tnLst>
    <p:bldLst>
      <p:bldP spid="5" grpId="0" animBg="1"/>
      <p:bldP spid="6" grpId="0"/>
      <p:bldP spid="7" grpId="0"/>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五边形 37"/>
          <p:cNvSpPr/>
          <p:nvPr/>
        </p:nvSpPr>
        <p:spPr>
          <a:xfrm flipH="1">
            <a:off x="1064842" y="731733"/>
            <a:ext cx="6349488" cy="685158"/>
          </a:xfrm>
          <a:prstGeom prst="homePlate">
            <a:avLst>
              <a:gd name="adj" fmla="val 36819"/>
            </a:avLst>
          </a:prstGeom>
          <a:solidFill>
            <a:sysClr val="window" lastClr="FFFFFF">
              <a:lumMod val="75000"/>
            </a:sysClr>
          </a:solidFill>
          <a:ln w="12700" cap="flat" cmpd="sng" algn="ctr">
            <a:noFill/>
            <a:prstDash val="solid"/>
            <a:miter lim="800000"/>
          </a:ln>
          <a:effectLst>
            <a:innerShdw blurRad="63500" dist="50800" dir="13500000">
              <a:prstClr val="black">
                <a:alpha val="50000"/>
              </a:prstClr>
            </a:innerShdw>
          </a:effectLst>
        </p:spPr>
        <p:txBody>
          <a:bodyPr rtlCol="0" anchor="ctr"/>
          <a:lstStyle/>
          <a:p>
            <a:pPr algn="ctr" defTabSz="685800">
              <a:defRPr/>
            </a:pPr>
            <a:endParaRPr lang="zh-CN" altLang="en-US" sz="1400" kern="0">
              <a:solidFill>
                <a:prstClr val="white"/>
              </a:solidFill>
              <a:latin typeface="Agency FB" panose="020B0503020202020204"/>
            </a:endParaRPr>
          </a:p>
        </p:txBody>
      </p:sp>
      <p:sp>
        <p:nvSpPr>
          <p:cNvPr id="39" name="圆角矩形 38"/>
          <p:cNvSpPr/>
          <p:nvPr/>
        </p:nvSpPr>
        <p:spPr>
          <a:xfrm>
            <a:off x="1361547" y="625826"/>
            <a:ext cx="5603642" cy="888144"/>
          </a:xfrm>
          <a:prstGeom prst="roundRect">
            <a:avLst/>
          </a:prstGeom>
          <a:noFill/>
          <a:ln w="12700" cap="flat" cmpd="sng" algn="ctr">
            <a:noFill/>
            <a:prstDash val="solid"/>
            <a:miter lim="800000"/>
          </a:ln>
          <a:effectLst/>
        </p:spPr>
        <p:txBody>
          <a:bodyPr lIns="81693" tIns="40847" rIns="81693" bIns="40847" anchor="ctr"/>
          <a:lstStyle/>
          <a:p>
            <a:pPr algn="ctr" defTabSz="685800">
              <a:defRPr/>
            </a:pPr>
            <a:r>
              <a:rPr lang="zh-CN" altLang="en-US" sz="3600" b="1" kern="0" dirty="0" smtClean="0">
                <a:solidFill>
                  <a:srgbClr val="1F497D"/>
                </a:solidFill>
                <a:latin typeface="微软雅黑" panose="020B0503020204020204" pitchFamily="34" charset="-122"/>
              </a:rPr>
              <a:t>目 录   </a:t>
            </a:r>
            <a:r>
              <a:rPr lang="en-US" altLang="zh-CN" sz="3600" b="1" kern="0" dirty="0" smtClean="0">
                <a:solidFill>
                  <a:srgbClr val="1F497D"/>
                </a:solidFill>
                <a:latin typeface="微软雅黑" panose="020B0503020204020204" pitchFamily="34" charset="-122"/>
              </a:rPr>
              <a:t>CONTENTS</a:t>
            </a:r>
            <a:endParaRPr lang="zh-CN" altLang="en-US" sz="3600" b="1" kern="0" dirty="0">
              <a:solidFill>
                <a:srgbClr val="1F497D"/>
              </a:solidFill>
              <a:latin typeface="微软雅黑" panose="020B0503020204020204" pitchFamily="34" charset="-122"/>
            </a:endParaRPr>
          </a:p>
        </p:txBody>
      </p:sp>
      <p:grpSp>
        <p:nvGrpSpPr>
          <p:cNvPr id="40" name="组合 39"/>
          <p:cNvGrpSpPr/>
          <p:nvPr/>
        </p:nvGrpSpPr>
        <p:grpSpPr>
          <a:xfrm flipH="1">
            <a:off x="6961612" y="653136"/>
            <a:ext cx="900000" cy="900000"/>
            <a:chOff x="7834104" y="4038418"/>
            <a:chExt cx="900000" cy="900000"/>
          </a:xfrm>
        </p:grpSpPr>
        <p:sp>
          <p:nvSpPr>
            <p:cNvPr id="41" name="椭圆 41"/>
            <p:cNvSpPr/>
            <p:nvPr/>
          </p:nvSpPr>
          <p:spPr>
            <a:xfrm>
              <a:off x="7834104" y="4038418"/>
              <a:ext cx="900000" cy="900000"/>
            </a:xfrm>
            <a:prstGeom prst="homePlate">
              <a:avLst/>
            </a:prstGeom>
            <a:gradFill>
              <a:gsLst>
                <a:gs pos="0">
                  <a:srgbClr val="CCCCCC"/>
                </a:gs>
                <a:gs pos="100000">
                  <a:srgbClr val="FCFCFC"/>
                </a:gs>
              </a:gsLst>
              <a:lin ang="7200000" scaled="0"/>
            </a:gradFill>
            <a:ln w="25400" cap="flat" cmpd="sng" algn="ctr">
              <a:noFill/>
              <a:prstDash val="solid"/>
            </a:ln>
            <a:effectLst>
              <a:outerShdw blurRad="254000" dist="127000" dir="8160000" algn="ctr" rotWithShape="0">
                <a:srgbClr val="000000">
                  <a:alpha val="34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ysClr val="window" lastClr="FFFFFF"/>
                </a:solidFill>
                <a:latin typeface="Franklin Gothic Book" panose="020B0503020102020204"/>
              </a:endParaRPr>
            </a:p>
          </p:txBody>
        </p:sp>
        <p:sp>
          <p:nvSpPr>
            <p:cNvPr id="42" name="椭圆 42"/>
            <p:cNvSpPr/>
            <p:nvPr/>
          </p:nvSpPr>
          <p:spPr>
            <a:xfrm>
              <a:off x="7946467" y="4162070"/>
              <a:ext cx="662782" cy="662782"/>
            </a:xfrm>
            <a:prstGeom prst="homePlate">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rgbClr val="1F497D"/>
                </a:solidFill>
                <a:latin typeface="Franklin Gothic Book" panose="020B0503020102020204"/>
              </a:endParaRPr>
            </a:p>
          </p:txBody>
        </p:sp>
      </p:grpSp>
      <p:sp>
        <p:nvSpPr>
          <p:cNvPr id="44" name="任意多边形 43"/>
          <p:cNvSpPr/>
          <p:nvPr/>
        </p:nvSpPr>
        <p:spPr>
          <a:xfrm>
            <a:off x="1487295" y="3442726"/>
            <a:ext cx="6257302" cy="1514913"/>
          </a:xfrm>
          <a:custGeom>
            <a:avLst/>
            <a:gdLst>
              <a:gd name="connsiteX0" fmla="*/ 0 w 5689600"/>
              <a:gd name="connsiteY0" fmla="*/ 1079512 h 1079512"/>
              <a:gd name="connsiteX1" fmla="*/ 1917700 w 5689600"/>
              <a:gd name="connsiteY1" fmla="*/ 12 h 1079512"/>
              <a:gd name="connsiteX2" fmla="*/ 3810000 w 5689600"/>
              <a:gd name="connsiteY2" fmla="*/ 1054112 h 1079512"/>
              <a:gd name="connsiteX3" fmla="*/ 5689600 w 5689600"/>
              <a:gd name="connsiteY3" fmla="*/ 12712 h 1079512"/>
              <a:gd name="connsiteX0-1" fmla="*/ 0 w 7762075"/>
              <a:gd name="connsiteY0-2" fmla="*/ 1079512 h 1079512"/>
              <a:gd name="connsiteX1-3" fmla="*/ 1917700 w 7762075"/>
              <a:gd name="connsiteY1-4" fmla="*/ 12 h 1079512"/>
              <a:gd name="connsiteX2-5" fmla="*/ 3810000 w 7762075"/>
              <a:gd name="connsiteY2-6" fmla="*/ 1054112 h 1079512"/>
              <a:gd name="connsiteX3-7" fmla="*/ 7762075 w 7762075"/>
              <a:gd name="connsiteY3-8" fmla="*/ 887355 h 1079512"/>
              <a:gd name="connsiteX0-9" fmla="*/ 0 w 7762075"/>
              <a:gd name="connsiteY0-10" fmla="*/ 1258016 h 1258016"/>
              <a:gd name="connsiteX1-11" fmla="*/ 1917700 w 7762075"/>
              <a:gd name="connsiteY1-12" fmla="*/ 178516 h 1258016"/>
              <a:gd name="connsiteX2-13" fmla="*/ 3810000 w 7762075"/>
              <a:gd name="connsiteY2-14" fmla="*/ 1232616 h 1258016"/>
              <a:gd name="connsiteX3-15" fmla="*/ 6120167 w 7762075"/>
              <a:gd name="connsiteY3-16" fmla="*/ 511 h 1258016"/>
              <a:gd name="connsiteX4" fmla="*/ 7762075 w 7762075"/>
              <a:gd name="connsiteY4" fmla="*/ 1065859 h 1258016"/>
              <a:gd name="connsiteX0-17" fmla="*/ 0 w 7872948"/>
              <a:gd name="connsiteY0-18" fmla="*/ 1257930 h 1296609"/>
              <a:gd name="connsiteX1-19" fmla="*/ 1917700 w 7872948"/>
              <a:gd name="connsiteY1-20" fmla="*/ 178430 h 1296609"/>
              <a:gd name="connsiteX2-21" fmla="*/ 3810000 w 7872948"/>
              <a:gd name="connsiteY2-22" fmla="*/ 1232530 h 1296609"/>
              <a:gd name="connsiteX3-23" fmla="*/ 6120167 w 7872948"/>
              <a:gd name="connsiteY3-24" fmla="*/ 425 h 1296609"/>
              <a:gd name="connsiteX4-25" fmla="*/ 7872948 w 7872948"/>
              <a:gd name="connsiteY4-26" fmla="*/ 1296361 h 1296609"/>
              <a:gd name="connsiteX0-27" fmla="*/ 0 w 7872948"/>
              <a:gd name="connsiteY0-28" fmla="*/ 1257930 h 1296609"/>
              <a:gd name="connsiteX1-29" fmla="*/ 1650430 w 7872948"/>
              <a:gd name="connsiteY1-30" fmla="*/ 263677 h 1296609"/>
              <a:gd name="connsiteX2-31" fmla="*/ 3810000 w 7872948"/>
              <a:gd name="connsiteY2-32" fmla="*/ 1232530 h 1296609"/>
              <a:gd name="connsiteX3-33" fmla="*/ 6120167 w 7872948"/>
              <a:gd name="connsiteY3-34" fmla="*/ 425 h 1296609"/>
              <a:gd name="connsiteX4-35" fmla="*/ 7872948 w 7872948"/>
              <a:gd name="connsiteY4-36" fmla="*/ 1296361 h 1296609"/>
              <a:gd name="connsiteX0-37" fmla="*/ 0 w 7872948"/>
              <a:gd name="connsiteY0-38" fmla="*/ 1257930 h 1296609"/>
              <a:gd name="connsiteX1-39" fmla="*/ 1650430 w 7872948"/>
              <a:gd name="connsiteY1-40" fmla="*/ 263677 h 1296609"/>
              <a:gd name="connsiteX2-41" fmla="*/ 3430071 w 7872948"/>
              <a:gd name="connsiteY2-42" fmla="*/ 1226591 h 1296609"/>
              <a:gd name="connsiteX3-43" fmla="*/ 6120167 w 7872948"/>
              <a:gd name="connsiteY3-44" fmla="*/ 425 h 1296609"/>
              <a:gd name="connsiteX4-45" fmla="*/ 7872948 w 7872948"/>
              <a:gd name="connsiteY4-46" fmla="*/ 1296361 h 1296609"/>
              <a:gd name="connsiteX0-47" fmla="*/ 0 w 7872948"/>
              <a:gd name="connsiteY0-48" fmla="*/ 1191562 h 1230254"/>
              <a:gd name="connsiteX1-49" fmla="*/ 1650430 w 7872948"/>
              <a:gd name="connsiteY1-50" fmla="*/ 197309 h 1230254"/>
              <a:gd name="connsiteX2-51" fmla="*/ 3430071 w 7872948"/>
              <a:gd name="connsiteY2-52" fmla="*/ 1160223 h 1230254"/>
              <a:gd name="connsiteX3-53" fmla="*/ 5639957 w 7872948"/>
              <a:gd name="connsiteY3-54" fmla="*/ 447 h 1230254"/>
              <a:gd name="connsiteX4-55" fmla="*/ 7872948 w 7872948"/>
              <a:gd name="connsiteY4-56" fmla="*/ 1229993 h 1230254"/>
              <a:gd name="connsiteX0-57" fmla="*/ 0 w 7681228"/>
              <a:gd name="connsiteY0-58" fmla="*/ 1191632 h 1191632"/>
              <a:gd name="connsiteX1-59" fmla="*/ 1650430 w 7681228"/>
              <a:gd name="connsiteY1-60" fmla="*/ 197379 h 1191632"/>
              <a:gd name="connsiteX2-61" fmla="*/ 3430071 w 7681228"/>
              <a:gd name="connsiteY2-62" fmla="*/ 1160293 h 1191632"/>
              <a:gd name="connsiteX3-63" fmla="*/ 5639957 w 7681228"/>
              <a:gd name="connsiteY3-64" fmla="*/ 517 h 1191632"/>
              <a:gd name="connsiteX4-65" fmla="*/ 7681228 w 7681228"/>
              <a:gd name="connsiteY4-66" fmla="*/ 1053214 h 1191632"/>
              <a:gd name="connsiteX0-67" fmla="*/ 0 w 7681228"/>
              <a:gd name="connsiteY0-68" fmla="*/ 1191576 h 1191576"/>
              <a:gd name="connsiteX1-69" fmla="*/ 1650430 w 7681228"/>
              <a:gd name="connsiteY1-70" fmla="*/ 197323 h 1191576"/>
              <a:gd name="connsiteX2-71" fmla="*/ 3430071 w 7681228"/>
              <a:gd name="connsiteY2-72" fmla="*/ 1160237 h 1191576"/>
              <a:gd name="connsiteX3-73" fmla="*/ 5639957 w 7681228"/>
              <a:gd name="connsiteY3-74" fmla="*/ 461 h 1191576"/>
              <a:gd name="connsiteX4-75" fmla="*/ 7681228 w 7681228"/>
              <a:gd name="connsiteY4-76" fmla="*/ 1053158 h 1191576"/>
              <a:gd name="connsiteX0-77" fmla="*/ 0 w 7826216"/>
              <a:gd name="connsiteY0-78" fmla="*/ 1191456 h 1508838"/>
              <a:gd name="connsiteX1-79" fmla="*/ 1650430 w 7826216"/>
              <a:gd name="connsiteY1-80" fmla="*/ 197203 h 1508838"/>
              <a:gd name="connsiteX2-81" fmla="*/ 3430071 w 7826216"/>
              <a:gd name="connsiteY2-82" fmla="*/ 1160117 h 1508838"/>
              <a:gd name="connsiteX3-83" fmla="*/ 5639957 w 7826216"/>
              <a:gd name="connsiteY3-84" fmla="*/ 341 h 1508838"/>
              <a:gd name="connsiteX4-85" fmla="*/ 7826216 w 7826216"/>
              <a:gd name="connsiteY4-86" fmla="*/ 1498311 h 1508838"/>
              <a:gd name="connsiteX0-87" fmla="*/ 0 w 7826216"/>
              <a:gd name="connsiteY0-88" fmla="*/ 1008617 h 1327197"/>
              <a:gd name="connsiteX1-89" fmla="*/ 1650430 w 7826216"/>
              <a:gd name="connsiteY1-90" fmla="*/ 14364 h 1327197"/>
              <a:gd name="connsiteX2-91" fmla="*/ 3430071 w 7826216"/>
              <a:gd name="connsiteY2-92" fmla="*/ 977278 h 1327197"/>
              <a:gd name="connsiteX3-93" fmla="*/ 5725245 w 7826216"/>
              <a:gd name="connsiteY3-94" fmla="*/ 382 h 1327197"/>
              <a:gd name="connsiteX4-95" fmla="*/ 7826216 w 7826216"/>
              <a:gd name="connsiteY4-96" fmla="*/ 1315472 h 1327197"/>
              <a:gd name="connsiteX0-97" fmla="*/ 0 w 7826216"/>
              <a:gd name="connsiteY0-98" fmla="*/ 1008617 h 1327197"/>
              <a:gd name="connsiteX1-99" fmla="*/ 1650430 w 7826216"/>
              <a:gd name="connsiteY1-100" fmla="*/ 14364 h 1327197"/>
              <a:gd name="connsiteX2-101" fmla="*/ 3737105 w 7826216"/>
              <a:gd name="connsiteY2-102" fmla="*/ 1136304 h 1327197"/>
              <a:gd name="connsiteX3-103" fmla="*/ 5725245 w 7826216"/>
              <a:gd name="connsiteY3-104" fmla="*/ 382 h 1327197"/>
              <a:gd name="connsiteX4-105" fmla="*/ 7826216 w 7826216"/>
              <a:gd name="connsiteY4-106" fmla="*/ 1315472 h 1327197"/>
              <a:gd name="connsiteX0-107" fmla="*/ 0 w 7826216"/>
              <a:gd name="connsiteY0-108" fmla="*/ 1008617 h 1327197"/>
              <a:gd name="connsiteX1-109" fmla="*/ 1650430 w 7826216"/>
              <a:gd name="connsiteY1-110" fmla="*/ 14364 h 1327197"/>
              <a:gd name="connsiteX2-111" fmla="*/ 3737105 w 7826216"/>
              <a:gd name="connsiteY2-112" fmla="*/ 1136304 h 1327197"/>
              <a:gd name="connsiteX3-113" fmla="*/ 5725245 w 7826216"/>
              <a:gd name="connsiteY3-114" fmla="*/ 382 h 1327197"/>
              <a:gd name="connsiteX4-115" fmla="*/ 7826216 w 7826216"/>
              <a:gd name="connsiteY4-116" fmla="*/ 1315472 h 1327197"/>
              <a:gd name="connsiteX0-117" fmla="*/ 0 w 7826216"/>
              <a:gd name="connsiteY0-118" fmla="*/ 1008617 h 1327197"/>
              <a:gd name="connsiteX1-119" fmla="*/ 1650430 w 7826216"/>
              <a:gd name="connsiteY1-120" fmla="*/ 14364 h 1327197"/>
              <a:gd name="connsiteX2-121" fmla="*/ 3737105 w 7826216"/>
              <a:gd name="connsiteY2-122" fmla="*/ 1136304 h 1327197"/>
              <a:gd name="connsiteX3-123" fmla="*/ 5725245 w 7826216"/>
              <a:gd name="connsiteY3-124" fmla="*/ 382 h 1327197"/>
              <a:gd name="connsiteX4-125" fmla="*/ 7826216 w 7826216"/>
              <a:gd name="connsiteY4-126" fmla="*/ 1315472 h 1327197"/>
              <a:gd name="connsiteX0-127" fmla="*/ 0 w 7826216"/>
              <a:gd name="connsiteY0-128" fmla="*/ 994938 h 1314128"/>
              <a:gd name="connsiteX1-129" fmla="*/ 1650430 w 7826216"/>
              <a:gd name="connsiteY1-130" fmla="*/ 685 h 1314128"/>
              <a:gd name="connsiteX2-131" fmla="*/ 3737105 w 7826216"/>
              <a:gd name="connsiteY2-132" fmla="*/ 1122625 h 1314128"/>
              <a:gd name="connsiteX3-133" fmla="*/ 5946991 w 7826216"/>
              <a:gd name="connsiteY3-134" fmla="*/ 66216 h 1314128"/>
              <a:gd name="connsiteX4-135" fmla="*/ 7826216 w 7826216"/>
              <a:gd name="connsiteY4-136" fmla="*/ 1301793 h 1314128"/>
              <a:gd name="connsiteX0-137" fmla="*/ 0 w 7826216"/>
              <a:gd name="connsiteY0-138" fmla="*/ 929125 h 1248315"/>
              <a:gd name="connsiteX1-139" fmla="*/ 1641902 w 7826216"/>
              <a:gd name="connsiteY1-140" fmla="*/ 30287 h 1248315"/>
              <a:gd name="connsiteX2-141" fmla="*/ 3737105 w 7826216"/>
              <a:gd name="connsiteY2-142" fmla="*/ 1056812 h 1248315"/>
              <a:gd name="connsiteX3-143" fmla="*/ 5946991 w 7826216"/>
              <a:gd name="connsiteY3-144" fmla="*/ 403 h 1248315"/>
              <a:gd name="connsiteX4-145" fmla="*/ 7826216 w 7826216"/>
              <a:gd name="connsiteY4-146" fmla="*/ 1235980 h 1248315"/>
              <a:gd name="connsiteX0-147" fmla="*/ 0 w 7826216"/>
              <a:gd name="connsiteY0-148" fmla="*/ 929125 h 1248315"/>
              <a:gd name="connsiteX1-149" fmla="*/ 1641902 w 7826216"/>
              <a:gd name="connsiteY1-150" fmla="*/ 30287 h 1248315"/>
              <a:gd name="connsiteX2-151" fmla="*/ 3941795 w 7826216"/>
              <a:gd name="connsiteY2-152" fmla="*/ 1088617 h 1248315"/>
              <a:gd name="connsiteX3-153" fmla="*/ 5946991 w 7826216"/>
              <a:gd name="connsiteY3-154" fmla="*/ 403 h 1248315"/>
              <a:gd name="connsiteX4-155" fmla="*/ 7826216 w 7826216"/>
              <a:gd name="connsiteY4-156" fmla="*/ 1235980 h 1248315"/>
              <a:gd name="connsiteX0-157" fmla="*/ 0 w 7698285"/>
              <a:gd name="connsiteY0-158" fmla="*/ 929138 h 1201018"/>
              <a:gd name="connsiteX1-159" fmla="*/ 1641902 w 7698285"/>
              <a:gd name="connsiteY1-160" fmla="*/ 30300 h 1201018"/>
              <a:gd name="connsiteX2-161" fmla="*/ 3941795 w 7698285"/>
              <a:gd name="connsiteY2-162" fmla="*/ 1088630 h 1201018"/>
              <a:gd name="connsiteX3-163" fmla="*/ 5946991 w 7698285"/>
              <a:gd name="connsiteY3-164" fmla="*/ 416 h 1201018"/>
              <a:gd name="connsiteX4-165" fmla="*/ 7698285 w 7698285"/>
              <a:gd name="connsiteY4-166" fmla="*/ 1188285 h 1201018"/>
              <a:gd name="connsiteX0-167" fmla="*/ 0 w 7698285"/>
              <a:gd name="connsiteY0-168" fmla="*/ 929194 h 1188341"/>
              <a:gd name="connsiteX1-169" fmla="*/ 1641902 w 7698285"/>
              <a:gd name="connsiteY1-170" fmla="*/ 30356 h 1188341"/>
              <a:gd name="connsiteX2-171" fmla="*/ 3941795 w 7698285"/>
              <a:gd name="connsiteY2-172" fmla="*/ 1088686 h 1188341"/>
              <a:gd name="connsiteX3-173" fmla="*/ 5946991 w 7698285"/>
              <a:gd name="connsiteY3-174" fmla="*/ 472 h 1188341"/>
              <a:gd name="connsiteX4-175" fmla="*/ 7698285 w 7698285"/>
              <a:gd name="connsiteY4-176" fmla="*/ 1188341 h 1188341"/>
              <a:gd name="connsiteX0-177" fmla="*/ 0 w 7766515"/>
              <a:gd name="connsiteY0-178" fmla="*/ 1064367 h 1188341"/>
              <a:gd name="connsiteX1-179" fmla="*/ 1710132 w 7766515"/>
              <a:gd name="connsiteY1-180" fmla="*/ 30356 h 1188341"/>
              <a:gd name="connsiteX2-181" fmla="*/ 4010025 w 7766515"/>
              <a:gd name="connsiteY2-182" fmla="*/ 1088686 h 1188341"/>
              <a:gd name="connsiteX3-183" fmla="*/ 6015221 w 7766515"/>
              <a:gd name="connsiteY3-184" fmla="*/ 472 h 1188341"/>
              <a:gd name="connsiteX4-185" fmla="*/ 7766515 w 7766515"/>
              <a:gd name="connsiteY4-186" fmla="*/ 1188341 h 1188341"/>
              <a:gd name="connsiteX0-187" fmla="*/ 0 w 7809158"/>
              <a:gd name="connsiteY0-188" fmla="*/ 682705 h 1188341"/>
              <a:gd name="connsiteX1-189" fmla="*/ 1752775 w 7809158"/>
              <a:gd name="connsiteY1-190" fmla="*/ 30356 h 1188341"/>
              <a:gd name="connsiteX2-191" fmla="*/ 4052668 w 7809158"/>
              <a:gd name="connsiteY2-192" fmla="*/ 1088686 h 1188341"/>
              <a:gd name="connsiteX3-193" fmla="*/ 6057864 w 7809158"/>
              <a:gd name="connsiteY3-194" fmla="*/ 472 h 1188341"/>
              <a:gd name="connsiteX4-195" fmla="*/ 7809158 w 7809158"/>
              <a:gd name="connsiteY4-196" fmla="*/ 1188341 h 1188341"/>
              <a:gd name="connsiteX0-197" fmla="*/ 0 w 7809158"/>
              <a:gd name="connsiteY0-198" fmla="*/ 682705 h 1188341"/>
              <a:gd name="connsiteX1-199" fmla="*/ 1752775 w 7809158"/>
              <a:gd name="connsiteY1-200" fmla="*/ 30356 h 1188341"/>
              <a:gd name="connsiteX2-201" fmla="*/ 4052668 w 7809158"/>
              <a:gd name="connsiteY2-202" fmla="*/ 1088686 h 1188341"/>
              <a:gd name="connsiteX3-203" fmla="*/ 6057864 w 7809158"/>
              <a:gd name="connsiteY3-204" fmla="*/ 472 h 1188341"/>
              <a:gd name="connsiteX4-205" fmla="*/ 7809158 w 7809158"/>
              <a:gd name="connsiteY4-206" fmla="*/ 1188341 h 1188341"/>
              <a:gd name="connsiteX0-207" fmla="*/ 0 w 7800630"/>
              <a:gd name="connsiteY0-208" fmla="*/ 1104124 h 1188341"/>
              <a:gd name="connsiteX1-209" fmla="*/ 1744247 w 7800630"/>
              <a:gd name="connsiteY1-210" fmla="*/ 30356 h 1188341"/>
              <a:gd name="connsiteX2-211" fmla="*/ 4044140 w 7800630"/>
              <a:gd name="connsiteY2-212" fmla="*/ 1088686 h 1188341"/>
              <a:gd name="connsiteX3-213" fmla="*/ 6049336 w 7800630"/>
              <a:gd name="connsiteY3-214" fmla="*/ 472 h 1188341"/>
              <a:gd name="connsiteX4-215" fmla="*/ 7800630 w 7800630"/>
              <a:gd name="connsiteY4-216" fmla="*/ 1188341 h 1188341"/>
              <a:gd name="connsiteX0-217" fmla="*/ 0 w 7800630"/>
              <a:gd name="connsiteY0-218" fmla="*/ 1120027 h 1188341"/>
              <a:gd name="connsiteX1-219" fmla="*/ 1744247 w 7800630"/>
              <a:gd name="connsiteY1-220" fmla="*/ 30356 h 1188341"/>
              <a:gd name="connsiteX2-221" fmla="*/ 4044140 w 7800630"/>
              <a:gd name="connsiteY2-222" fmla="*/ 1088686 h 1188341"/>
              <a:gd name="connsiteX3-223" fmla="*/ 6049336 w 7800630"/>
              <a:gd name="connsiteY3-224" fmla="*/ 472 h 1188341"/>
              <a:gd name="connsiteX4-225" fmla="*/ 7800630 w 7800630"/>
              <a:gd name="connsiteY4-226" fmla="*/ 1188341 h 1188341"/>
              <a:gd name="connsiteX0-227" fmla="*/ 0 w 7800630"/>
              <a:gd name="connsiteY0-228" fmla="*/ 1120027 h 1188341"/>
              <a:gd name="connsiteX1-229" fmla="*/ 1744247 w 7800630"/>
              <a:gd name="connsiteY1-230" fmla="*/ 30356 h 1188341"/>
              <a:gd name="connsiteX2-231" fmla="*/ 4044140 w 7800630"/>
              <a:gd name="connsiteY2-232" fmla="*/ 1088686 h 1188341"/>
              <a:gd name="connsiteX3-233" fmla="*/ 6049336 w 7800630"/>
              <a:gd name="connsiteY3-234" fmla="*/ 472 h 1188341"/>
              <a:gd name="connsiteX4-235" fmla="*/ 7800630 w 7800630"/>
              <a:gd name="connsiteY4-236" fmla="*/ 1188341 h 1188341"/>
              <a:gd name="connsiteX0-237" fmla="*/ 0 w 7851801"/>
              <a:gd name="connsiteY0-238" fmla="*/ 1120082 h 1120082"/>
              <a:gd name="connsiteX1-239" fmla="*/ 1744247 w 7851801"/>
              <a:gd name="connsiteY1-240" fmla="*/ 30411 h 1120082"/>
              <a:gd name="connsiteX2-241" fmla="*/ 4044140 w 7851801"/>
              <a:gd name="connsiteY2-242" fmla="*/ 1088741 h 1120082"/>
              <a:gd name="connsiteX3-243" fmla="*/ 6049336 w 7851801"/>
              <a:gd name="connsiteY3-244" fmla="*/ 527 h 1120082"/>
              <a:gd name="connsiteX4-245" fmla="*/ 7851801 w 7851801"/>
              <a:gd name="connsiteY4-246" fmla="*/ 1061175 h 1120082"/>
              <a:gd name="connsiteX0-247" fmla="*/ 0 w 7851801"/>
              <a:gd name="connsiteY0-248" fmla="*/ 1120082 h 1120082"/>
              <a:gd name="connsiteX1-249" fmla="*/ 1744247 w 7851801"/>
              <a:gd name="connsiteY1-250" fmla="*/ 30411 h 1120082"/>
              <a:gd name="connsiteX2-251" fmla="*/ 4044140 w 7851801"/>
              <a:gd name="connsiteY2-252" fmla="*/ 1088741 h 1120082"/>
              <a:gd name="connsiteX3-253" fmla="*/ 6049336 w 7851801"/>
              <a:gd name="connsiteY3-254" fmla="*/ 527 h 1120082"/>
              <a:gd name="connsiteX4-255" fmla="*/ 7851801 w 7851801"/>
              <a:gd name="connsiteY4-256" fmla="*/ 1061175 h 1120082"/>
              <a:gd name="connsiteX0-257" fmla="*/ 0 w 7851801"/>
              <a:gd name="connsiteY0-258" fmla="*/ 1120082 h 1120082"/>
              <a:gd name="connsiteX1-259" fmla="*/ 1744247 w 7851801"/>
              <a:gd name="connsiteY1-260" fmla="*/ 30411 h 1120082"/>
              <a:gd name="connsiteX2-261" fmla="*/ 4044140 w 7851801"/>
              <a:gd name="connsiteY2-262" fmla="*/ 1088741 h 1120082"/>
              <a:gd name="connsiteX3-263" fmla="*/ 6049336 w 7851801"/>
              <a:gd name="connsiteY3-264" fmla="*/ 527 h 1120082"/>
              <a:gd name="connsiteX4-265" fmla="*/ 7851801 w 7851801"/>
              <a:gd name="connsiteY4-266" fmla="*/ 1061175 h 1120082"/>
              <a:gd name="connsiteX0-267" fmla="*/ 0 w 7851801"/>
              <a:gd name="connsiteY0-268" fmla="*/ 1119555 h 1119555"/>
              <a:gd name="connsiteX1-269" fmla="*/ 1744247 w 7851801"/>
              <a:gd name="connsiteY1-270" fmla="*/ 29884 h 1119555"/>
              <a:gd name="connsiteX2-271" fmla="*/ 4044140 w 7851801"/>
              <a:gd name="connsiteY2-272" fmla="*/ 1088214 h 1119555"/>
              <a:gd name="connsiteX3-273" fmla="*/ 6049336 w 7851801"/>
              <a:gd name="connsiteY3-274" fmla="*/ 0 h 1119555"/>
              <a:gd name="connsiteX4-275" fmla="*/ 7851801 w 7851801"/>
              <a:gd name="connsiteY4-276" fmla="*/ 1060648 h 1119555"/>
              <a:gd name="connsiteX0-277" fmla="*/ 0 w 7851801"/>
              <a:gd name="connsiteY0-278" fmla="*/ 1119555 h 1119555"/>
              <a:gd name="connsiteX1-279" fmla="*/ 1744247 w 7851801"/>
              <a:gd name="connsiteY1-280" fmla="*/ 29884 h 1119555"/>
              <a:gd name="connsiteX2-281" fmla="*/ 4044140 w 7851801"/>
              <a:gd name="connsiteY2-282" fmla="*/ 1088214 h 1119555"/>
              <a:gd name="connsiteX3-283" fmla="*/ 6049336 w 7851801"/>
              <a:gd name="connsiteY3-284" fmla="*/ 0 h 1119555"/>
              <a:gd name="connsiteX4-285" fmla="*/ 7851801 w 7851801"/>
              <a:gd name="connsiteY4-286" fmla="*/ 1060648 h 1119555"/>
              <a:gd name="connsiteX0-287" fmla="*/ 0 w 7851801"/>
              <a:gd name="connsiteY0-288" fmla="*/ 1119555 h 1119555"/>
              <a:gd name="connsiteX1-289" fmla="*/ 2349784 w 7851801"/>
              <a:gd name="connsiteY1-290" fmla="*/ 13981 h 1119555"/>
              <a:gd name="connsiteX2-291" fmla="*/ 4044140 w 7851801"/>
              <a:gd name="connsiteY2-292" fmla="*/ 1088214 h 1119555"/>
              <a:gd name="connsiteX3-293" fmla="*/ 6049336 w 7851801"/>
              <a:gd name="connsiteY3-294" fmla="*/ 0 h 1119555"/>
              <a:gd name="connsiteX4-295" fmla="*/ 7851801 w 7851801"/>
              <a:gd name="connsiteY4-296" fmla="*/ 1060648 h 1119555"/>
              <a:gd name="connsiteX0-297" fmla="*/ 0 w 7118332"/>
              <a:gd name="connsiteY0-298" fmla="*/ 1079799 h 1088237"/>
              <a:gd name="connsiteX1-299" fmla="*/ 1616315 w 7118332"/>
              <a:gd name="connsiteY1-300" fmla="*/ 13981 h 1088237"/>
              <a:gd name="connsiteX2-301" fmla="*/ 3310671 w 7118332"/>
              <a:gd name="connsiteY2-302" fmla="*/ 1088214 h 1088237"/>
              <a:gd name="connsiteX3-303" fmla="*/ 5315867 w 7118332"/>
              <a:gd name="connsiteY3-304" fmla="*/ 0 h 1088237"/>
              <a:gd name="connsiteX4-305" fmla="*/ 7118332 w 7118332"/>
              <a:gd name="connsiteY4-306" fmla="*/ 1060648 h 1088237"/>
              <a:gd name="connsiteX0-307" fmla="*/ 0 w 7118332"/>
              <a:gd name="connsiteY0-308" fmla="*/ 1079799 h 1088237"/>
              <a:gd name="connsiteX1-309" fmla="*/ 1616315 w 7118332"/>
              <a:gd name="connsiteY1-310" fmla="*/ 13981 h 1088237"/>
              <a:gd name="connsiteX2-311" fmla="*/ 3310671 w 7118332"/>
              <a:gd name="connsiteY2-312" fmla="*/ 1088214 h 1088237"/>
              <a:gd name="connsiteX3-313" fmla="*/ 5315867 w 7118332"/>
              <a:gd name="connsiteY3-314" fmla="*/ 0 h 1088237"/>
              <a:gd name="connsiteX4-315" fmla="*/ 7118332 w 7118332"/>
              <a:gd name="connsiteY4-316" fmla="*/ 1060648 h 1088237"/>
              <a:gd name="connsiteX0-317" fmla="*/ 0 w 7118332"/>
              <a:gd name="connsiteY0-318" fmla="*/ 1065820 h 1074258"/>
              <a:gd name="connsiteX1-319" fmla="*/ 1616315 w 7118332"/>
              <a:gd name="connsiteY1-320" fmla="*/ 2 h 1074258"/>
              <a:gd name="connsiteX2-321" fmla="*/ 3310671 w 7118332"/>
              <a:gd name="connsiteY2-322" fmla="*/ 1074235 h 1074258"/>
              <a:gd name="connsiteX3-323" fmla="*/ 4974720 w 7118332"/>
              <a:gd name="connsiteY3-324" fmla="*/ 1924 h 1074258"/>
              <a:gd name="connsiteX4-325" fmla="*/ 7118332 w 7118332"/>
              <a:gd name="connsiteY4-326" fmla="*/ 1046669 h 1074258"/>
              <a:gd name="connsiteX0-327" fmla="*/ 0 w 6623667"/>
              <a:gd name="connsiteY0-328" fmla="*/ 1065820 h 1074258"/>
              <a:gd name="connsiteX1-329" fmla="*/ 1616315 w 6623667"/>
              <a:gd name="connsiteY1-330" fmla="*/ 2 h 1074258"/>
              <a:gd name="connsiteX2-331" fmla="*/ 3310671 w 6623667"/>
              <a:gd name="connsiteY2-332" fmla="*/ 1074235 h 1074258"/>
              <a:gd name="connsiteX3-333" fmla="*/ 4974720 w 6623667"/>
              <a:gd name="connsiteY3-334" fmla="*/ 1924 h 1074258"/>
              <a:gd name="connsiteX4-335" fmla="*/ 6623667 w 6623667"/>
              <a:gd name="connsiteY4-336" fmla="*/ 1038718 h 1074258"/>
              <a:gd name="connsiteX0-337" fmla="*/ 0 w 6478679"/>
              <a:gd name="connsiteY0-338" fmla="*/ 1065820 h 1074258"/>
              <a:gd name="connsiteX1-339" fmla="*/ 1616315 w 6478679"/>
              <a:gd name="connsiteY1-340" fmla="*/ 2 h 1074258"/>
              <a:gd name="connsiteX2-341" fmla="*/ 3310671 w 6478679"/>
              <a:gd name="connsiteY2-342" fmla="*/ 1074235 h 1074258"/>
              <a:gd name="connsiteX3-343" fmla="*/ 4974720 w 6478679"/>
              <a:gd name="connsiteY3-344" fmla="*/ 1924 h 1074258"/>
              <a:gd name="connsiteX4-345" fmla="*/ 6478679 w 6478679"/>
              <a:gd name="connsiteY4-346" fmla="*/ 1070523 h 1074258"/>
              <a:gd name="connsiteX0-347" fmla="*/ 0 w 6700425"/>
              <a:gd name="connsiteY0-348" fmla="*/ 1065820 h 1074258"/>
              <a:gd name="connsiteX1-349" fmla="*/ 1616315 w 6700425"/>
              <a:gd name="connsiteY1-350" fmla="*/ 2 h 1074258"/>
              <a:gd name="connsiteX2-351" fmla="*/ 3310671 w 6700425"/>
              <a:gd name="connsiteY2-352" fmla="*/ 1074235 h 1074258"/>
              <a:gd name="connsiteX3-353" fmla="*/ 4974720 w 6700425"/>
              <a:gd name="connsiteY3-354" fmla="*/ 1924 h 1074258"/>
              <a:gd name="connsiteX4-355" fmla="*/ 6700425 w 6700425"/>
              <a:gd name="connsiteY4-356" fmla="*/ 1038717 h 1074258"/>
              <a:gd name="connsiteX0-357" fmla="*/ 0 w 6700425"/>
              <a:gd name="connsiteY0-358" fmla="*/ 1127507 h 1135945"/>
              <a:gd name="connsiteX1-359" fmla="*/ 1616315 w 6700425"/>
              <a:gd name="connsiteY1-360" fmla="*/ 61689 h 1135945"/>
              <a:gd name="connsiteX2-361" fmla="*/ 3310671 w 6700425"/>
              <a:gd name="connsiteY2-362" fmla="*/ 1135922 h 1135945"/>
              <a:gd name="connsiteX3-363" fmla="*/ 5034421 w 6700425"/>
              <a:gd name="connsiteY3-364" fmla="*/ 0 h 1135945"/>
              <a:gd name="connsiteX4-365" fmla="*/ 6700425 w 6700425"/>
              <a:gd name="connsiteY4-366" fmla="*/ 1100404 h 1135945"/>
              <a:gd name="connsiteX0-367" fmla="*/ 0 w 6700425"/>
              <a:gd name="connsiteY0-368" fmla="*/ 1127507 h 1135945"/>
              <a:gd name="connsiteX1-369" fmla="*/ 1616315 w 6700425"/>
              <a:gd name="connsiteY1-370" fmla="*/ 61689 h 1135945"/>
              <a:gd name="connsiteX2-371" fmla="*/ 3310671 w 6700425"/>
              <a:gd name="connsiteY2-372" fmla="*/ 1135922 h 1135945"/>
              <a:gd name="connsiteX3-373" fmla="*/ 5034421 w 6700425"/>
              <a:gd name="connsiteY3-374" fmla="*/ 0 h 1135945"/>
              <a:gd name="connsiteX4-375" fmla="*/ 6700425 w 6700425"/>
              <a:gd name="connsiteY4-376" fmla="*/ 1100404 h 1135945"/>
              <a:gd name="connsiteX0-377" fmla="*/ 0 w 6700425"/>
              <a:gd name="connsiteY0-378" fmla="*/ 1127507 h 1135945"/>
              <a:gd name="connsiteX1-379" fmla="*/ 1616315 w 6700425"/>
              <a:gd name="connsiteY1-380" fmla="*/ 61689 h 1135945"/>
              <a:gd name="connsiteX2-381" fmla="*/ 3310671 w 6700425"/>
              <a:gd name="connsiteY2-382" fmla="*/ 1135922 h 1135945"/>
              <a:gd name="connsiteX3-383" fmla="*/ 5034421 w 6700425"/>
              <a:gd name="connsiteY3-384" fmla="*/ 0 h 1135945"/>
              <a:gd name="connsiteX4-385" fmla="*/ 6700425 w 6700425"/>
              <a:gd name="connsiteY4-386" fmla="*/ 1100404 h 1135945"/>
              <a:gd name="connsiteX0-387" fmla="*/ 0 w 6700425"/>
              <a:gd name="connsiteY0-388" fmla="*/ 1127507 h 1135945"/>
              <a:gd name="connsiteX1-389" fmla="*/ 1616315 w 6700425"/>
              <a:gd name="connsiteY1-390" fmla="*/ 61689 h 1135945"/>
              <a:gd name="connsiteX2-391" fmla="*/ 3310671 w 6700425"/>
              <a:gd name="connsiteY2-392" fmla="*/ 1135922 h 1135945"/>
              <a:gd name="connsiteX3-393" fmla="*/ 5034421 w 6700425"/>
              <a:gd name="connsiteY3-394" fmla="*/ 0 h 1135945"/>
              <a:gd name="connsiteX4-395" fmla="*/ 6700425 w 6700425"/>
              <a:gd name="connsiteY4-396" fmla="*/ 1100404 h 1135945"/>
              <a:gd name="connsiteX0-397" fmla="*/ 0 w 6700425"/>
              <a:gd name="connsiteY0-398" fmla="*/ 1127507 h 1135922"/>
              <a:gd name="connsiteX1-399" fmla="*/ 1616315 w 6700425"/>
              <a:gd name="connsiteY1-400" fmla="*/ 61689 h 1135922"/>
              <a:gd name="connsiteX2-401" fmla="*/ 3310671 w 6700425"/>
              <a:gd name="connsiteY2-402" fmla="*/ 1135922 h 1135922"/>
              <a:gd name="connsiteX3-403" fmla="*/ 5034421 w 6700425"/>
              <a:gd name="connsiteY3-404" fmla="*/ 0 h 1135922"/>
              <a:gd name="connsiteX4-405" fmla="*/ 6700425 w 6700425"/>
              <a:gd name="connsiteY4-406" fmla="*/ 1100404 h 1135922"/>
              <a:gd name="connsiteX0-407" fmla="*/ 0 w 6700425"/>
              <a:gd name="connsiteY0-408" fmla="*/ 1127509 h 1135924"/>
              <a:gd name="connsiteX1-409" fmla="*/ 1616315 w 6700425"/>
              <a:gd name="connsiteY1-410" fmla="*/ 61691 h 1135924"/>
              <a:gd name="connsiteX2-411" fmla="*/ 3310671 w 6700425"/>
              <a:gd name="connsiteY2-412" fmla="*/ 1135924 h 1135924"/>
              <a:gd name="connsiteX3-413" fmla="*/ 5034421 w 6700425"/>
              <a:gd name="connsiteY3-414" fmla="*/ 2 h 1135924"/>
              <a:gd name="connsiteX4-415" fmla="*/ 6700425 w 6700425"/>
              <a:gd name="connsiteY4-416" fmla="*/ 1100406 h 1135924"/>
              <a:gd name="connsiteX0-417" fmla="*/ 0 w 6700425"/>
              <a:gd name="connsiteY0-418" fmla="*/ 1127509 h 1135924"/>
              <a:gd name="connsiteX1-419" fmla="*/ 1616315 w 6700425"/>
              <a:gd name="connsiteY1-420" fmla="*/ 61691 h 1135924"/>
              <a:gd name="connsiteX2-421" fmla="*/ 3310671 w 6700425"/>
              <a:gd name="connsiteY2-422" fmla="*/ 1135924 h 1135924"/>
              <a:gd name="connsiteX3-423" fmla="*/ 5034421 w 6700425"/>
              <a:gd name="connsiteY3-424" fmla="*/ 2 h 1135924"/>
              <a:gd name="connsiteX4-425" fmla="*/ 6700425 w 6700425"/>
              <a:gd name="connsiteY4-426" fmla="*/ 1100406 h 1135924"/>
              <a:gd name="connsiteX0-427" fmla="*/ 0 w 6700425"/>
              <a:gd name="connsiteY0-428" fmla="*/ 1127509 h 1135924"/>
              <a:gd name="connsiteX1-429" fmla="*/ 1616315 w 6700425"/>
              <a:gd name="connsiteY1-430" fmla="*/ 61691 h 1135924"/>
              <a:gd name="connsiteX2-431" fmla="*/ 3310671 w 6700425"/>
              <a:gd name="connsiteY2-432" fmla="*/ 1135924 h 1135924"/>
              <a:gd name="connsiteX3-433" fmla="*/ 5034421 w 6700425"/>
              <a:gd name="connsiteY3-434" fmla="*/ 2 h 1135924"/>
              <a:gd name="connsiteX4-435" fmla="*/ 6700425 w 6700425"/>
              <a:gd name="connsiteY4-436" fmla="*/ 1072905 h 1135924"/>
              <a:gd name="connsiteX0-437" fmla="*/ 0 w 6715173"/>
              <a:gd name="connsiteY0-438" fmla="*/ 1127509 h 1135924"/>
              <a:gd name="connsiteX1-439" fmla="*/ 1616315 w 6715173"/>
              <a:gd name="connsiteY1-440" fmla="*/ 61691 h 1135924"/>
              <a:gd name="connsiteX2-441" fmla="*/ 3310671 w 6715173"/>
              <a:gd name="connsiteY2-442" fmla="*/ 1135924 h 1135924"/>
              <a:gd name="connsiteX3-443" fmla="*/ 5034421 w 6715173"/>
              <a:gd name="connsiteY3-444" fmla="*/ 2 h 1135924"/>
              <a:gd name="connsiteX4-445" fmla="*/ 6715173 w 6715173"/>
              <a:gd name="connsiteY4-446" fmla="*/ 1059155 h 1135924"/>
              <a:gd name="connsiteX0-1-1" fmla="*/ 0 w 5034421"/>
              <a:gd name="connsiteY0-2-2" fmla="*/ 1127507 h 1135922"/>
              <a:gd name="connsiteX1-3-3" fmla="*/ 1616315 w 5034421"/>
              <a:gd name="connsiteY1-4-4" fmla="*/ 61689 h 1135922"/>
              <a:gd name="connsiteX2-5-5" fmla="*/ 3310671 w 5034421"/>
              <a:gd name="connsiteY2-6-6" fmla="*/ 1135922 h 1135922"/>
              <a:gd name="connsiteX3-7-7" fmla="*/ 5034421 w 5034421"/>
              <a:gd name="connsiteY3-8-8" fmla="*/ 0 h 1135922"/>
            </a:gdLst>
            <a:ahLst/>
            <a:cxnLst>
              <a:cxn ang="0">
                <a:pos x="connsiteX0-1-1" y="connsiteY0-2-2"/>
              </a:cxn>
              <a:cxn ang="0">
                <a:pos x="connsiteX1-3-3" y="connsiteY1-4-4"/>
              </a:cxn>
              <a:cxn ang="0">
                <a:pos x="connsiteX2-5-5" y="connsiteY2-6-6"/>
              </a:cxn>
              <a:cxn ang="0">
                <a:pos x="connsiteX3-7-7" y="connsiteY3-8-8"/>
              </a:cxn>
            </a:cxnLst>
            <a:rect l="l" t="t" r="r" b="b"/>
            <a:pathLst>
              <a:path w="5034421" h="1135922">
                <a:moveTo>
                  <a:pt x="0" y="1127507"/>
                </a:moveTo>
                <a:cubicBezTo>
                  <a:pt x="507007" y="1133132"/>
                  <a:pt x="1064537" y="60287"/>
                  <a:pt x="1616315" y="61689"/>
                </a:cubicBezTo>
                <a:cubicBezTo>
                  <a:pt x="2168093" y="63091"/>
                  <a:pt x="2778719" y="1127985"/>
                  <a:pt x="3310671" y="1135922"/>
                </a:cubicBezTo>
                <a:cubicBezTo>
                  <a:pt x="3866607" y="1117435"/>
                  <a:pt x="4488155" y="10814"/>
                  <a:pt x="5034421" y="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solidFill>
                <a:prstClr val="black"/>
              </a:solidFill>
            </a:endParaRPr>
          </a:p>
        </p:txBody>
      </p:sp>
      <p:grpSp>
        <p:nvGrpSpPr>
          <p:cNvPr id="3" name="组合 2"/>
          <p:cNvGrpSpPr/>
          <p:nvPr/>
        </p:nvGrpSpPr>
        <p:grpSpPr>
          <a:xfrm>
            <a:off x="215807" y="3194086"/>
            <a:ext cx="2388198" cy="810713"/>
            <a:chOff x="215807" y="3167192"/>
            <a:chExt cx="2388198" cy="810713"/>
          </a:xfrm>
        </p:grpSpPr>
        <p:sp>
          <p:nvSpPr>
            <p:cNvPr id="45" name="TextBox 6"/>
            <p:cNvSpPr txBox="1">
              <a:spLocks noChangeArrowheads="1"/>
            </p:cNvSpPr>
            <p:nvPr/>
          </p:nvSpPr>
          <p:spPr bwMode="auto">
            <a:xfrm>
              <a:off x="215807" y="3167192"/>
              <a:ext cx="2388198" cy="53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2700" b="1" dirty="0" smtClean="0">
                  <a:solidFill>
                    <a:srgbClr val="1F497D"/>
                  </a:solidFill>
                  <a:latin typeface="微软雅黑" panose="020B0503020204020204" pitchFamily="34" charset="-122"/>
                </a:rPr>
                <a:t>教学分析</a:t>
              </a:r>
              <a:endParaRPr lang="zh-CN" altLang="en-US" sz="2700" b="1" dirty="0">
                <a:solidFill>
                  <a:srgbClr val="1F497D"/>
                </a:solidFill>
                <a:latin typeface="微软雅黑" panose="020B0503020204020204" pitchFamily="34" charset="-122"/>
              </a:endParaRPr>
            </a:p>
          </p:txBody>
        </p:sp>
        <p:sp>
          <p:nvSpPr>
            <p:cNvPr id="49" name="TextBox 48"/>
            <p:cNvSpPr txBox="1"/>
            <p:nvPr/>
          </p:nvSpPr>
          <p:spPr>
            <a:xfrm>
              <a:off x="462018" y="3623966"/>
              <a:ext cx="1859862" cy="353939"/>
            </a:xfrm>
            <a:prstGeom prst="rect">
              <a:avLst/>
            </a:prstGeom>
            <a:noFill/>
          </p:spPr>
          <p:txBody>
            <a:bodyPr wrap="none" lIns="121917" tIns="60958" rIns="121917" bIns="60958" rtlCol="0">
              <a:spAutoFit/>
            </a:bodyPr>
            <a:lstStyle/>
            <a:p>
              <a:pPr marL="0" lvl="1" algn="ctr"/>
              <a:r>
                <a:rPr lang="en-US" altLang="zh-CN" sz="1500" dirty="0" smtClean="0">
                  <a:solidFill>
                    <a:prstClr val="black"/>
                  </a:solidFill>
                  <a:latin typeface="微软雅黑" panose="020B0503020204020204" pitchFamily="34" charset="-122"/>
                </a:rPr>
                <a:t>Teaching Analysis</a:t>
              </a:r>
              <a:endParaRPr lang="zh-CN" altLang="en-US" sz="1500" dirty="0">
                <a:solidFill>
                  <a:prstClr val="black"/>
                </a:solidFill>
                <a:latin typeface="微软雅黑" panose="020B0503020204020204" pitchFamily="34" charset="-122"/>
              </a:endParaRPr>
            </a:p>
          </p:txBody>
        </p:sp>
      </p:grpSp>
      <p:grpSp>
        <p:nvGrpSpPr>
          <p:cNvPr id="4" name="组合 3"/>
          <p:cNvGrpSpPr/>
          <p:nvPr/>
        </p:nvGrpSpPr>
        <p:grpSpPr>
          <a:xfrm>
            <a:off x="2327767" y="4528027"/>
            <a:ext cx="2388198" cy="823321"/>
            <a:chOff x="2327767" y="4501133"/>
            <a:chExt cx="2388198" cy="823321"/>
          </a:xfrm>
        </p:grpSpPr>
        <p:sp>
          <p:nvSpPr>
            <p:cNvPr id="46" name="TextBox 6"/>
            <p:cNvSpPr txBox="1">
              <a:spLocks noChangeArrowheads="1"/>
            </p:cNvSpPr>
            <p:nvPr/>
          </p:nvSpPr>
          <p:spPr bwMode="auto">
            <a:xfrm>
              <a:off x="2327767" y="4501133"/>
              <a:ext cx="2388198" cy="53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2700" b="1" dirty="0" smtClean="0">
                  <a:solidFill>
                    <a:srgbClr val="009288">
                      <a:lumMod val="75000"/>
                    </a:srgbClr>
                  </a:solidFill>
                  <a:latin typeface="微软雅黑" panose="020B0503020204020204" pitchFamily="34" charset="-122"/>
                </a:rPr>
                <a:t>教学设计</a:t>
              </a:r>
              <a:endParaRPr lang="zh-CN" altLang="en-US" sz="2700" b="1" dirty="0">
                <a:solidFill>
                  <a:srgbClr val="009288">
                    <a:lumMod val="75000"/>
                  </a:srgbClr>
                </a:solidFill>
                <a:latin typeface="微软雅黑" panose="020B0503020204020204" pitchFamily="34" charset="-122"/>
              </a:endParaRPr>
            </a:p>
          </p:txBody>
        </p:sp>
        <p:sp>
          <p:nvSpPr>
            <p:cNvPr id="50" name="TextBox 49"/>
            <p:cNvSpPr txBox="1"/>
            <p:nvPr/>
          </p:nvSpPr>
          <p:spPr>
            <a:xfrm>
              <a:off x="2584314" y="4970515"/>
              <a:ext cx="1754064" cy="353939"/>
            </a:xfrm>
            <a:prstGeom prst="rect">
              <a:avLst/>
            </a:prstGeom>
            <a:noFill/>
          </p:spPr>
          <p:txBody>
            <a:bodyPr wrap="none" lIns="121917" tIns="60958" rIns="121917" bIns="60958" rtlCol="0">
              <a:spAutoFit/>
            </a:bodyPr>
            <a:lstStyle/>
            <a:p>
              <a:pPr marL="0" lvl="1" algn="ctr"/>
              <a:r>
                <a:rPr lang="en-US" altLang="zh-CN" sz="1500" dirty="0">
                  <a:solidFill>
                    <a:prstClr val="black"/>
                  </a:solidFill>
                  <a:latin typeface="微软雅黑" panose="020B0503020204020204" pitchFamily="34" charset="-122"/>
                </a:rPr>
                <a:t>Teaching </a:t>
              </a:r>
              <a:r>
                <a:rPr lang="en-US" altLang="zh-CN" sz="1500" dirty="0" smtClean="0">
                  <a:solidFill>
                    <a:prstClr val="black"/>
                  </a:solidFill>
                  <a:latin typeface="微软雅黑" panose="020B0503020204020204" pitchFamily="34" charset="-122"/>
                </a:rPr>
                <a:t>Design</a:t>
              </a:r>
              <a:endParaRPr lang="zh-CN" altLang="en-US" sz="1500" dirty="0">
                <a:solidFill>
                  <a:prstClr val="black"/>
                </a:solidFill>
                <a:latin typeface="微软雅黑" panose="020B0503020204020204" pitchFamily="34" charset="-122"/>
              </a:endParaRPr>
            </a:p>
          </p:txBody>
        </p:sp>
      </p:grpSp>
      <p:grpSp>
        <p:nvGrpSpPr>
          <p:cNvPr id="5" name="组合 4"/>
          <p:cNvGrpSpPr/>
          <p:nvPr/>
        </p:nvGrpSpPr>
        <p:grpSpPr>
          <a:xfrm>
            <a:off x="4457873" y="3190280"/>
            <a:ext cx="2388198" cy="796582"/>
            <a:chOff x="4457873" y="3163386"/>
            <a:chExt cx="2388198" cy="796582"/>
          </a:xfrm>
        </p:grpSpPr>
        <p:sp>
          <p:nvSpPr>
            <p:cNvPr id="47" name="TextBox 6"/>
            <p:cNvSpPr txBox="1">
              <a:spLocks noChangeArrowheads="1"/>
            </p:cNvSpPr>
            <p:nvPr/>
          </p:nvSpPr>
          <p:spPr bwMode="auto">
            <a:xfrm>
              <a:off x="4457873" y="3163386"/>
              <a:ext cx="2388198" cy="53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2700" b="1" dirty="0" smtClean="0">
                  <a:solidFill>
                    <a:srgbClr val="E94744">
                      <a:lumMod val="75000"/>
                    </a:srgbClr>
                  </a:solidFill>
                  <a:latin typeface="微软雅黑" panose="020B0503020204020204" pitchFamily="34" charset="-122"/>
                </a:rPr>
                <a:t>教学过程</a:t>
              </a:r>
              <a:endParaRPr lang="zh-CN" altLang="en-US" sz="2700" b="1" dirty="0">
                <a:solidFill>
                  <a:srgbClr val="E94744">
                    <a:lumMod val="75000"/>
                  </a:srgbClr>
                </a:solidFill>
                <a:latin typeface="微软雅黑" panose="020B0503020204020204" pitchFamily="34" charset="-122"/>
              </a:endParaRPr>
            </a:p>
          </p:txBody>
        </p:sp>
        <p:sp>
          <p:nvSpPr>
            <p:cNvPr id="51" name="TextBox 50"/>
            <p:cNvSpPr txBox="1"/>
            <p:nvPr/>
          </p:nvSpPr>
          <p:spPr>
            <a:xfrm>
              <a:off x="4687414" y="3606029"/>
              <a:ext cx="1810682" cy="353939"/>
            </a:xfrm>
            <a:prstGeom prst="rect">
              <a:avLst/>
            </a:prstGeom>
            <a:noFill/>
          </p:spPr>
          <p:txBody>
            <a:bodyPr wrap="none" lIns="121917" tIns="60958" rIns="121917" bIns="60958" rtlCol="0">
              <a:spAutoFit/>
            </a:bodyPr>
            <a:lstStyle/>
            <a:p>
              <a:pPr marL="0" lvl="1" algn="ctr"/>
              <a:r>
                <a:rPr lang="en-US" altLang="zh-CN" sz="1500" dirty="0">
                  <a:solidFill>
                    <a:prstClr val="black"/>
                  </a:solidFill>
                  <a:latin typeface="微软雅黑" panose="020B0503020204020204" pitchFamily="34" charset="-122"/>
                </a:rPr>
                <a:t>Teaching </a:t>
              </a:r>
              <a:r>
                <a:rPr lang="en-US" altLang="zh-CN" sz="1500" dirty="0" smtClean="0">
                  <a:solidFill>
                    <a:prstClr val="black"/>
                  </a:solidFill>
                  <a:latin typeface="微软雅黑" panose="020B0503020204020204" pitchFamily="34" charset="-122"/>
                </a:rPr>
                <a:t>Process</a:t>
              </a:r>
              <a:endParaRPr lang="zh-CN" altLang="en-US" sz="1500" dirty="0">
                <a:solidFill>
                  <a:prstClr val="black"/>
                </a:solidFill>
                <a:latin typeface="微软雅黑" panose="020B0503020204020204" pitchFamily="34" charset="-122"/>
              </a:endParaRPr>
            </a:p>
          </p:txBody>
        </p:sp>
      </p:grpSp>
      <p:grpSp>
        <p:nvGrpSpPr>
          <p:cNvPr id="6" name="组合 5"/>
          <p:cNvGrpSpPr/>
          <p:nvPr/>
        </p:nvGrpSpPr>
        <p:grpSpPr>
          <a:xfrm>
            <a:off x="6539930" y="4546619"/>
            <a:ext cx="2388198" cy="802949"/>
            <a:chOff x="6539930" y="4519725"/>
            <a:chExt cx="2388198" cy="802949"/>
          </a:xfrm>
        </p:grpSpPr>
        <p:sp>
          <p:nvSpPr>
            <p:cNvPr id="48" name="TextBox 47"/>
            <p:cNvSpPr txBox="1">
              <a:spLocks noChangeArrowheads="1"/>
            </p:cNvSpPr>
            <p:nvPr/>
          </p:nvSpPr>
          <p:spPr bwMode="auto">
            <a:xfrm>
              <a:off x="6539930" y="4519725"/>
              <a:ext cx="2388198" cy="53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algn="ctr"/>
              <a:r>
                <a:rPr lang="zh-CN" altLang="en-US" sz="2700" b="1" dirty="0" smtClean="0">
                  <a:solidFill>
                    <a:srgbClr val="0070C0"/>
                  </a:solidFill>
                  <a:latin typeface="微软雅黑" panose="020B0503020204020204" pitchFamily="34" charset="-122"/>
                </a:rPr>
                <a:t>教学反思</a:t>
              </a:r>
              <a:endParaRPr lang="zh-CN" altLang="en-US" sz="2700" b="1" dirty="0">
                <a:solidFill>
                  <a:srgbClr val="0070C0"/>
                </a:solidFill>
                <a:latin typeface="微软雅黑" panose="020B0503020204020204" pitchFamily="34" charset="-122"/>
              </a:endParaRPr>
            </a:p>
          </p:txBody>
        </p:sp>
        <p:sp>
          <p:nvSpPr>
            <p:cNvPr id="52" name="TextBox 51"/>
            <p:cNvSpPr txBox="1"/>
            <p:nvPr/>
          </p:nvSpPr>
          <p:spPr>
            <a:xfrm>
              <a:off x="6765778" y="4968735"/>
              <a:ext cx="1935781" cy="353939"/>
            </a:xfrm>
            <a:prstGeom prst="rect">
              <a:avLst/>
            </a:prstGeom>
            <a:noFill/>
          </p:spPr>
          <p:txBody>
            <a:bodyPr wrap="none" lIns="121917" tIns="60958" rIns="121917" bIns="60958" rtlCol="0">
              <a:spAutoFit/>
            </a:bodyPr>
            <a:lstStyle/>
            <a:p>
              <a:pPr marL="0" lvl="1" algn="ctr"/>
              <a:r>
                <a:rPr lang="en-US" altLang="zh-CN" sz="1500" dirty="0">
                  <a:solidFill>
                    <a:prstClr val="black"/>
                  </a:solidFill>
                  <a:latin typeface="微软雅黑" panose="020B0503020204020204" pitchFamily="34" charset="-122"/>
                </a:rPr>
                <a:t>Teaching </a:t>
              </a:r>
              <a:r>
                <a:rPr lang="en-US" altLang="zh-CN" sz="1500" dirty="0" smtClean="0">
                  <a:solidFill>
                    <a:prstClr val="black"/>
                  </a:solidFill>
                  <a:latin typeface="微软雅黑" panose="020B0503020204020204" pitchFamily="34" charset="-122"/>
                </a:rPr>
                <a:t>Refletion</a:t>
              </a:r>
              <a:endParaRPr lang="zh-CN" altLang="en-US" sz="1500" dirty="0">
                <a:solidFill>
                  <a:prstClr val="black"/>
                </a:solidFill>
                <a:latin typeface="微软雅黑" panose="020B0503020204020204" pitchFamily="34" charset="-122"/>
              </a:endParaRPr>
            </a:p>
          </p:txBody>
        </p:sp>
      </p:grpSp>
      <p:grpSp>
        <p:nvGrpSpPr>
          <p:cNvPr id="53" name="组合 52"/>
          <p:cNvGrpSpPr/>
          <p:nvPr/>
        </p:nvGrpSpPr>
        <p:grpSpPr>
          <a:xfrm>
            <a:off x="730390" y="4223872"/>
            <a:ext cx="1396819" cy="1397325"/>
            <a:chOff x="1008115" y="2542722"/>
            <a:chExt cx="1360493" cy="1360493"/>
          </a:xfrm>
        </p:grpSpPr>
        <p:grpSp>
          <p:nvGrpSpPr>
            <p:cNvPr id="54" name="组合 53"/>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57" name="菱形 56"/>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55" name="TextBox 54"/>
            <p:cNvSpPr txBox="1"/>
            <p:nvPr/>
          </p:nvSpPr>
          <p:spPr>
            <a:xfrm>
              <a:off x="1382523" y="2728992"/>
              <a:ext cx="587367" cy="884009"/>
            </a:xfrm>
            <a:prstGeom prst="rect">
              <a:avLst/>
            </a:prstGeom>
            <a:noFill/>
          </p:spPr>
          <p:txBody>
            <a:bodyPr wrap="none" rtlCol="0">
              <a:spAutoFit/>
            </a:bodyPr>
            <a:lstStyle/>
            <a:p>
              <a:pPr algn="ctr"/>
              <a:r>
                <a:rPr lang="en-US" altLang="zh-CN" sz="5300" b="1" dirty="0">
                  <a:solidFill>
                    <a:srgbClr val="1F497D"/>
                  </a:solidFill>
                  <a:latin typeface="微软雅黑" panose="020B0503020204020204" pitchFamily="34" charset="-122"/>
                  <a:ea typeface="造字工房劲黑（非商用）常规体" pitchFamily="50" charset="-122"/>
                </a:rPr>
                <a:t>1</a:t>
              </a:r>
              <a:endParaRPr lang="zh-CN" altLang="en-US" sz="5300" b="1" dirty="0">
                <a:solidFill>
                  <a:srgbClr val="1F497D"/>
                </a:solidFill>
                <a:latin typeface="微软雅黑" panose="020B0503020204020204" pitchFamily="34" charset="-122"/>
                <a:ea typeface="造字工房劲黑（非商用）常规体" pitchFamily="50" charset="-122"/>
              </a:endParaRPr>
            </a:p>
          </p:txBody>
        </p:sp>
      </p:grpSp>
      <p:grpSp>
        <p:nvGrpSpPr>
          <p:cNvPr id="58" name="组合 57"/>
          <p:cNvGrpSpPr/>
          <p:nvPr/>
        </p:nvGrpSpPr>
        <p:grpSpPr>
          <a:xfrm>
            <a:off x="4911156" y="4185185"/>
            <a:ext cx="1396819" cy="1397325"/>
            <a:chOff x="4770261" y="2542722"/>
            <a:chExt cx="1360493" cy="1360493"/>
          </a:xfrm>
        </p:grpSpPr>
        <p:grpSp>
          <p:nvGrpSpPr>
            <p:cNvPr id="59" name="组合 58"/>
            <p:cNvGrpSpPr/>
            <p:nvPr/>
          </p:nvGrpSpPr>
          <p:grpSpPr>
            <a:xfrm>
              <a:off x="4770261" y="2542722"/>
              <a:ext cx="1360493" cy="1360493"/>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62" name="菱形 61"/>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60" name="TextBox 59"/>
            <p:cNvSpPr txBox="1"/>
            <p:nvPr/>
          </p:nvSpPr>
          <p:spPr>
            <a:xfrm>
              <a:off x="5155729" y="2780033"/>
              <a:ext cx="587367" cy="884009"/>
            </a:xfrm>
            <a:prstGeom prst="rect">
              <a:avLst/>
            </a:prstGeom>
            <a:noFill/>
          </p:spPr>
          <p:txBody>
            <a:bodyPr wrap="none" rtlCol="0">
              <a:spAutoFit/>
            </a:bodyPr>
            <a:lstStyle/>
            <a:p>
              <a:pPr algn="ctr"/>
              <a:r>
                <a:rPr lang="en-US" altLang="zh-CN" sz="5300" b="1" dirty="0">
                  <a:solidFill>
                    <a:srgbClr val="E94744"/>
                  </a:solidFill>
                  <a:latin typeface="微软雅黑" panose="020B0503020204020204" pitchFamily="34" charset="-122"/>
                  <a:ea typeface="造字工房劲黑（非商用）常规体" pitchFamily="50" charset="-122"/>
                </a:rPr>
                <a:t>3</a:t>
              </a:r>
              <a:endParaRPr lang="zh-CN" altLang="en-US" sz="5300" b="1" dirty="0">
                <a:solidFill>
                  <a:srgbClr val="E94744"/>
                </a:solidFill>
                <a:latin typeface="微软雅黑" panose="020B0503020204020204" pitchFamily="34" charset="-122"/>
                <a:ea typeface="造字工房劲黑（非商用）常规体" pitchFamily="50" charset="-122"/>
              </a:endParaRPr>
            </a:p>
          </p:txBody>
        </p:sp>
      </p:grpSp>
      <p:grpSp>
        <p:nvGrpSpPr>
          <p:cNvPr id="63" name="组合 62"/>
          <p:cNvGrpSpPr/>
          <p:nvPr/>
        </p:nvGrpSpPr>
        <p:grpSpPr>
          <a:xfrm>
            <a:off x="2778151" y="2852979"/>
            <a:ext cx="1396819" cy="1397325"/>
            <a:chOff x="2889188" y="1494971"/>
            <a:chExt cx="1360493" cy="1360493"/>
          </a:xfrm>
        </p:grpSpPr>
        <p:grpSp>
          <p:nvGrpSpPr>
            <p:cNvPr id="64" name="组合 63"/>
            <p:cNvGrpSpPr/>
            <p:nvPr/>
          </p:nvGrpSpPr>
          <p:grpSpPr>
            <a:xfrm>
              <a:off x="2889188" y="1494971"/>
              <a:ext cx="1360493" cy="1360493"/>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67" name="菱形 66"/>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65" name="TextBox 64"/>
            <p:cNvSpPr txBox="1"/>
            <p:nvPr/>
          </p:nvSpPr>
          <p:spPr>
            <a:xfrm>
              <a:off x="3274504" y="1657250"/>
              <a:ext cx="587367" cy="884009"/>
            </a:xfrm>
            <a:prstGeom prst="rect">
              <a:avLst/>
            </a:prstGeom>
            <a:noFill/>
          </p:spPr>
          <p:txBody>
            <a:bodyPr wrap="none" rtlCol="0">
              <a:spAutoFit/>
            </a:bodyPr>
            <a:lstStyle/>
            <a:p>
              <a:pPr algn="ctr"/>
              <a:r>
                <a:rPr lang="en-US" altLang="zh-CN" sz="5300" b="1" dirty="0">
                  <a:solidFill>
                    <a:srgbClr val="009288"/>
                  </a:solidFill>
                  <a:latin typeface="微软雅黑" panose="020B0503020204020204" pitchFamily="34" charset="-122"/>
                  <a:ea typeface="造字工房劲黑（非商用）常规体" pitchFamily="50" charset="-122"/>
                </a:rPr>
                <a:t>2</a:t>
              </a:r>
              <a:endParaRPr lang="zh-CN" altLang="en-US" sz="5300" b="1" dirty="0">
                <a:solidFill>
                  <a:srgbClr val="009288"/>
                </a:solidFill>
                <a:latin typeface="微软雅黑" panose="020B0503020204020204" pitchFamily="34" charset="-122"/>
                <a:ea typeface="造字工房劲黑（非商用）常规体" pitchFamily="50" charset="-122"/>
              </a:endParaRPr>
            </a:p>
          </p:txBody>
        </p:sp>
      </p:grpSp>
      <p:grpSp>
        <p:nvGrpSpPr>
          <p:cNvPr id="68" name="组合 67"/>
          <p:cNvGrpSpPr/>
          <p:nvPr/>
        </p:nvGrpSpPr>
        <p:grpSpPr>
          <a:xfrm>
            <a:off x="7023116" y="2737896"/>
            <a:ext cx="1396819" cy="1397325"/>
            <a:chOff x="6651335" y="1494971"/>
            <a:chExt cx="1360493" cy="1360493"/>
          </a:xfrm>
        </p:grpSpPr>
        <p:grpSp>
          <p:nvGrpSpPr>
            <p:cNvPr id="69" name="组合 68"/>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72" name="菱形 71"/>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70" name="TextBox 69"/>
            <p:cNvSpPr txBox="1"/>
            <p:nvPr/>
          </p:nvSpPr>
          <p:spPr>
            <a:xfrm>
              <a:off x="7011959" y="1693968"/>
              <a:ext cx="587367" cy="884009"/>
            </a:xfrm>
            <a:prstGeom prst="rect">
              <a:avLst/>
            </a:prstGeom>
            <a:noFill/>
          </p:spPr>
          <p:txBody>
            <a:bodyPr wrap="none" rtlCol="0">
              <a:spAutoFit/>
            </a:bodyPr>
            <a:lstStyle/>
            <a:p>
              <a:pPr algn="ctr"/>
              <a:r>
                <a:rPr lang="en-US" altLang="zh-CN" sz="5300" b="1" dirty="0">
                  <a:solidFill>
                    <a:srgbClr val="0070C0"/>
                  </a:solidFill>
                  <a:latin typeface="微软雅黑" panose="020B0503020204020204" pitchFamily="34" charset="-122"/>
                  <a:ea typeface="造字工房劲黑（非商用）常规体" pitchFamily="50" charset="-122"/>
                </a:rPr>
                <a:t>4</a:t>
              </a:r>
              <a:endParaRPr lang="zh-CN" altLang="en-US" sz="5300" b="1" dirty="0">
                <a:solidFill>
                  <a:srgbClr val="0070C0"/>
                </a:solidFill>
                <a:latin typeface="微软雅黑" panose="020B0503020204020204" pitchFamily="34" charset="-122"/>
                <a:ea typeface="造字工房劲黑（非商用）常规体" pitchFamily="50" charset="-122"/>
              </a:endParaRPr>
            </a:p>
          </p:txBody>
        </p:sp>
      </p:grpSp>
      <p:sp>
        <p:nvSpPr>
          <p:cNvPr id="73" name="Line 3"/>
          <p:cNvSpPr>
            <a:spLocks noChangeShapeType="1"/>
          </p:cNvSpPr>
          <p:nvPr/>
        </p:nvSpPr>
        <p:spPr bwMode="auto">
          <a:xfrm>
            <a:off x="4574561" y="2368173"/>
            <a:ext cx="0" cy="2389595"/>
          </a:xfrm>
          <a:prstGeom prst="line">
            <a:avLst/>
          </a:prstGeom>
          <a:noFill/>
          <a:ln w="28575">
            <a:solidFill>
              <a:srgbClr val="80808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zh-CN" altLang="en-US" i="1" kern="0" smtClean="0">
              <a:solidFill>
                <a:srgbClr val="000000"/>
              </a:solidFill>
              <a:latin typeface="Arial" panose="020B0604020202020204" pitchFamily="34" charset="0"/>
            </a:endParaRPr>
          </a:p>
        </p:txBody>
      </p:sp>
      <p:sp>
        <p:nvSpPr>
          <p:cNvPr id="77" name="椭圆 76"/>
          <p:cNvSpPr/>
          <p:nvPr/>
        </p:nvSpPr>
        <p:spPr>
          <a:xfrm rot="10498052">
            <a:off x="1565258" y="5787353"/>
            <a:ext cx="563789" cy="563789"/>
          </a:xfrm>
          <a:prstGeom prst="ellipse">
            <a:avLst/>
          </a:prstGeom>
          <a:solidFill>
            <a:schemeClr val="accent3"/>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78" name="椭圆 77"/>
          <p:cNvSpPr/>
          <p:nvPr/>
        </p:nvSpPr>
        <p:spPr>
          <a:xfrm rot="10498052">
            <a:off x="2318615" y="6443845"/>
            <a:ext cx="228599" cy="228599"/>
          </a:xfrm>
          <a:prstGeom prst="ellipse">
            <a:avLst/>
          </a:prstGeom>
          <a:solidFill>
            <a:schemeClr val="accent3"/>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79" name="组合 78"/>
          <p:cNvGrpSpPr/>
          <p:nvPr/>
        </p:nvGrpSpPr>
        <p:grpSpPr>
          <a:xfrm>
            <a:off x="2134226" y="5223342"/>
            <a:ext cx="845906" cy="845906"/>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1" name="椭圆 8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82" name="组合 81"/>
          <p:cNvGrpSpPr/>
          <p:nvPr/>
        </p:nvGrpSpPr>
        <p:grpSpPr>
          <a:xfrm>
            <a:off x="990789" y="5318199"/>
            <a:ext cx="310515" cy="310515"/>
            <a:chOff x="304800" y="673100"/>
            <a:chExt cx="4000500" cy="4000500"/>
          </a:xfrm>
          <a:effectLst>
            <a:outerShdw blurRad="444500" dist="254000" dir="8100000" algn="tr" rotWithShape="0">
              <a:prstClr val="black">
                <a:alpha val="50000"/>
              </a:prstClr>
            </a:outerShdw>
          </a:effectLst>
        </p:grpSpPr>
        <p:sp>
          <p:nvSpPr>
            <p:cNvPr id="83" name="同心圆 8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4" name="椭圆 8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85" name="组合 84"/>
          <p:cNvGrpSpPr/>
          <p:nvPr/>
        </p:nvGrpSpPr>
        <p:grpSpPr>
          <a:xfrm>
            <a:off x="2843749" y="6148547"/>
            <a:ext cx="310515" cy="310515"/>
            <a:chOff x="304800" y="673100"/>
            <a:chExt cx="4000500" cy="4000500"/>
          </a:xfrm>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7" name="椭圆 8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88" name="椭圆 87"/>
          <p:cNvSpPr/>
          <p:nvPr/>
        </p:nvSpPr>
        <p:spPr>
          <a:xfrm rot="10498052">
            <a:off x="1830878" y="5080014"/>
            <a:ext cx="228599" cy="228599"/>
          </a:xfrm>
          <a:prstGeom prst="ellipse">
            <a:avLst/>
          </a:prstGeom>
          <a:solidFill>
            <a:schemeClr val="accent3"/>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89" name="组合 88"/>
          <p:cNvGrpSpPr/>
          <p:nvPr/>
        </p:nvGrpSpPr>
        <p:grpSpPr>
          <a:xfrm>
            <a:off x="1168880" y="6337463"/>
            <a:ext cx="441364" cy="441364"/>
            <a:chOff x="304800" y="673100"/>
            <a:chExt cx="4000500" cy="4000500"/>
          </a:xfrm>
          <a:effectLst>
            <a:outerShdw blurRad="444500" dist="2540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1" name="椭圆 9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92" name="椭圆 91"/>
          <p:cNvSpPr/>
          <p:nvPr/>
        </p:nvSpPr>
        <p:spPr>
          <a:xfrm rot="10498052">
            <a:off x="809912" y="5955810"/>
            <a:ext cx="303658" cy="303658"/>
          </a:xfrm>
          <a:prstGeom prst="ellipse">
            <a:avLst/>
          </a:prstGeom>
          <a:solidFill>
            <a:schemeClr val="accent3"/>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93" name="组合 92"/>
          <p:cNvGrpSpPr/>
          <p:nvPr/>
        </p:nvGrpSpPr>
        <p:grpSpPr>
          <a:xfrm>
            <a:off x="3383008" y="5931653"/>
            <a:ext cx="310515" cy="310515"/>
            <a:chOff x="304800" y="673100"/>
            <a:chExt cx="4000500" cy="4000500"/>
          </a:xfrm>
          <a:effectLst>
            <a:outerShdw blurRad="444500" dist="2540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5" name="椭圆 9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96" name="椭圆 95"/>
          <p:cNvSpPr/>
          <p:nvPr/>
        </p:nvSpPr>
        <p:spPr>
          <a:xfrm rot="10498052">
            <a:off x="3573973" y="6529705"/>
            <a:ext cx="192350" cy="192350"/>
          </a:xfrm>
          <a:prstGeom prst="ellipse">
            <a:avLst/>
          </a:prstGeom>
          <a:solidFill>
            <a:schemeClr val="accent3"/>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7" name="椭圆 96"/>
          <p:cNvSpPr/>
          <p:nvPr/>
        </p:nvSpPr>
        <p:spPr>
          <a:xfrm rot="10498052">
            <a:off x="364029" y="6602816"/>
            <a:ext cx="228599" cy="228599"/>
          </a:xfrm>
          <a:prstGeom prst="ellipse">
            <a:avLst/>
          </a:prstGeom>
          <a:solidFill>
            <a:schemeClr val="accent3"/>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8" name="椭圆 97"/>
          <p:cNvSpPr/>
          <p:nvPr/>
        </p:nvSpPr>
        <p:spPr>
          <a:xfrm rot="10498052">
            <a:off x="6480158" y="5817387"/>
            <a:ext cx="563789" cy="563789"/>
          </a:xfrm>
          <a:prstGeom prst="ellipse">
            <a:avLst/>
          </a:prstGeom>
          <a:solidFill>
            <a:schemeClr val="accent3"/>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9" name="椭圆 98"/>
          <p:cNvSpPr/>
          <p:nvPr/>
        </p:nvSpPr>
        <p:spPr>
          <a:xfrm rot="10498052">
            <a:off x="7233515" y="6473879"/>
            <a:ext cx="228599" cy="228599"/>
          </a:xfrm>
          <a:prstGeom prst="ellipse">
            <a:avLst/>
          </a:prstGeom>
          <a:solidFill>
            <a:schemeClr val="accent3"/>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00" name="组合 99"/>
          <p:cNvGrpSpPr/>
          <p:nvPr/>
        </p:nvGrpSpPr>
        <p:grpSpPr>
          <a:xfrm>
            <a:off x="7049126" y="5253376"/>
            <a:ext cx="845906" cy="845906"/>
            <a:chOff x="304800" y="673100"/>
            <a:chExt cx="4000500" cy="4000500"/>
          </a:xfrm>
          <a:effectLst>
            <a:outerShdw blurRad="444500" dist="254000" dir="8100000" algn="tr" rotWithShape="0">
              <a:prstClr val="black">
                <a:alpha val="50000"/>
              </a:prstClr>
            </a:outerShdw>
          </a:effectLst>
        </p:grpSpPr>
        <p:sp>
          <p:nvSpPr>
            <p:cNvPr id="101" name="同心圆 10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2" name="椭圆 10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03" name="组合 102"/>
          <p:cNvGrpSpPr/>
          <p:nvPr/>
        </p:nvGrpSpPr>
        <p:grpSpPr>
          <a:xfrm>
            <a:off x="5905689" y="5348233"/>
            <a:ext cx="310515" cy="310515"/>
            <a:chOff x="304800" y="673100"/>
            <a:chExt cx="4000500" cy="4000500"/>
          </a:xfrm>
          <a:effectLst>
            <a:outerShdw blurRad="444500" dist="254000" dir="8100000" algn="tr" rotWithShape="0">
              <a:prstClr val="black">
                <a:alpha val="50000"/>
              </a:prstClr>
            </a:outerShdw>
          </a:effectLst>
        </p:grpSpPr>
        <p:sp>
          <p:nvSpPr>
            <p:cNvPr id="104" name="同心圆 10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5" name="椭圆 10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06" name="组合 105"/>
          <p:cNvGrpSpPr/>
          <p:nvPr/>
        </p:nvGrpSpPr>
        <p:grpSpPr>
          <a:xfrm>
            <a:off x="7758649" y="6178581"/>
            <a:ext cx="310515" cy="310515"/>
            <a:chOff x="304800" y="673100"/>
            <a:chExt cx="4000500" cy="4000500"/>
          </a:xfrm>
          <a:effectLst>
            <a:outerShdw blurRad="444500" dist="2540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8" name="椭圆 10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09" name="椭圆 108"/>
          <p:cNvSpPr/>
          <p:nvPr/>
        </p:nvSpPr>
        <p:spPr>
          <a:xfrm rot="10498052">
            <a:off x="6745778" y="5110048"/>
            <a:ext cx="228599" cy="228599"/>
          </a:xfrm>
          <a:prstGeom prst="ellipse">
            <a:avLst/>
          </a:prstGeom>
          <a:solidFill>
            <a:schemeClr val="accent3"/>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10" name="组合 109"/>
          <p:cNvGrpSpPr/>
          <p:nvPr/>
        </p:nvGrpSpPr>
        <p:grpSpPr>
          <a:xfrm>
            <a:off x="6083780" y="6367497"/>
            <a:ext cx="441364" cy="441364"/>
            <a:chOff x="304800" y="673100"/>
            <a:chExt cx="4000500" cy="4000500"/>
          </a:xfrm>
          <a:effectLst>
            <a:outerShdw blurRad="444500" dist="254000" dir="8100000" algn="tr" rotWithShape="0">
              <a:prstClr val="black">
                <a:alpha val="50000"/>
              </a:prstClr>
            </a:outerShdw>
          </a:effectLst>
        </p:grpSpPr>
        <p:sp>
          <p:nvSpPr>
            <p:cNvPr id="111" name="同心圆 1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12" name="椭圆 11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13" name="椭圆 112"/>
          <p:cNvSpPr/>
          <p:nvPr/>
        </p:nvSpPr>
        <p:spPr>
          <a:xfrm rot="10498052">
            <a:off x="5724812" y="5985844"/>
            <a:ext cx="303658" cy="303658"/>
          </a:xfrm>
          <a:prstGeom prst="ellipse">
            <a:avLst/>
          </a:prstGeom>
          <a:solidFill>
            <a:schemeClr val="accent3"/>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14" name="组合 113"/>
          <p:cNvGrpSpPr/>
          <p:nvPr/>
        </p:nvGrpSpPr>
        <p:grpSpPr>
          <a:xfrm>
            <a:off x="8297908" y="5961687"/>
            <a:ext cx="310515" cy="310515"/>
            <a:chOff x="304800" y="673100"/>
            <a:chExt cx="4000500" cy="4000500"/>
          </a:xfrm>
          <a:effectLst>
            <a:outerShdw blurRad="444500" dist="254000" dir="8100000" algn="tr" rotWithShape="0">
              <a:prstClr val="black">
                <a:alpha val="50000"/>
              </a:prstClr>
            </a:outerShdw>
          </a:effectLst>
        </p:grpSpPr>
        <p:sp>
          <p:nvSpPr>
            <p:cNvPr id="115" name="同心圆 11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16" name="椭圆 11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17" name="椭圆 116"/>
          <p:cNvSpPr/>
          <p:nvPr/>
        </p:nvSpPr>
        <p:spPr>
          <a:xfrm rot="10498052">
            <a:off x="8488873" y="6559739"/>
            <a:ext cx="192350" cy="192350"/>
          </a:xfrm>
          <a:prstGeom prst="ellipse">
            <a:avLst/>
          </a:prstGeom>
          <a:solidFill>
            <a:schemeClr val="accent3"/>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8" name="椭圆 117"/>
          <p:cNvSpPr/>
          <p:nvPr/>
        </p:nvSpPr>
        <p:spPr>
          <a:xfrm rot="10498052">
            <a:off x="5278929" y="6632850"/>
            <a:ext cx="228599" cy="228599"/>
          </a:xfrm>
          <a:prstGeom prst="ellipse">
            <a:avLst/>
          </a:prstGeom>
          <a:solidFill>
            <a:schemeClr val="accent3"/>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58"/>
                                        </p:tgtEl>
                                      </p:cBhvr>
                                    </p:animEffect>
                                    <p:set>
                                      <p:cBhvr>
                                        <p:cTn id="13" dur="1" fill="hold">
                                          <p:stCondLst>
                                            <p:cond delay="499"/>
                                          </p:stCondLst>
                                        </p:cTn>
                                        <p:tgtEl>
                                          <p:spTgt spid="58"/>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68"/>
                                        </p:tgtEl>
                                      </p:cBhvr>
                                    </p:animEffect>
                                    <p:set>
                                      <p:cBhvr>
                                        <p:cTn id="16" dur="1" fill="hold">
                                          <p:stCondLst>
                                            <p:cond delay="499"/>
                                          </p:stCondLst>
                                        </p:cTn>
                                        <p:tgtEl>
                                          <p:spTgt spid="68"/>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53"/>
                                        </p:tgtEl>
                                      </p:cBhvr>
                                    </p:animEffect>
                                    <p:set>
                                      <p:cBhvr>
                                        <p:cTn id="19" dur="1" fill="hold">
                                          <p:stCondLst>
                                            <p:cond delay="499"/>
                                          </p:stCondLst>
                                        </p:cTn>
                                        <p:tgtEl>
                                          <p:spTgt spid="53"/>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44"/>
                                        </p:tgtEl>
                                      </p:cBhvr>
                                    </p:animEffect>
                                    <p:set>
                                      <p:cBhvr>
                                        <p:cTn id="25" dur="1" fill="hold">
                                          <p:stCondLst>
                                            <p:cond delay="499"/>
                                          </p:stCondLst>
                                        </p:cTn>
                                        <p:tgtEl>
                                          <p:spTgt spid="44"/>
                                        </p:tgtEl>
                                        <p:attrNameLst>
                                          <p:attrName>style.visibility</p:attrName>
                                        </p:attrNameLst>
                                      </p:cBhvr>
                                      <p:to>
                                        <p:strVal val="hidden"/>
                                      </p:to>
                                    </p:set>
                                  </p:childTnLst>
                                </p:cTn>
                              </p:par>
                              <p:par>
                                <p:cTn id="26" presetID="16" presetClass="entr" presetSubtype="42"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barn(outHorizontal)">
                                      <p:cBhvr>
                                        <p:cTn id="28" dur="1250"/>
                                        <p:tgtEl>
                                          <p:spTgt spid="73"/>
                                        </p:tgtEl>
                                      </p:cBhvr>
                                    </p:animEffect>
                                  </p:childTnLst>
                                </p:cTn>
                              </p:par>
                              <p:par>
                                <p:cTn id="29" presetID="42" presetClass="path" presetSubtype="0" accel="50000" decel="50000" fill="hold" nodeType="withEffect">
                                  <p:stCondLst>
                                    <p:cond delay="0"/>
                                  </p:stCondLst>
                                  <p:childTnLst>
                                    <p:animMotion origin="layout" path="M 5.55556E-7 -3.7037E-6 L 0.24045 -0.20856 " pathEditMode="relative" rAng="0" ptsTypes="AA">
                                      <p:cBhvr>
                                        <p:cTn id="30" dur="1000" fill="hold"/>
                                        <p:tgtEl>
                                          <p:spTgt spid="4"/>
                                        </p:tgtEl>
                                        <p:attrNameLst>
                                          <p:attrName>ppt_x</p:attrName>
                                          <p:attrName>ppt_y</p:attrName>
                                        </p:attrNameLst>
                                      </p:cBhvr>
                                      <p:rCtr x="12014" y="-10440"/>
                                    </p:animMotion>
                                  </p:childTnLst>
                                </p:cTn>
                              </p:par>
                              <p:par>
                                <p:cTn id="31" presetID="42" presetClass="path" presetSubtype="0" accel="50000" decel="50000" fill="hold" grpId="0" nodeType="withEffect">
                                  <p:stCondLst>
                                    <p:cond delay="0"/>
                                  </p:stCondLst>
                                  <p:childTnLst>
                                    <p:animMotion origin="layout" path="M 1.11458 -0.82685 L 3.88889E-6 -1.85185E-6 " pathEditMode="relative" rAng="0" ptsTypes="AA">
                                      <p:cBhvr>
                                        <p:cTn id="32" dur="1500" fill="hold"/>
                                        <p:tgtEl>
                                          <p:spTgt spid="98"/>
                                        </p:tgtEl>
                                        <p:attrNameLst>
                                          <p:attrName>ppt_x</p:attrName>
                                          <p:attrName>ppt_y</p:attrName>
                                        </p:attrNameLst>
                                      </p:cBhvr>
                                      <p:rCtr x="-55729" y="41327"/>
                                    </p:animMotion>
                                  </p:childTnLst>
                                </p:cTn>
                              </p:par>
                              <p:par>
                                <p:cTn id="33" presetID="42" presetClass="path" presetSubtype="0" accel="50000" decel="50000" fill="hold" nodeType="withEffect">
                                  <p:stCondLst>
                                    <p:cond delay="0"/>
                                  </p:stCondLst>
                                  <p:childTnLst>
                                    <p:animMotion origin="layout" path="M 1.11267 -0.5607 L -5.55556E-7 2.03892E-7 " pathEditMode="relative" rAng="0" ptsTypes="AA">
                                      <p:cBhvr>
                                        <p:cTn id="34" dur="1500" fill="hold"/>
                                        <p:tgtEl>
                                          <p:spTgt spid="106"/>
                                        </p:tgtEl>
                                        <p:attrNameLst>
                                          <p:attrName>ppt_x</p:attrName>
                                          <p:attrName>ppt_y</p:attrName>
                                        </p:attrNameLst>
                                      </p:cBhvr>
                                      <p:rCtr x="-55642" y="28020"/>
                                    </p:animMotion>
                                  </p:childTnLst>
                                </p:cTn>
                              </p:par>
                              <p:par>
                                <p:cTn id="35" presetID="42" presetClass="path" presetSubtype="0" accel="50000" decel="50000" fill="hold" nodeType="withEffect">
                                  <p:stCondLst>
                                    <p:cond delay="0"/>
                                  </p:stCondLst>
                                  <p:childTnLst>
                                    <p:animMotion origin="layout" path="M 1.16511 -0.74143 L -3.61111E-6 4.43312E-6 " pathEditMode="relative" rAng="0" ptsTypes="AA">
                                      <p:cBhvr>
                                        <p:cTn id="36" dur="1500" fill="hold"/>
                                        <p:tgtEl>
                                          <p:spTgt spid="100"/>
                                        </p:tgtEl>
                                        <p:attrNameLst>
                                          <p:attrName>ppt_x</p:attrName>
                                          <p:attrName>ppt_y</p:attrName>
                                        </p:attrNameLst>
                                      </p:cBhvr>
                                      <p:rCtr x="-58264" y="37071"/>
                                    </p:animMotion>
                                  </p:childTnLst>
                                </p:cTn>
                              </p:par>
                              <p:par>
                                <p:cTn id="37" presetID="42" presetClass="path" presetSubtype="0" accel="50000" decel="50000" fill="hold" grpId="0" nodeType="withEffect">
                                  <p:stCondLst>
                                    <p:cond delay="0"/>
                                  </p:stCondLst>
                                  <p:childTnLst>
                                    <p:animMotion origin="layout" path="M 1.05712 -0.81186 L -0.01424 -0.02255 " pathEditMode="relative" rAng="0" ptsTypes="AA">
                                      <p:cBhvr>
                                        <p:cTn id="38" dur="1500" fill="hold"/>
                                        <p:tgtEl>
                                          <p:spTgt spid="99"/>
                                        </p:tgtEl>
                                        <p:attrNameLst>
                                          <p:attrName>ppt_x</p:attrName>
                                          <p:attrName>ppt_y</p:attrName>
                                        </p:attrNameLst>
                                      </p:cBhvr>
                                      <p:rCtr x="-53576" y="39450"/>
                                    </p:animMotion>
                                  </p:childTnLst>
                                </p:cTn>
                              </p:par>
                              <p:par>
                                <p:cTn id="39" presetID="42" presetClass="path" presetSubtype="0" accel="50000" decel="50000" fill="hold" nodeType="withEffect">
                                  <p:stCondLst>
                                    <p:cond delay="0"/>
                                  </p:stCondLst>
                                  <p:childTnLst>
                                    <p:animMotion origin="layout" path="M 1.22951 -0.81173 L 0 -2.46914E-6 " pathEditMode="relative" rAng="0" ptsTypes="AA">
                                      <p:cBhvr>
                                        <p:cTn id="40" dur="1500" fill="hold"/>
                                        <p:tgtEl>
                                          <p:spTgt spid="103"/>
                                        </p:tgtEl>
                                        <p:attrNameLst>
                                          <p:attrName>ppt_x</p:attrName>
                                          <p:attrName>ppt_y</p:attrName>
                                        </p:attrNameLst>
                                      </p:cBhvr>
                                      <p:rCtr x="-61476" y="40586"/>
                                    </p:animMotion>
                                  </p:childTnLst>
                                </p:cTn>
                              </p:par>
                              <p:par>
                                <p:cTn id="41" presetID="42" presetClass="path" presetSubtype="0" accel="50000" decel="50000" fill="hold" grpId="0" nodeType="withEffect">
                                  <p:stCondLst>
                                    <p:cond delay="0"/>
                                  </p:stCondLst>
                                  <p:childTnLst>
                                    <p:animMotion origin="layout" path="M 1.05712 -0.81186 L -0.01424 -0.02255 " pathEditMode="relative" rAng="0" ptsTypes="AA">
                                      <p:cBhvr>
                                        <p:cTn id="42" dur="1500" fill="hold"/>
                                        <p:tgtEl>
                                          <p:spTgt spid="109"/>
                                        </p:tgtEl>
                                        <p:attrNameLst>
                                          <p:attrName>ppt_x</p:attrName>
                                          <p:attrName>ppt_y</p:attrName>
                                        </p:attrNameLst>
                                      </p:cBhvr>
                                      <p:rCtr x="-53576" y="39450"/>
                                    </p:animMotion>
                                  </p:childTnLst>
                                </p:cTn>
                              </p:par>
                              <p:par>
                                <p:cTn id="43" presetID="42" presetClass="path" presetSubtype="0" accel="50000" decel="50000" fill="hold" nodeType="withEffect">
                                  <p:stCondLst>
                                    <p:cond delay="0"/>
                                  </p:stCondLst>
                                  <p:childTnLst>
                                    <p:animMotion origin="layout" path="M 0.93194 -0.36577 L -2.77778E-7 5.68428E-7 " pathEditMode="relative" rAng="0" ptsTypes="AA">
                                      <p:cBhvr>
                                        <p:cTn id="44" dur="1500" fill="hold"/>
                                        <p:tgtEl>
                                          <p:spTgt spid="110"/>
                                        </p:tgtEl>
                                        <p:attrNameLst>
                                          <p:attrName>ppt_x</p:attrName>
                                          <p:attrName>ppt_y</p:attrName>
                                        </p:attrNameLst>
                                      </p:cBhvr>
                                      <p:rCtr x="-46597" y="18289"/>
                                    </p:animMotion>
                                  </p:childTnLst>
                                </p:cTn>
                              </p:par>
                              <p:par>
                                <p:cTn id="45" presetID="42" presetClass="path" presetSubtype="0" accel="50000" decel="50000" fill="hold" grpId="0" nodeType="withEffect">
                                  <p:stCondLst>
                                    <p:cond delay="0"/>
                                  </p:stCondLst>
                                  <p:childTnLst>
                                    <p:animMotion origin="layout" path="M 1.05712 -0.81186 L -0.01424 -0.02255 " pathEditMode="relative" rAng="0" ptsTypes="AA">
                                      <p:cBhvr>
                                        <p:cTn id="46" dur="1500" fill="hold"/>
                                        <p:tgtEl>
                                          <p:spTgt spid="113"/>
                                        </p:tgtEl>
                                        <p:attrNameLst>
                                          <p:attrName>ppt_x</p:attrName>
                                          <p:attrName>ppt_y</p:attrName>
                                        </p:attrNameLst>
                                      </p:cBhvr>
                                      <p:rCtr x="-53576" y="39450"/>
                                    </p:animMotion>
                                  </p:childTnLst>
                                </p:cTn>
                              </p:par>
                              <p:par>
                                <p:cTn id="47" presetID="42" presetClass="path" presetSubtype="0" accel="50000" decel="50000" fill="hold" nodeType="withEffect">
                                  <p:stCondLst>
                                    <p:cond delay="0"/>
                                  </p:stCondLst>
                                  <p:childTnLst>
                                    <p:animMotion origin="layout" path="M 0.93194 -0.36577 L -2.77778E-7 5.68428E-7 " pathEditMode="relative" rAng="0" ptsTypes="AA">
                                      <p:cBhvr>
                                        <p:cTn id="48" dur="1500" fill="hold"/>
                                        <p:tgtEl>
                                          <p:spTgt spid="114"/>
                                        </p:tgtEl>
                                        <p:attrNameLst>
                                          <p:attrName>ppt_x</p:attrName>
                                          <p:attrName>ppt_y</p:attrName>
                                        </p:attrNameLst>
                                      </p:cBhvr>
                                      <p:rCtr x="-46597" y="18289"/>
                                    </p:animMotion>
                                  </p:childTnLst>
                                </p:cTn>
                              </p:par>
                              <p:par>
                                <p:cTn id="49" presetID="42" presetClass="path" presetSubtype="0" accel="50000" decel="50000" fill="hold" grpId="0" nodeType="withEffect">
                                  <p:stCondLst>
                                    <p:cond delay="0"/>
                                  </p:stCondLst>
                                  <p:childTnLst>
                                    <p:animMotion origin="layout" path="M 1.07135 -0.78931 L 8.33333E-7 -4.71733E-6 " pathEditMode="relative" rAng="0" ptsTypes="AA">
                                      <p:cBhvr>
                                        <p:cTn id="50" dur="1500" fill="hold"/>
                                        <p:tgtEl>
                                          <p:spTgt spid="117"/>
                                        </p:tgtEl>
                                        <p:attrNameLst>
                                          <p:attrName>ppt_x</p:attrName>
                                          <p:attrName>ppt_y</p:attrName>
                                        </p:attrNameLst>
                                      </p:cBhvr>
                                      <p:rCtr x="-53576" y="39450"/>
                                    </p:animMotion>
                                  </p:childTnLst>
                                </p:cTn>
                              </p:par>
                              <p:par>
                                <p:cTn id="51" presetID="42" presetClass="path" presetSubtype="0" accel="50000" decel="50000" fill="hold" grpId="0" nodeType="withEffect">
                                  <p:stCondLst>
                                    <p:cond delay="0"/>
                                  </p:stCondLst>
                                  <p:childTnLst>
                                    <p:animMotion origin="layout" path="M 1.05712 -0.81186 L -0.01424 -0.02255 " pathEditMode="relative" rAng="0" ptsTypes="AA">
                                      <p:cBhvr>
                                        <p:cTn id="52" dur="1500" fill="hold"/>
                                        <p:tgtEl>
                                          <p:spTgt spid="118"/>
                                        </p:tgtEl>
                                        <p:attrNameLst>
                                          <p:attrName>ppt_x</p:attrName>
                                          <p:attrName>ppt_y</p:attrName>
                                        </p:attrNameLst>
                                      </p:cBhvr>
                                      <p:rCtr x="-53576" y="39450"/>
                                    </p:animMotion>
                                  </p:childTnLst>
                                </p:cTn>
                              </p:par>
                              <p:par>
                                <p:cTn id="53" presetID="42" presetClass="path" presetSubtype="0" accel="50000" decel="50000" fill="hold" grpId="0" nodeType="withEffect">
                                  <p:stCondLst>
                                    <p:cond delay="0"/>
                                  </p:stCondLst>
                                  <p:childTnLst>
                                    <p:animMotion origin="layout" path="M 1.11458 -0.82685 L 3.88889E-6 -1.85185E-6 " pathEditMode="relative" rAng="0" ptsTypes="AA">
                                      <p:cBhvr>
                                        <p:cTn id="54" dur="1500" fill="hold"/>
                                        <p:tgtEl>
                                          <p:spTgt spid="77"/>
                                        </p:tgtEl>
                                        <p:attrNameLst>
                                          <p:attrName>ppt_x</p:attrName>
                                          <p:attrName>ppt_y</p:attrName>
                                        </p:attrNameLst>
                                      </p:cBhvr>
                                      <p:rCtr x="-55729" y="41327"/>
                                    </p:animMotion>
                                  </p:childTnLst>
                                </p:cTn>
                              </p:par>
                              <p:par>
                                <p:cTn id="55" presetID="42" presetClass="path" presetSubtype="0" accel="50000" decel="50000" fill="hold" nodeType="withEffect">
                                  <p:stCondLst>
                                    <p:cond delay="0"/>
                                  </p:stCondLst>
                                  <p:childTnLst>
                                    <p:animMotion origin="layout" path="M 1.11267 -0.5607 L -5.55556E-7 2.03892E-7 " pathEditMode="relative" rAng="0" ptsTypes="AA">
                                      <p:cBhvr>
                                        <p:cTn id="56" dur="1500" fill="hold"/>
                                        <p:tgtEl>
                                          <p:spTgt spid="85"/>
                                        </p:tgtEl>
                                        <p:attrNameLst>
                                          <p:attrName>ppt_x</p:attrName>
                                          <p:attrName>ppt_y</p:attrName>
                                        </p:attrNameLst>
                                      </p:cBhvr>
                                      <p:rCtr x="-55642" y="28020"/>
                                    </p:animMotion>
                                  </p:childTnLst>
                                </p:cTn>
                              </p:par>
                              <p:par>
                                <p:cTn id="57" presetID="42" presetClass="path" presetSubtype="0" accel="50000" decel="50000" fill="hold" nodeType="withEffect">
                                  <p:stCondLst>
                                    <p:cond delay="0"/>
                                  </p:stCondLst>
                                  <p:childTnLst>
                                    <p:animMotion origin="layout" path="M 1.16511 -0.74143 L -3.61111E-6 4.43312E-6 " pathEditMode="relative" rAng="0" ptsTypes="AA">
                                      <p:cBhvr>
                                        <p:cTn id="58" dur="1500" fill="hold"/>
                                        <p:tgtEl>
                                          <p:spTgt spid="79"/>
                                        </p:tgtEl>
                                        <p:attrNameLst>
                                          <p:attrName>ppt_x</p:attrName>
                                          <p:attrName>ppt_y</p:attrName>
                                        </p:attrNameLst>
                                      </p:cBhvr>
                                      <p:rCtr x="-58264" y="37071"/>
                                    </p:animMotion>
                                  </p:childTnLst>
                                </p:cTn>
                              </p:par>
                              <p:par>
                                <p:cTn id="59" presetID="42" presetClass="path" presetSubtype="0" accel="50000" decel="50000" fill="hold" grpId="0" nodeType="withEffect">
                                  <p:stCondLst>
                                    <p:cond delay="0"/>
                                  </p:stCondLst>
                                  <p:childTnLst>
                                    <p:animMotion origin="layout" path="M 1.05712 -0.81186 L -0.01424 -0.02255 " pathEditMode="relative" rAng="0" ptsTypes="AA">
                                      <p:cBhvr>
                                        <p:cTn id="60" dur="1500" fill="hold"/>
                                        <p:tgtEl>
                                          <p:spTgt spid="78"/>
                                        </p:tgtEl>
                                        <p:attrNameLst>
                                          <p:attrName>ppt_x</p:attrName>
                                          <p:attrName>ppt_y</p:attrName>
                                        </p:attrNameLst>
                                      </p:cBhvr>
                                      <p:rCtr x="-53576" y="39450"/>
                                    </p:animMotion>
                                  </p:childTnLst>
                                </p:cTn>
                              </p:par>
                              <p:par>
                                <p:cTn id="61" presetID="42" presetClass="path" presetSubtype="0" accel="50000" decel="50000" fill="hold" nodeType="withEffect">
                                  <p:stCondLst>
                                    <p:cond delay="0"/>
                                  </p:stCondLst>
                                  <p:childTnLst>
                                    <p:animMotion origin="layout" path="M 1.22951 -0.81173 L 0 -2.46914E-6 " pathEditMode="relative" rAng="0" ptsTypes="AA">
                                      <p:cBhvr>
                                        <p:cTn id="62" dur="1500" fill="hold"/>
                                        <p:tgtEl>
                                          <p:spTgt spid="82"/>
                                        </p:tgtEl>
                                        <p:attrNameLst>
                                          <p:attrName>ppt_x</p:attrName>
                                          <p:attrName>ppt_y</p:attrName>
                                        </p:attrNameLst>
                                      </p:cBhvr>
                                      <p:rCtr x="-61476" y="40586"/>
                                    </p:animMotion>
                                  </p:childTnLst>
                                </p:cTn>
                              </p:par>
                              <p:par>
                                <p:cTn id="63" presetID="42" presetClass="path" presetSubtype="0" accel="50000" decel="50000" fill="hold" grpId="0" nodeType="withEffect">
                                  <p:stCondLst>
                                    <p:cond delay="0"/>
                                  </p:stCondLst>
                                  <p:childTnLst>
                                    <p:animMotion origin="layout" path="M 1.05712 -0.81186 L -0.01424 -0.02255 " pathEditMode="relative" rAng="0" ptsTypes="AA">
                                      <p:cBhvr>
                                        <p:cTn id="64" dur="1500" fill="hold"/>
                                        <p:tgtEl>
                                          <p:spTgt spid="88"/>
                                        </p:tgtEl>
                                        <p:attrNameLst>
                                          <p:attrName>ppt_x</p:attrName>
                                          <p:attrName>ppt_y</p:attrName>
                                        </p:attrNameLst>
                                      </p:cBhvr>
                                      <p:rCtr x="-53576" y="39450"/>
                                    </p:animMotion>
                                  </p:childTnLst>
                                </p:cTn>
                              </p:par>
                              <p:par>
                                <p:cTn id="65" presetID="42" presetClass="path" presetSubtype="0" accel="50000" decel="50000" fill="hold" nodeType="withEffect">
                                  <p:stCondLst>
                                    <p:cond delay="0"/>
                                  </p:stCondLst>
                                  <p:childTnLst>
                                    <p:animMotion origin="layout" path="M 0.93194 -0.36577 L -2.77778E-7 5.68428E-7 " pathEditMode="relative" rAng="0" ptsTypes="AA">
                                      <p:cBhvr>
                                        <p:cTn id="66" dur="1500" fill="hold"/>
                                        <p:tgtEl>
                                          <p:spTgt spid="89"/>
                                        </p:tgtEl>
                                        <p:attrNameLst>
                                          <p:attrName>ppt_x</p:attrName>
                                          <p:attrName>ppt_y</p:attrName>
                                        </p:attrNameLst>
                                      </p:cBhvr>
                                      <p:rCtr x="-46597" y="18289"/>
                                    </p:animMotion>
                                  </p:childTnLst>
                                </p:cTn>
                              </p:par>
                              <p:par>
                                <p:cTn id="67" presetID="42" presetClass="path" presetSubtype="0" accel="50000" decel="50000" fill="hold" grpId="0" nodeType="withEffect">
                                  <p:stCondLst>
                                    <p:cond delay="0"/>
                                  </p:stCondLst>
                                  <p:childTnLst>
                                    <p:animMotion origin="layout" path="M 1.07136 -0.7892 L 5E-6 2.46914E-6 " pathEditMode="relative" rAng="0" ptsTypes="AA">
                                      <p:cBhvr>
                                        <p:cTn id="68" dur="1500" fill="hold"/>
                                        <p:tgtEl>
                                          <p:spTgt spid="92"/>
                                        </p:tgtEl>
                                        <p:attrNameLst>
                                          <p:attrName>ppt_x</p:attrName>
                                          <p:attrName>ppt_y</p:attrName>
                                        </p:attrNameLst>
                                      </p:cBhvr>
                                      <p:rCtr x="-53576" y="39444"/>
                                    </p:animMotion>
                                  </p:childTnLst>
                                </p:cTn>
                              </p:par>
                              <p:par>
                                <p:cTn id="69" presetID="42" presetClass="path" presetSubtype="0" accel="50000" decel="50000" fill="hold" nodeType="withEffect">
                                  <p:stCondLst>
                                    <p:cond delay="0"/>
                                  </p:stCondLst>
                                  <p:childTnLst>
                                    <p:animMotion origin="layout" path="M 0.93194 -0.36577 L -2.77778E-7 5.68428E-7 " pathEditMode="relative" rAng="0" ptsTypes="AA">
                                      <p:cBhvr>
                                        <p:cTn id="70" dur="1500" fill="hold"/>
                                        <p:tgtEl>
                                          <p:spTgt spid="93"/>
                                        </p:tgtEl>
                                        <p:attrNameLst>
                                          <p:attrName>ppt_x</p:attrName>
                                          <p:attrName>ppt_y</p:attrName>
                                        </p:attrNameLst>
                                      </p:cBhvr>
                                      <p:rCtr x="-46597" y="18289"/>
                                    </p:animMotion>
                                  </p:childTnLst>
                                </p:cTn>
                              </p:par>
                              <p:par>
                                <p:cTn id="71" presetID="42" presetClass="path" presetSubtype="0" accel="50000" decel="50000" fill="hold" grpId="0" nodeType="withEffect">
                                  <p:stCondLst>
                                    <p:cond delay="0"/>
                                  </p:stCondLst>
                                  <p:childTnLst>
                                    <p:animMotion origin="layout" path="M 1.07135 -0.78931 L 8.33333E-7 -4.71733E-6 " pathEditMode="relative" rAng="0" ptsTypes="AA">
                                      <p:cBhvr>
                                        <p:cTn id="72" dur="1500" fill="hold"/>
                                        <p:tgtEl>
                                          <p:spTgt spid="96"/>
                                        </p:tgtEl>
                                        <p:attrNameLst>
                                          <p:attrName>ppt_x</p:attrName>
                                          <p:attrName>ppt_y</p:attrName>
                                        </p:attrNameLst>
                                      </p:cBhvr>
                                      <p:rCtr x="-53576" y="39450"/>
                                    </p:animMotion>
                                  </p:childTnLst>
                                </p:cTn>
                              </p:par>
                              <p:par>
                                <p:cTn id="73" presetID="42" presetClass="path" presetSubtype="0" accel="50000" decel="50000" fill="hold" grpId="0" nodeType="withEffect">
                                  <p:stCondLst>
                                    <p:cond delay="0"/>
                                  </p:stCondLst>
                                  <p:childTnLst>
                                    <p:animMotion origin="layout" path="M 1.05712 -0.81186 L -0.01424 -0.02255 " pathEditMode="relative" rAng="0" ptsTypes="AA">
                                      <p:cBhvr>
                                        <p:cTn id="74" dur="1500" fill="hold"/>
                                        <p:tgtEl>
                                          <p:spTgt spid="97"/>
                                        </p:tgtEl>
                                        <p:attrNameLst>
                                          <p:attrName>ppt_x</p:attrName>
                                          <p:attrName>ppt_y</p:attrName>
                                        </p:attrNameLst>
                                      </p:cBhvr>
                                      <p:rCtr x="-53576" y="394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73" grpId="0" animBg="1"/>
      <p:bldP spid="77" grpId="0" animBg="1"/>
      <p:bldP spid="78" grpId="0" animBg="1"/>
      <p:bldP spid="88" grpId="0" animBg="1"/>
      <p:bldP spid="92" grpId="0" animBg="1"/>
      <p:bldP spid="96" grpId="0" animBg="1"/>
      <p:bldP spid="97" grpId="0" animBg="1"/>
      <p:bldP spid="98" grpId="0" animBg="1"/>
      <p:bldP spid="99" grpId="0" animBg="1"/>
      <p:bldP spid="109" grpId="0" animBg="1"/>
      <p:bldP spid="113" grpId="0" animBg="1"/>
      <p:bldP spid="117" grpId="0" animBg="1"/>
      <p:bldP spid="1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椭圆 68"/>
          <p:cNvSpPr/>
          <p:nvPr/>
        </p:nvSpPr>
        <p:spPr>
          <a:xfrm>
            <a:off x="2591638" y="2152101"/>
            <a:ext cx="3920789" cy="3920789"/>
          </a:xfrm>
          <a:prstGeom prst="ellipse">
            <a:avLst/>
          </a:prstGeom>
          <a:solidFill>
            <a:srgbClr val="F0DF00"/>
          </a:solidFill>
          <a:ln w="31750">
            <a:solidFill>
              <a:srgbClr val="F0D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2785886" y="2298479"/>
            <a:ext cx="3573798" cy="3573798"/>
          </a:xfrm>
          <a:prstGeom prst="ellipse">
            <a:avLst/>
          </a:prstGeom>
          <a:gradFill rotWithShape="1">
            <a:gsLst>
              <a:gs pos="0">
                <a:srgbClr val="1A8DDC"/>
              </a:gs>
              <a:gs pos="100000">
                <a:srgbClr val="0B5D8F"/>
              </a:gs>
            </a:gsLst>
            <a:lin ang="2700000" scaled="1"/>
          </a:gradFill>
          <a:ln w="9525">
            <a:solidFill>
              <a:srgbClr val="1083BC"/>
            </a:solidFill>
            <a:rou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endParaRPr lang="zh-CN" altLang="en-US" kern="0">
              <a:solidFill>
                <a:sysClr val="windowText" lastClr="000000"/>
              </a:solidFill>
            </a:endParaRPr>
          </a:p>
        </p:txBody>
      </p:sp>
      <p:grpSp>
        <p:nvGrpSpPr>
          <p:cNvPr id="71" name="组合 70"/>
          <p:cNvGrpSpPr/>
          <p:nvPr/>
        </p:nvGrpSpPr>
        <p:grpSpPr>
          <a:xfrm>
            <a:off x="2804630" y="2299746"/>
            <a:ext cx="3552573" cy="3552573"/>
            <a:chOff x="-1877093" y="1729586"/>
            <a:chExt cx="3920789" cy="3920789"/>
          </a:xfrm>
        </p:grpSpPr>
        <p:sp>
          <p:nvSpPr>
            <p:cNvPr id="72" name="椭圆 71"/>
            <p:cNvSpPr/>
            <p:nvPr/>
          </p:nvSpPr>
          <p:spPr>
            <a:xfrm>
              <a:off x="-1877093" y="1729586"/>
              <a:ext cx="3920789" cy="3920789"/>
            </a:xfrm>
            <a:prstGeom prst="ellipse">
              <a:avLst/>
            </a:prstGeom>
            <a:solidFill>
              <a:srgbClr val="F0DF00"/>
            </a:solidFill>
            <a:ln w="31750">
              <a:solidFill>
                <a:srgbClr val="F0D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1682845" y="1875964"/>
              <a:ext cx="3573798" cy="3573798"/>
            </a:xfrm>
            <a:prstGeom prst="ellipse">
              <a:avLst/>
            </a:prstGeom>
            <a:gradFill rotWithShape="1">
              <a:gsLst>
                <a:gs pos="0">
                  <a:srgbClr val="1A8DDC"/>
                </a:gs>
                <a:gs pos="100000">
                  <a:srgbClr val="0B5D8F"/>
                </a:gs>
              </a:gsLst>
              <a:lin ang="2700000" scaled="1"/>
            </a:gradFill>
            <a:ln w="9525">
              <a:solidFill>
                <a:srgbClr val="1083BC"/>
              </a:solidFill>
              <a:rou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endParaRPr lang="zh-CN" altLang="en-US" kern="0">
                <a:solidFill>
                  <a:sysClr val="windowText" lastClr="000000"/>
                </a:solidFill>
              </a:endParaRPr>
            </a:p>
          </p:txBody>
        </p:sp>
      </p:grpSp>
      <p:grpSp>
        <p:nvGrpSpPr>
          <p:cNvPr id="74" name="组合 73"/>
          <p:cNvGrpSpPr/>
          <p:nvPr/>
        </p:nvGrpSpPr>
        <p:grpSpPr>
          <a:xfrm>
            <a:off x="3414380" y="3006668"/>
            <a:ext cx="2294332" cy="3876689"/>
            <a:chOff x="3414380" y="3006668"/>
            <a:chExt cx="2294332" cy="3876689"/>
          </a:xfrm>
        </p:grpSpPr>
        <p:grpSp>
          <p:nvGrpSpPr>
            <p:cNvPr id="75" name="组合 74"/>
            <p:cNvGrpSpPr/>
            <p:nvPr/>
          </p:nvGrpSpPr>
          <p:grpSpPr>
            <a:xfrm>
              <a:off x="3414380" y="3006668"/>
              <a:ext cx="2294332" cy="3876689"/>
              <a:chOff x="2688431" y="1851550"/>
              <a:chExt cx="2092325" cy="3535362"/>
            </a:xfrm>
          </p:grpSpPr>
          <p:sp>
            <p:nvSpPr>
              <p:cNvPr id="77" name="MH_Other_1"/>
              <p:cNvSpPr>
                <a:spLocks noChangeArrowheads="1"/>
              </p:cNvSpPr>
              <p:nvPr>
                <p:custDataLst>
                  <p:tags r:id="rId28"/>
                </p:custDataLst>
              </p:nvPr>
            </p:nvSpPr>
            <p:spPr bwMode="auto">
              <a:xfrm>
                <a:off x="2850356" y="2019825"/>
                <a:ext cx="1765300" cy="17653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dirty="0"/>
              </a:p>
            </p:txBody>
          </p:sp>
          <p:sp>
            <p:nvSpPr>
              <p:cNvPr id="78" name="MH_Other_2"/>
              <p:cNvSpPr>
                <a:spLocks noChangeArrowheads="1"/>
              </p:cNvSpPr>
              <p:nvPr>
                <p:custDataLst>
                  <p:tags r:id="rId29"/>
                </p:custDataLst>
              </p:nvPr>
            </p:nvSpPr>
            <p:spPr bwMode="auto">
              <a:xfrm>
                <a:off x="3561556" y="3847037"/>
                <a:ext cx="342900" cy="8763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79" name="MH_Other_3"/>
              <p:cNvSpPr>
                <a:spLocks noChangeArrowheads="1"/>
              </p:cNvSpPr>
              <p:nvPr>
                <p:custDataLst>
                  <p:tags r:id="rId30"/>
                </p:custDataLst>
              </p:nvPr>
            </p:nvSpPr>
            <p:spPr bwMode="auto">
              <a:xfrm>
                <a:off x="3640931" y="3847037"/>
                <a:ext cx="92075" cy="876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80" name="MH_Other_4"/>
              <p:cNvSpPr/>
              <p:nvPr>
                <p:custDataLst>
                  <p:tags r:id="rId31"/>
                </p:custDataLst>
              </p:nvPr>
            </p:nvSpPr>
            <p:spPr bwMode="auto">
              <a:xfrm>
                <a:off x="3477419" y="4334400"/>
                <a:ext cx="512762" cy="1052512"/>
              </a:xfrm>
              <a:custGeom>
                <a:avLst/>
                <a:gdLst>
                  <a:gd name="T0" fmla="*/ 2147483646 w 301"/>
                  <a:gd name="T1" fmla="*/ 2147483646 h 619"/>
                  <a:gd name="T2" fmla="*/ 2147483646 w 301"/>
                  <a:gd name="T3" fmla="*/ 2147483646 h 619"/>
                  <a:gd name="T4" fmla="*/ 2147483646 w 301"/>
                  <a:gd name="T5" fmla="*/ 2147483646 h 619"/>
                  <a:gd name="T6" fmla="*/ 2147483646 w 301"/>
                  <a:gd name="T7" fmla="*/ 2147483646 h 619"/>
                  <a:gd name="T8" fmla="*/ 2147483646 w 301"/>
                  <a:gd name="T9" fmla="*/ 0 h 619"/>
                  <a:gd name="T10" fmla="*/ 2147483646 w 301"/>
                  <a:gd name="T11" fmla="*/ 0 h 619"/>
                  <a:gd name="T12" fmla="*/ 0 w 301"/>
                  <a:gd name="T13" fmla="*/ 2147483646 h 619"/>
                  <a:gd name="T14" fmla="*/ 0 w 301"/>
                  <a:gd name="T15" fmla="*/ 2147483646 h 619"/>
                  <a:gd name="T16" fmla="*/ 2147483646 w 301"/>
                  <a:gd name="T17" fmla="*/ 2147483646 h 6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1" h="619">
                    <a:moveTo>
                      <a:pt x="49" y="619"/>
                    </a:moveTo>
                    <a:cubicBezTo>
                      <a:pt x="251" y="619"/>
                      <a:pt x="251" y="619"/>
                      <a:pt x="251" y="619"/>
                    </a:cubicBezTo>
                    <a:cubicBezTo>
                      <a:pt x="278" y="619"/>
                      <a:pt x="301" y="596"/>
                      <a:pt x="301" y="569"/>
                    </a:cubicBezTo>
                    <a:cubicBezTo>
                      <a:pt x="301" y="49"/>
                      <a:pt x="301" y="49"/>
                      <a:pt x="301" y="49"/>
                    </a:cubicBezTo>
                    <a:cubicBezTo>
                      <a:pt x="301" y="22"/>
                      <a:pt x="278" y="0"/>
                      <a:pt x="251" y="0"/>
                    </a:cubicBezTo>
                    <a:cubicBezTo>
                      <a:pt x="49" y="0"/>
                      <a:pt x="49" y="0"/>
                      <a:pt x="49" y="0"/>
                    </a:cubicBezTo>
                    <a:cubicBezTo>
                      <a:pt x="22" y="0"/>
                      <a:pt x="0" y="22"/>
                      <a:pt x="0" y="49"/>
                    </a:cubicBezTo>
                    <a:cubicBezTo>
                      <a:pt x="0" y="569"/>
                      <a:pt x="0" y="569"/>
                      <a:pt x="0" y="569"/>
                    </a:cubicBezTo>
                    <a:cubicBezTo>
                      <a:pt x="0" y="596"/>
                      <a:pt x="22" y="619"/>
                      <a:pt x="49" y="619"/>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 name="MH_Other_5"/>
              <p:cNvSpPr>
                <a:spLocks noEditPoints="1"/>
              </p:cNvSpPr>
              <p:nvPr>
                <p:custDataLst>
                  <p:tags r:id="rId32"/>
                </p:custDataLst>
              </p:nvPr>
            </p:nvSpPr>
            <p:spPr bwMode="auto">
              <a:xfrm>
                <a:off x="2688431" y="1851550"/>
                <a:ext cx="2092325" cy="2092325"/>
              </a:xfrm>
              <a:custGeom>
                <a:avLst/>
                <a:gdLst>
                  <a:gd name="T0" fmla="*/ 2147483646 w 1229"/>
                  <a:gd name="T1" fmla="*/ 0 h 1229"/>
                  <a:gd name="T2" fmla="*/ 2147483646 w 1229"/>
                  <a:gd name="T3" fmla="*/ 2147483646 h 1229"/>
                  <a:gd name="T4" fmla="*/ 2147483646 w 1229"/>
                  <a:gd name="T5" fmla="*/ 2147483646 h 1229"/>
                  <a:gd name="T6" fmla="*/ 2147483646 w 1229"/>
                  <a:gd name="T7" fmla="*/ 2147483646 h 1229"/>
                  <a:gd name="T8" fmla="*/ 2147483646 w 1229"/>
                  <a:gd name="T9" fmla="*/ 2147483646 h 1229"/>
                  <a:gd name="T10" fmla="*/ 2147483646 w 1229"/>
                  <a:gd name="T11" fmla="*/ 2147483646 h 1229"/>
                  <a:gd name="T12" fmla="*/ 2147483646 w 1229"/>
                  <a:gd name="T13" fmla="*/ 0 h 1229"/>
                  <a:gd name="T14" fmla="*/ 2147483646 w 1229"/>
                  <a:gd name="T15" fmla="*/ 2147483646 h 1229"/>
                  <a:gd name="T16" fmla="*/ 0 w 1229"/>
                  <a:gd name="T17" fmla="*/ 2147483646 h 1229"/>
                  <a:gd name="T18" fmla="*/ 2147483646 w 1229"/>
                  <a:gd name="T19" fmla="*/ 0 h 1229"/>
                  <a:gd name="T20" fmla="*/ 2147483646 w 1229"/>
                  <a:gd name="T21" fmla="*/ 2147483646 h 1229"/>
                  <a:gd name="T22" fmla="*/ 2147483646 w 1229"/>
                  <a:gd name="T23" fmla="*/ 2147483646 h 1229"/>
                  <a:gd name="T24" fmla="*/ 2147483646 w 1229"/>
                  <a:gd name="T25" fmla="*/ 2147483646 h 1229"/>
                  <a:gd name="T26" fmla="*/ 2147483646 w 1229"/>
                  <a:gd name="T27" fmla="*/ 2147483646 h 12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29" h="1229">
                    <a:moveTo>
                      <a:pt x="614" y="0"/>
                    </a:moveTo>
                    <a:cubicBezTo>
                      <a:pt x="954" y="0"/>
                      <a:pt x="1229" y="275"/>
                      <a:pt x="1229" y="614"/>
                    </a:cubicBezTo>
                    <a:cubicBezTo>
                      <a:pt x="1229" y="954"/>
                      <a:pt x="954" y="1229"/>
                      <a:pt x="614" y="1229"/>
                    </a:cubicBezTo>
                    <a:cubicBezTo>
                      <a:pt x="614" y="1094"/>
                      <a:pt x="614" y="1094"/>
                      <a:pt x="614" y="1094"/>
                    </a:cubicBezTo>
                    <a:cubicBezTo>
                      <a:pt x="879" y="1094"/>
                      <a:pt x="1094" y="879"/>
                      <a:pt x="1094" y="614"/>
                    </a:cubicBezTo>
                    <a:cubicBezTo>
                      <a:pt x="1094" y="349"/>
                      <a:pt x="879" y="134"/>
                      <a:pt x="614" y="134"/>
                    </a:cubicBezTo>
                    <a:lnTo>
                      <a:pt x="614" y="0"/>
                    </a:lnTo>
                    <a:close/>
                    <a:moveTo>
                      <a:pt x="614" y="1229"/>
                    </a:moveTo>
                    <a:cubicBezTo>
                      <a:pt x="275" y="1229"/>
                      <a:pt x="0" y="954"/>
                      <a:pt x="0" y="614"/>
                    </a:cubicBezTo>
                    <a:cubicBezTo>
                      <a:pt x="0" y="275"/>
                      <a:pt x="275" y="0"/>
                      <a:pt x="614" y="0"/>
                    </a:cubicBezTo>
                    <a:cubicBezTo>
                      <a:pt x="614" y="134"/>
                      <a:pt x="614" y="134"/>
                      <a:pt x="614" y="134"/>
                    </a:cubicBezTo>
                    <a:cubicBezTo>
                      <a:pt x="349" y="134"/>
                      <a:pt x="134" y="349"/>
                      <a:pt x="134" y="614"/>
                    </a:cubicBezTo>
                    <a:cubicBezTo>
                      <a:pt x="134" y="879"/>
                      <a:pt x="349" y="1094"/>
                      <a:pt x="614" y="1094"/>
                    </a:cubicBezTo>
                    <a:lnTo>
                      <a:pt x="614" y="1229"/>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 name="MH_Other_6"/>
              <p:cNvSpPr/>
              <p:nvPr>
                <p:custDataLst>
                  <p:tags r:id="rId33"/>
                </p:custDataLst>
              </p:nvPr>
            </p:nvSpPr>
            <p:spPr bwMode="auto">
              <a:xfrm>
                <a:off x="3553619" y="4424887"/>
                <a:ext cx="179387" cy="871538"/>
              </a:xfrm>
              <a:custGeom>
                <a:avLst/>
                <a:gdLst>
                  <a:gd name="T0" fmla="*/ 2147483646 w 106"/>
                  <a:gd name="T1" fmla="*/ 2147483646 h 512"/>
                  <a:gd name="T2" fmla="*/ 2147483646 w 106"/>
                  <a:gd name="T3" fmla="*/ 2147483646 h 512"/>
                  <a:gd name="T4" fmla="*/ 2147483646 w 106"/>
                  <a:gd name="T5" fmla="*/ 0 h 512"/>
                  <a:gd name="T6" fmla="*/ 2147483646 w 106"/>
                  <a:gd name="T7" fmla="*/ 0 h 512"/>
                  <a:gd name="T8" fmla="*/ 0 w 106"/>
                  <a:gd name="T9" fmla="*/ 2147483646 h 512"/>
                  <a:gd name="T10" fmla="*/ 0 w 106"/>
                  <a:gd name="T11" fmla="*/ 2147483646 h 512"/>
                  <a:gd name="T12" fmla="*/ 2147483646 w 106"/>
                  <a:gd name="T13" fmla="*/ 2147483646 h 5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 h="512">
                    <a:moveTo>
                      <a:pt x="40" y="512"/>
                    </a:moveTo>
                    <a:cubicBezTo>
                      <a:pt x="106" y="512"/>
                      <a:pt x="106" y="512"/>
                      <a:pt x="106" y="512"/>
                    </a:cubicBezTo>
                    <a:cubicBezTo>
                      <a:pt x="106" y="0"/>
                      <a:pt x="106" y="0"/>
                      <a:pt x="106" y="0"/>
                    </a:cubicBezTo>
                    <a:cubicBezTo>
                      <a:pt x="40" y="0"/>
                      <a:pt x="40" y="0"/>
                      <a:pt x="40" y="0"/>
                    </a:cubicBezTo>
                    <a:cubicBezTo>
                      <a:pt x="18" y="0"/>
                      <a:pt x="0" y="16"/>
                      <a:pt x="0" y="35"/>
                    </a:cubicBezTo>
                    <a:cubicBezTo>
                      <a:pt x="0" y="477"/>
                      <a:pt x="0" y="477"/>
                      <a:pt x="0" y="477"/>
                    </a:cubicBezTo>
                    <a:cubicBezTo>
                      <a:pt x="0" y="496"/>
                      <a:pt x="18" y="512"/>
                      <a:pt x="40" y="512"/>
                    </a:cubicBezTo>
                    <a:close/>
                  </a:path>
                </a:pathLst>
              </a:custGeom>
              <a:solidFill>
                <a:srgbClr val="70707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3" name="MH_Other_7"/>
              <p:cNvSpPr>
                <a:spLocks noEditPoints="1"/>
              </p:cNvSpPr>
              <p:nvPr>
                <p:custDataLst>
                  <p:tags r:id="rId34"/>
                </p:custDataLst>
              </p:nvPr>
            </p:nvSpPr>
            <p:spPr bwMode="auto">
              <a:xfrm>
                <a:off x="2791619" y="1954737"/>
                <a:ext cx="1882775" cy="1884363"/>
              </a:xfrm>
              <a:custGeom>
                <a:avLst/>
                <a:gdLst>
                  <a:gd name="T0" fmla="*/ 2147483646 w 1106"/>
                  <a:gd name="T1" fmla="*/ 0 h 1106"/>
                  <a:gd name="T2" fmla="*/ 2147483646 w 1106"/>
                  <a:gd name="T3" fmla="*/ 2147483646 h 1106"/>
                  <a:gd name="T4" fmla="*/ 2147483646 w 1106"/>
                  <a:gd name="T5" fmla="*/ 2147483646 h 1106"/>
                  <a:gd name="T6" fmla="*/ 2147483646 w 1106"/>
                  <a:gd name="T7" fmla="*/ 2147483646 h 1106"/>
                  <a:gd name="T8" fmla="*/ 2147483646 w 1106"/>
                  <a:gd name="T9" fmla="*/ 2147483646 h 1106"/>
                  <a:gd name="T10" fmla="*/ 2147483646 w 1106"/>
                  <a:gd name="T11" fmla="*/ 2147483646 h 1106"/>
                  <a:gd name="T12" fmla="*/ 2147483646 w 1106"/>
                  <a:gd name="T13" fmla="*/ 0 h 1106"/>
                  <a:gd name="T14" fmla="*/ 2147483646 w 1106"/>
                  <a:gd name="T15" fmla="*/ 0 h 1106"/>
                  <a:gd name="T16" fmla="*/ 2147483646 w 1106"/>
                  <a:gd name="T17" fmla="*/ 0 h 1106"/>
                  <a:gd name="T18" fmla="*/ 2147483646 w 1106"/>
                  <a:gd name="T19" fmla="*/ 2147483646 h 1106"/>
                  <a:gd name="T20" fmla="*/ 2147483646 w 1106"/>
                  <a:gd name="T21" fmla="*/ 2147483646 h 1106"/>
                  <a:gd name="T22" fmla="*/ 2147483646 w 1106"/>
                  <a:gd name="T23" fmla="*/ 2147483646 h 1106"/>
                  <a:gd name="T24" fmla="*/ 2147483646 w 1106"/>
                  <a:gd name="T25" fmla="*/ 2147483646 h 1106"/>
                  <a:gd name="T26" fmla="*/ 2147483646 w 1106"/>
                  <a:gd name="T27" fmla="*/ 2147483646 h 1106"/>
                  <a:gd name="T28" fmla="*/ 2147483646 w 1106"/>
                  <a:gd name="T29" fmla="*/ 2147483646 h 1106"/>
                  <a:gd name="T30" fmla="*/ 2147483646 w 1106"/>
                  <a:gd name="T31" fmla="*/ 2147483646 h 1106"/>
                  <a:gd name="T32" fmla="*/ 0 w 1106"/>
                  <a:gd name="T33" fmla="*/ 2147483646 h 1106"/>
                  <a:gd name="T34" fmla="*/ 2147483646 w 1106"/>
                  <a:gd name="T35" fmla="*/ 0 h 1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06" h="1106">
                    <a:moveTo>
                      <a:pt x="553" y="0"/>
                    </a:moveTo>
                    <a:cubicBezTo>
                      <a:pt x="859" y="0"/>
                      <a:pt x="1106" y="248"/>
                      <a:pt x="1106" y="553"/>
                    </a:cubicBezTo>
                    <a:cubicBezTo>
                      <a:pt x="1106" y="859"/>
                      <a:pt x="859" y="1106"/>
                      <a:pt x="553" y="1106"/>
                    </a:cubicBezTo>
                    <a:cubicBezTo>
                      <a:pt x="553" y="1073"/>
                      <a:pt x="553" y="1073"/>
                      <a:pt x="553" y="1073"/>
                    </a:cubicBezTo>
                    <a:cubicBezTo>
                      <a:pt x="840" y="1073"/>
                      <a:pt x="1073" y="840"/>
                      <a:pt x="1073" y="553"/>
                    </a:cubicBezTo>
                    <a:cubicBezTo>
                      <a:pt x="1073" y="266"/>
                      <a:pt x="840" y="34"/>
                      <a:pt x="553" y="34"/>
                    </a:cubicBezTo>
                    <a:lnTo>
                      <a:pt x="553" y="0"/>
                    </a:lnTo>
                    <a:close/>
                    <a:moveTo>
                      <a:pt x="553" y="0"/>
                    </a:moveTo>
                    <a:cubicBezTo>
                      <a:pt x="553" y="0"/>
                      <a:pt x="553" y="0"/>
                      <a:pt x="553" y="0"/>
                    </a:cubicBezTo>
                    <a:cubicBezTo>
                      <a:pt x="553" y="34"/>
                      <a:pt x="553" y="34"/>
                      <a:pt x="553" y="34"/>
                    </a:cubicBezTo>
                    <a:cubicBezTo>
                      <a:pt x="553" y="34"/>
                      <a:pt x="553" y="34"/>
                      <a:pt x="553" y="34"/>
                    </a:cubicBezTo>
                    <a:cubicBezTo>
                      <a:pt x="266" y="34"/>
                      <a:pt x="34" y="266"/>
                      <a:pt x="34" y="553"/>
                    </a:cubicBezTo>
                    <a:cubicBezTo>
                      <a:pt x="34" y="840"/>
                      <a:pt x="266" y="1073"/>
                      <a:pt x="553" y="1073"/>
                    </a:cubicBezTo>
                    <a:cubicBezTo>
                      <a:pt x="553" y="1073"/>
                      <a:pt x="553" y="1073"/>
                      <a:pt x="553" y="1073"/>
                    </a:cubicBezTo>
                    <a:cubicBezTo>
                      <a:pt x="553" y="1106"/>
                      <a:pt x="553" y="1106"/>
                      <a:pt x="553" y="1106"/>
                    </a:cubicBezTo>
                    <a:cubicBezTo>
                      <a:pt x="553" y="1106"/>
                      <a:pt x="553" y="1106"/>
                      <a:pt x="553" y="1106"/>
                    </a:cubicBezTo>
                    <a:cubicBezTo>
                      <a:pt x="248" y="1106"/>
                      <a:pt x="0" y="859"/>
                      <a:pt x="0" y="553"/>
                    </a:cubicBezTo>
                    <a:cubicBezTo>
                      <a:pt x="0" y="248"/>
                      <a:pt x="248" y="0"/>
                      <a:pt x="55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76" name="TextBox 75"/>
            <p:cNvSpPr txBox="1"/>
            <p:nvPr/>
          </p:nvSpPr>
          <p:spPr>
            <a:xfrm>
              <a:off x="3751401" y="3784733"/>
              <a:ext cx="1696297" cy="646331"/>
            </a:xfrm>
            <a:prstGeom prst="rect">
              <a:avLst/>
            </a:prstGeom>
            <a:noFill/>
          </p:spPr>
          <p:txBody>
            <a:bodyPr wrap="none" rtlCol="0">
              <a:spAutoFit/>
            </a:bodyPr>
            <a:lstStyle/>
            <a:p>
              <a:pPr algn="ctr">
                <a:lnSpc>
                  <a:spcPct val="150000"/>
                </a:lnSpc>
              </a:pPr>
              <a:r>
                <a:rPr lang="zh-CN" altLang="en-US" sz="2400" b="1" dirty="0" smtClean="0">
                  <a:solidFill>
                    <a:schemeClr val="accent1"/>
                  </a:solidFill>
                  <a:latin typeface="微软雅黑" panose="020B0503020204020204" pitchFamily="34" charset="-122"/>
                  <a:ea typeface="微软雅黑" panose="020B0503020204020204" pitchFamily="34" charset="-122"/>
                </a:rPr>
                <a:t>手段</a:t>
              </a:r>
              <a:r>
                <a:rPr lang="en-US" altLang="zh-CN" sz="2400" b="1" dirty="0" smtClean="0">
                  <a:solidFill>
                    <a:schemeClr val="accent1"/>
                  </a:solidFill>
                  <a:latin typeface="微软雅黑" panose="020B0503020204020204" pitchFamily="34" charset="-122"/>
                  <a:ea typeface="微软雅黑" panose="020B0503020204020204" pitchFamily="34" charset="-122"/>
                </a:rPr>
                <a:t>&amp;</a:t>
              </a:r>
              <a:r>
                <a:rPr lang="zh-CN" altLang="en-US" sz="2400" b="1" dirty="0" smtClean="0">
                  <a:solidFill>
                    <a:schemeClr val="accent1"/>
                  </a:solidFill>
                  <a:latin typeface="微软雅黑" panose="020B0503020204020204" pitchFamily="34" charset="-122"/>
                  <a:ea typeface="微软雅黑" panose="020B0503020204020204" pitchFamily="34" charset="-122"/>
                </a:rPr>
                <a:t>资源</a:t>
              </a:r>
            </a:p>
          </p:txBody>
        </p:sp>
      </p:grpSp>
      <p:grpSp>
        <p:nvGrpSpPr>
          <p:cNvPr id="84" name="组合 83"/>
          <p:cNvGrpSpPr/>
          <p:nvPr/>
        </p:nvGrpSpPr>
        <p:grpSpPr>
          <a:xfrm>
            <a:off x="519925" y="3959421"/>
            <a:ext cx="1904566" cy="641350"/>
            <a:chOff x="639193" y="3600222"/>
            <a:chExt cx="1904566" cy="641350"/>
          </a:xfrm>
        </p:grpSpPr>
        <p:grpSp>
          <p:nvGrpSpPr>
            <p:cNvPr id="85" name="组合 84"/>
            <p:cNvGrpSpPr/>
            <p:nvPr/>
          </p:nvGrpSpPr>
          <p:grpSpPr>
            <a:xfrm>
              <a:off x="1883359" y="3600222"/>
              <a:ext cx="660400" cy="641350"/>
              <a:chOff x="1640681" y="2583387"/>
              <a:chExt cx="660400" cy="641350"/>
            </a:xfrm>
          </p:grpSpPr>
          <p:sp>
            <p:nvSpPr>
              <p:cNvPr id="87" name="MH_Other_11"/>
              <p:cNvSpPr/>
              <p:nvPr>
                <p:custDataLst>
                  <p:tags r:id="rId25"/>
                </p:custDataLst>
              </p:nvPr>
            </p:nvSpPr>
            <p:spPr bwMode="auto">
              <a:xfrm>
                <a:off x="1727994" y="2851675"/>
                <a:ext cx="268287" cy="366712"/>
              </a:xfrm>
              <a:custGeom>
                <a:avLst/>
                <a:gdLst>
                  <a:gd name="T0" fmla="*/ 2147483646 w 158"/>
                  <a:gd name="T1" fmla="*/ 2147483646 h 216"/>
                  <a:gd name="T2" fmla="*/ 2147483646 w 158"/>
                  <a:gd name="T3" fmla="*/ 2147483646 h 216"/>
                  <a:gd name="T4" fmla="*/ 2147483646 w 158"/>
                  <a:gd name="T5" fmla="*/ 2147483646 h 216"/>
                  <a:gd name="T6" fmla="*/ 2147483646 w 158"/>
                  <a:gd name="T7" fmla="*/ 2147483646 h 216"/>
                  <a:gd name="T8" fmla="*/ 2147483646 w 158"/>
                  <a:gd name="T9" fmla="*/ 2147483646 h 216"/>
                  <a:gd name="T10" fmla="*/ 2147483646 w 158"/>
                  <a:gd name="T11" fmla="*/ 2147483646 h 216"/>
                  <a:gd name="T12" fmla="*/ 2147483646 w 158"/>
                  <a:gd name="T13" fmla="*/ 2147483646 h 216"/>
                  <a:gd name="T14" fmla="*/ 2147483646 w 158"/>
                  <a:gd name="T15" fmla="*/ 2147483646 h 216"/>
                  <a:gd name="T16" fmla="*/ 2147483646 w 158"/>
                  <a:gd name="T17" fmla="*/ 2147483646 h 216"/>
                  <a:gd name="T18" fmla="*/ 2147483646 w 158"/>
                  <a:gd name="T19" fmla="*/ 2147483646 h 216"/>
                  <a:gd name="T20" fmla="*/ 2147483646 w 158"/>
                  <a:gd name="T21" fmla="*/ 2147483646 h 216"/>
                  <a:gd name="T22" fmla="*/ 2147483646 w 158"/>
                  <a:gd name="T23" fmla="*/ 2147483646 h 216"/>
                  <a:gd name="T24" fmla="*/ 2147483646 w 158"/>
                  <a:gd name="T25" fmla="*/ 2147483646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8" h="216">
                    <a:moveTo>
                      <a:pt x="106" y="85"/>
                    </a:moveTo>
                    <a:cubicBezTo>
                      <a:pt x="106" y="190"/>
                      <a:pt x="106" y="190"/>
                      <a:pt x="106" y="190"/>
                    </a:cubicBezTo>
                    <a:cubicBezTo>
                      <a:pt x="106" y="204"/>
                      <a:pt x="94" y="216"/>
                      <a:pt x="80" y="216"/>
                    </a:cubicBezTo>
                    <a:cubicBezTo>
                      <a:pt x="80" y="216"/>
                      <a:pt x="80" y="216"/>
                      <a:pt x="80" y="216"/>
                    </a:cubicBezTo>
                    <a:cubicBezTo>
                      <a:pt x="65" y="216"/>
                      <a:pt x="54" y="204"/>
                      <a:pt x="54" y="190"/>
                    </a:cubicBezTo>
                    <a:cubicBezTo>
                      <a:pt x="54" y="85"/>
                      <a:pt x="54" y="85"/>
                      <a:pt x="54" y="85"/>
                    </a:cubicBezTo>
                    <a:cubicBezTo>
                      <a:pt x="18" y="85"/>
                      <a:pt x="18" y="85"/>
                      <a:pt x="18" y="85"/>
                    </a:cubicBezTo>
                    <a:cubicBezTo>
                      <a:pt x="3" y="85"/>
                      <a:pt x="0" y="72"/>
                      <a:pt x="11" y="62"/>
                    </a:cubicBezTo>
                    <a:cubicBezTo>
                      <a:pt x="61" y="12"/>
                      <a:pt x="61" y="12"/>
                      <a:pt x="61" y="12"/>
                    </a:cubicBezTo>
                    <a:cubicBezTo>
                      <a:pt x="73" y="0"/>
                      <a:pt x="85" y="0"/>
                      <a:pt x="98" y="12"/>
                    </a:cubicBezTo>
                    <a:cubicBezTo>
                      <a:pt x="149" y="62"/>
                      <a:pt x="149" y="62"/>
                      <a:pt x="149" y="62"/>
                    </a:cubicBezTo>
                    <a:cubicBezTo>
                      <a:pt x="158" y="71"/>
                      <a:pt x="157" y="85"/>
                      <a:pt x="139" y="85"/>
                    </a:cubicBezTo>
                    <a:lnTo>
                      <a:pt x="106" y="85"/>
                    </a:lnTo>
                    <a:close/>
                  </a:path>
                </a:pathLst>
              </a:custGeom>
              <a:solidFill>
                <a:srgbClr val="F06D1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8" name="MH_Other_12"/>
              <p:cNvSpPr/>
              <p:nvPr>
                <p:custDataLst>
                  <p:tags r:id="rId26"/>
                </p:custDataLst>
              </p:nvPr>
            </p:nvSpPr>
            <p:spPr bwMode="auto">
              <a:xfrm>
                <a:off x="1640681" y="2583387"/>
                <a:ext cx="660400" cy="463550"/>
              </a:xfrm>
              <a:custGeom>
                <a:avLst/>
                <a:gdLst>
                  <a:gd name="T0" fmla="*/ 2147483646 w 388"/>
                  <a:gd name="T1" fmla="*/ 2147483646 h 272"/>
                  <a:gd name="T2" fmla="*/ 2147483646 w 388"/>
                  <a:gd name="T3" fmla="*/ 2147483646 h 272"/>
                  <a:gd name="T4" fmla="*/ 2147483646 w 388"/>
                  <a:gd name="T5" fmla="*/ 2147483646 h 272"/>
                  <a:gd name="T6" fmla="*/ 2147483646 w 388"/>
                  <a:gd name="T7" fmla="*/ 2147483646 h 272"/>
                  <a:gd name="T8" fmla="*/ 2147483646 w 388"/>
                  <a:gd name="T9" fmla="*/ 2147483646 h 272"/>
                  <a:gd name="T10" fmla="*/ 2147483646 w 388"/>
                  <a:gd name="T11" fmla="*/ 2147483646 h 272"/>
                  <a:gd name="T12" fmla="*/ 2147483646 w 388"/>
                  <a:gd name="T13" fmla="*/ 2147483646 h 272"/>
                  <a:gd name="T14" fmla="*/ 2147483646 w 388"/>
                  <a:gd name="T15" fmla="*/ 2147483646 h 272"/>
                  <a:gd name="T16" fmla="*/ 2147483646 w 388"/>
                  <a:gd name="T17" fmla="*/ 2147483646 h 272"/>
                  <a:gd name="T18" fmla="*/ 2147483646 w 388"/>
                  <a:gd name="T19" fmla="*/ 2147483646 h 272"/>
                  <a:gd name="T20" fmla="*/ 2147483646 w 388"/>
                  <a:gd name="T21" fmla="*/ 2147483646 h 272"/>
                  <a:gd name="T22" fmla="*/ 2147483646 w 388"/>
                  <a:gd name="T23" fmla="*/ 2147483646 h 272"/>
                  <a:gd name="T24" fmla="*/ 2147483646 w 388"/>
                  <a:gd name="T25" fmla="*/ 2147483646 h 272"/>
                  <a:gd name="T26" fmla="*/ 2147483646 w 388"/>
                  <a:gd name="T27" fmla="*/ 2147483646 h 272"/>
                  <a:gd name="T28" fmla="*/ 2147483646 w 388"/>
                  <a:gd name="T29" fmla="*/ 2147483646 h 272"/>
                  <a:gd name="T30" fmla="*/ 2147483646 w 388"/>
                  <a:gd name="T31" fmla="*/ 2147483646 h 272"/>
                  <a:gd name="T32" fmla="*/ 2147483646 w 388"/>
                  <a:gd name="T33" fmla="*/ 2147483646 h 272"/>
                  <a:gd name="T34" fmla="*/ 2147483646 w 388"/>
                  <a:gd name="T35" fmla="*/ 2147483646 h 272"/>
                  <a:gd name="T36" fmla="*/ 2147483646 w 388"/>
                  <a:gd name="T37" fmla="*/ 2147483646 h 272"/>
                  <a:gd name="T38" fmla="*/ 2147483646 w 388"/>
                  <a:gd name="T39" fmla="*/ 2147483646 h 272"/>
                  <a:gd name="T40" fmla="*/ 2147483646 w 388"/>
                  <a:gd name="T41" fmla="*/ 2147483646 h 272"/>
                  <a:gd name="T42" fmla="*/ 2147483646 w 388"/>
                  <a:gd name="T43" fmla="*/ 2147483646 h 272"/>
                  <a:gd name="T44" fmla="*/ 2147483646 w 388"/>
                  <a:gd name="T45" fmla="*/ 2147483646 h 272"/>
                  <a:gd name="T46" fmla="*/ 2147483646 w 388"/>
                  <a:gd name="T47" fmla="*/ 2147483646 h 272"/>
                  <a:gd name="T48" fmla="*/ 2147483646 w 388"/>
                  <a:gd name="T49" fmla="*/ 2147483646 h 272"/>
                  <a:gd name="T50" fmla="*/ 2147483646 w 388"/>
                  <a:gd name="T51" fmla="*/ 2147483646 h 272"/>
                  <a:gd name="T52" fmla="*/ 2147483646 w 388"/>
                  <a:gd name="T53" fmla="*/ 2147483646 h 272"/>
                  <a:gd name="T54" fmla="*/ 0 w 388"/>
                  <a:gd name="T55" fmla="*/ 2147483646 h 272"/>
                  <a:gd name="T56" fmla="*/ 0 w 388"/>
                  <a:gd name="T57" fmla="*/ 2147483646 h 272"/>
                  <a:gd name="T58" fmla="*/ 2147483646 w 388"/>
                  <a:gd name="T59" fmla="*/ 2147483646 h 272"/>
                  <a:gd name="T60" fmla="*/ 2147483646 w 388"/>
                  <a:gd name="T61" fmla="*/ 2147483646 h 272"/>
                  <a:gd name="T62" fmla="*/ 2147483646 w 388"/>
                  <a:gd name="T63" fmla="*/ 0 h 272"/>
                  <a:gd name="T64" fmla="*/ 2147483646 w 388"/>
                  <a:gd name="T65" fmla="*/ 2147483646 h 272"/>
                  <a:gd name="T66" fmla="*/ 2147483646 w 388"/>
                  <a:gd name="T67" fmla="*/ 2147483646 h 2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272">
                    <a:moveTo>
                      <a:pt x="308" y="99"/>
                    </a:moveTo>
                    <a:cubicBezTo>
                      <a:pt x="354" y="108"/>
                      <a:pt x="388" y="143"/>
                      <a:pt x="388" y="184"/>
                    </a:cubicBezTo>
                    <a:cubicBezTo>
                      <a:pt x="388" y="184"/>
                      <a:pt x="388" y="184"/>
                      <a:pt x="388" y="184"/>
                    </a:cubicBezTo>
                    <a:cubicBezTo>
                      <a:pt x="388" y="227"/>
                      <a:pt x="352" y="262"/>
                      <a:pt x="304" y="270"/>
                    </a:cubicBezTo>
                    <a:cubicBezTo>
                      <a:pt x="304" y="186"/>
                      <a:pt x="304" y="186"/>
                      <a:pt x="304" y="186"/>
                    </a:cubicBezTo>
                    <a:cubicBezTo>
                      <a:pt x="304" y="175"/>
                      <a:pt x="300" y="165"/>
                      <a:pt x="293" y="158"/>
                    </a:cubicBezTo>
                    <a:cubicBezTo>
                      <a:pt x="286" y="151"/>
                      <a:pt x="276" y="147"/>
                      <a:pt x="266" y="147"/>
                    </a:cubicBezTo>
                    <a:cubicBezTo>
                      <a:pt x="255" y="147"/>
                      <a:pt x="245" y="151"/>
                      <a:pt x="238" y="158"/>
                    </a:cubicBezTo>
                    <a:cubicBezTo>
                      <a:pt x="231" y="165"/>
                      <a:pt x="227" y="175"/>
                      <a:pt x="227" y="186"/>
                    </a:cubicBezTo>
                    <a:cubicBezTo>
                      <a:pt x="227" y="272"/>
                      <a:pt x="227" y="272"/>
                      <a:pt x="227" y="272"/>
                    </a:cubicBezTo>
                    <a:cubicBezTo>
                      <a:pt x="170" y="272"/>
                      <a:pt x="170" y="272"/>
                      <a:pt x="170" y="272"/>
                    </a:cubicBezTo>
                    <a:cubicBezTo>
                      <a:pt x="170" y="255"/>
                      <a:pt x="170" y="255"/>
                      <a:pt x="170" y="255"/>
                    </a:cubicBezTo>
                    <a:cubicBezTo>
                      <a:pt x="190" y="255"/>
                      <a:pt x="190" y="255"/>
                      <a:pt x="190" y="255"/>
                    </a:cubicBezTo>
                    <a:cubicBezTo>
                      <a:pt x="196" y="255"/>
                      <a:pt x="202" y="253"/>
                      <a:pt x="206" y="251"/>
                    </a:cubicBezTo>
                    <a:cubicBezTo>
                      <a:pt x="211" y="248"/>
                      <a:pt x="215" y="244"/>
                      <a:pt x="217" y="239"/>
                    </a:cubicBezTo>
                    <a:cubicBezTo>
                      <a:pt x="218" y="234"/>
                      <a:pt x="219" y="229"/>
                      <a:pt x="217" y="224"/>
                    </a:cubicBezTo>
                    <a:cubicBezTo>
                      <a:pt x="216" y="219"/>
                      <a:pt x="213" y="214"/>
                      <a:pt x="209" y="210"/>
                    </a:cubicBezTo>
                    <a:cubicBezTo>
                      <a:pt x="158" y="160"/>
                      <a:pt x="158" y="160"/>
                      <a:pt x="158" y="160"/>
                    </a:cubicBezTo>
                    <a:cubicBezTo>
                      <a:pt x="149" y="151"/>
                      <a:pt x="140" y="147"/>
                      <a:pt x="131" y="147"/>
                    </a:cubicBezTo>
                    <a:cubicBezTo>
                      <a:pt x="121" y="147"/>
                      <a:pt x="112" y="152"/>
                      <a:pt x="103" y="160"/>
                    </a:cubicBezTo>
                    <a:cubicBezTo>
                      <a:pt x="53" y="210"/>
                      <a:pt x="53" y="210"/>
                      <a:pt x="53" y="210"/>
                    </a:cubicBezTo>
                    <a:cubicBezTo>
                      <a:pt x="48" y="215"/>
                      <a:pt x="45" y="220"/>
                      <a:pt x="44" y="225"/>
                    </a:cubicBezTo>
                    <a:cubicBezTo>
                      <a:pt x="42" y="230"/>
                      <a:pt x="42" y="235"/>
                      <a:pt x="44" y="239"/>
                    </a:cubicBezTo>
                    <a:cubicBezTo>
                      <a:pt x="46" y="244"/>
                      <a:pt x="49" y="248"/>
                      <a:pt x="54" y="251"/>
                    </a:cubicBezTo>
                    <a:cubicBezTo>
                      <a:pt x="58" y="253"/>
                      <a:pt x="63" y="255"/>
                      <a:pt x="69" y="255"/>
                    </a:cubicBezTo>
                    <a:cubicBezTo>
                      <a:pt x="92" y="255"/>
                      <a:pt x="92" y="255"/>
                      <a:pt x="92" y="255"/>
                    </a:cubicBezTo>
                    <a:cubicBezTo>
                      <a:pt x="92" y="271"/>
                      <a:pt x="92" y="271"/>
                      <a:pt x="92" y="271"/>
                    </a:cubicBezTo>
                    <a:cubicBezTo>
                      <a:pt x="40" y="266"/>
                      <a:pt x="0" y="229"/>
                      <a:pt x="0" y="184"/>
                    </a:cubicBezTo>
                    <a:cubicBezTo>
                      <a:pt x="0" y="184"/>
                      <a:pt x="0" y="184"/>
                      <a:pt x="0" y="184"/>
                    </a:cubicBezTo>
                    <a:cubicBezTo>
                      <a:pt x="0" y="143"/>
                      <a:pt x="34" y="108"/>
                      <a:pt x="80" y="99"/>
                    </a:cubicBezTo>
                    <a:cubicBezTo>
                      <a:pt x="80" y="98"/>
                      <a:pt x="80" y="97"/>
                      <a:pt x="80" y="96"/>
                    </a:cubicBezTo>
                    <a:cubicBezTo>
                      <a:pt x="80" y="43"/>
                      <a:pt x="131" y="0"/>
                      <a:pt x="194" y="0"/>
                    </a:cubicBezTo>
                    <a:cubicBezTo>
                      <a:pt x="257" y="0"/>
                      <a:pt x="308" y="43"/>
                      <a:pt x="308" y="96"/>
                    </a:cubicBezTo>
                    <a:cubicBezTo>
                      <a:pt x="308" y="97"/>
                      <a:pt x="308" y="98"/>
                      <a:pt x="308" y="99"/>
                    </a:cubicBezTo>
                    <a:close/>
                  </a:path>
                </a:pathLst>
              </a:custGeom>
              <a:solidFill>
                <a:srgbClr val="5ABBC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9" name="MH_Other_13"/>
              <p:cNvSpPr/>
              <p:nvPr>
                <p:custDataLst>
                  <p:tags r:id="rId27"/>
                </p:custDataLst>
              </p:nvPr>
            </p:nvSpPr>
            <p:spPr bwMode="auto">
              <a:xfrm>
                <a:off x="1956594" y="2856437"/>
                <a:ext cx="269875" cy="368300"/>
              </a:xfrm>
              <a:custGeom>
                <a:avLst/>
                <a:gdLst>
                  <a:gd name="T0" fmla="*/ 2147483646 w 158"/>
                  <a:gd name="T1" fmla="*/ 2147483646 h 216"/>
                  <a:gd name="T2" fmla="*/ 2147483646 w 158"/>
                  <a:gd name="T3" fmla="*/ 2147483646 h 216"/>
                  <a:gd name="T4" fmla="*/ 2147483646 w 158"/>
                  <a:gd name="T5" fmla="*/ 0 h 216"/>
                  <a:gd name="T6" fmla="*/ 2147483646 w 158"/>
                  <a:gd name="T7" fmla="*/ 0 h 216"/>
                  <a:gd name="T8" fmla="*/ 2147483646 w 158"/>
                  <a:gd name="T9" fmla="*/ 2147483646 h 216"/>
                  <a:gd name="T10" fmla="*/ 2147483646 w 158"/>
                  <a:gd name="T11" fmla="*/ 2147483646 h 216"/>
                  <a:gd name="T12" fmla="*/ 2147483646 w 158"/>
                  <a:gd name="T13" fmla="*/ 2147483646 h 216"/>
                  <a:gd name="T14" fmla="*/ 2147483646 w 158"/>
                  <a:gd name="T15" fmla="*/ 2147483646 h 216"/>
                  <a:gd name="T16" fmla="*/ 2147483646 w 158"/>
                  <a:gd name="T17" fmla="*/ 2147483646 h 216"/>
                  <a:gd name="T18" fmla="*/ 2147483646 w 158"/>
                  <a:gd name="T19" fmla="*/ 2147483646 h 216"/>
                  <a:gd name="T20" fmla="*/ 2147483646 w 158"/>
                  <a:gd name="T21" fmla="*/ 2147483646 h 216"/>
                  <a:gd name="T22" fmla="*/ 2147483646 w 158"/>
                  <a:gd name="T23" fmla="*/ 2147483646 h 216"/>
                  <a:gd name="T24" fmla="*/ 2147483646 w 158"/>
                  <a:gd name="T25" fmla="*/ 2147483646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8" h="216">
                    <a:moveTo>
                      <a:pt x="106" y="131"/>
                    </a:moveTo>
                    <a:cubicBezTo>
                      <a:pt x="106" y="26"/>
                      <a:pt x="106" y="26"/>
                      <a:pt x="106" y="26"/>
                    </a:cubicBezTo>
                    <a:cubicBezTo>
                      <a:pt x="106" y="12"/>
                      <a:pt x="94" y="0"/>
                      <a:pt x="80" y="0"/>
                    </a:cubicBezTo>
                    <a:cubicBezTo>
                      <a:pt x="80" y="0"/>
                      <a:pt x="80" y="0"/>
                      <a:pt x="80" y="0"/>
                    </a:cubicBezTo>
                    <a:cubicBezTo>
                      <a:pt x="65" y="0"/>
                      <a:pt x="54" y="12"/>
                      <a:pt x="54" y="26"/>
                    </a:cubicBezTo>
                    <a:cubicBezTo>
                      <a:pt x="54" y="131"/>
                      <a:pt x="54" y="131"/>
                      <a:pt x="54" y="131"/>
                    </a:cubicBezTo>
                    <a:cubicBezTo>
                      <a:pt x="18" y="131"/>
                      <a:pt x="18" y="131"/>
                      <a:pt x="18" y="131"/>
                    </a:cubicBezTo>
                    <a:cubicBezTo>
                      <a:pt x="3" y="131"/>
                      <a:pt x="0" y="143"/>
                      <a:pt x="10" y="153"/>
                    </a:cubicBezTo>
                    <a:cubicBezTo>
                      <a:pt x="61" y="203"/>
                      <a:pt x="61" y="203"/>
                      <a:pt x="61" y="203"/>
                    </a:cubicBezTo>
                    <a:cubicBezTo>
                      <a:pt x="73" y="216"/>
                      <a:pt x="85" y="216"/>
                      <a:pt x="98" y="203"/>
                    </a:cubicBezTo>
                    <a:cubicBezTo>
                      <a:pt x="149" y="153"/>
                      <a:pt x="149" y="153"/>
                      <a:pt x="149" y="153"/>
                    </a:cubicBezTo>
                    <a:cubicBezTo>
                      <a:pt x="158" y="144"/>
                      <a:pt x="156" y="131"/>
                      <a:pt x="138" y="131"/>
                    </a:cubicBezTo>
                    <a:lnTo>
                      <a:pt x="106" y="131"/>
                    </a:lnTo>
                    <a:close/>
                  </a:path>
                </a:pathLst>
              </a:custGeom>
              <a:solidFill>
                <a:srgbClr val="FFA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86" name="TextBox 85"/>
            <p:cNvSpPr txBox="1"/>
            <p:nvPr/>
          </p:nvSpPr>
          <p:spPr bwMode="auto">
            <a:xfrm>
              <a:off x="639193" y="3630384"/>
              <a:ext cx="1107996" cy="47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10000"/>
                </a:lnSpc>
              </a:pPr>
              <a:r>
                <a:rPr lang="zh-CN" altLang="en-US" sz="2400" dirty="0" smtClean="0">
                  <a:solidFill>
                    <a:schemeClr val="tx2"/>
                  </a:solidFill>
                  <a:latin typeface="+mn-ea"/>
                  <a:ea typeface="+mn-ea"/>
                </a:rPr>
                <a:t>云班课</a:t>
              </a:r>
              <a:endParaRPr lang="zh-CN" altLang="en-US" sz="2400" dirty="0">
                <a:solidFill>
                  <a:schemeClr val="tx2"/>
                </a:solidFill>
                <a:latin typeface="+mn-ea"/>
                <a:ea typeface="+mn-ea"/>
              </a:endParaRPr>
            </a:p>
          </p:txBody>
        </p:sp>
      </p:grpSp>
      <p:grpSp>
        <p:nvGrpSpPr>
          <p:cNvPr id="90" name="组合 89"/>
          <p:cNvGrpSpPr/>
          <p:nvPr/>
        </p:nvGrpSpPr>
        <p:grpSpPr>
          <a:xfrm>
            <a:off x="1167484" y="5022749"/>
            <a:ext cx="1574626" cy="487825"/>
            <a:chOff x="1107364" y="4937786"/>
            <a:chExt cx="1574626" cy="487825"/>
          </a:xfrm>
        </p:grpSpPr>
        <p:grpSp>
          <p:nvGrpSpPr>
            <p:cNvPr id="91" name="组合 90"/>
            <p:cNvGrpSpPr/>
            <p:nvPr/>
          </p:nvGrpSpPr>
          <p:grpSpPr>
            <a:xfrm>
              <a:off x="2016827" y="4987461"/>
              <a:ext cx="665163" cy="438150"/>
              <a:chOff x="2348615" y="4921201"/>
              <a:chExt cx="665163" cy="438150"/>
            </a:xfrm>
          </p:grpSpPr>
          <p:sp>
            <p:nvSpPr>
              <p:cNvPr id="93" name="MH_Other_26"/>
              <p:cNvSpPr/>
              <p:nvPr>
                <p:custDataLst>
                  <p:tags r:id="rId13"/>
                </p:custDataLst>
              </p:nvPr>
            </p:nvSpPr>
            <p:spPr bwMode="auto">
              <a:xfrm>
                <a:off x="2348615" y="4921201"/>
                <a:ext cx="665163" cy="438150"/>
              </a:xfrm>
              <a:custGeom>
                <a:avLst/>
                <a:gdLst>
                  <a:gd name="T0" fmla="*/ 2147483646 w 391"/>
                  <a:gd name="T1" fmla="*/ 0 h 257"/>
                  <a:gd name="T2" fmla="*/ 2147483646 w 391"/>
                  <a:gd name="T3" fmla="*/ 0 h 257"/>
                  <a:gd name="T4" fmla="*/ 2147483646 w 391"/>
                  <a:gd name="T5" fmla="*/ 2147483646 h 257"/>
                  <a:gd name="T6" fmla="*/ 2147483646 w 391"/>
                  <a:gd name="T7" fmla="*/ 2147483646 h 257"/>
                  <a:gd name="T8" fmla="*/ 2147483646 w 391"/>
                  <a:gd name="T9" fmla="*/ 2147483646 h 257"/>
                  <a:gd name="T10" fmla="*/ 2147483646 w 391"/>
                  <a:gd name="T11" fmla="*/ 2147483646 h 257"/>
                  <a:gd name="T12" fmla="*/ 0 w 391"/>
                  <a:gd name="T13" fmla="*/ 2147483646 h 257"/>
                  <a:gd name="T14" fmla="*/ 0 w 391"/>
                  <a:gd name="T15" fmla="*/ 2147483646 h 257"/>
                  <a:gd name="T16" fmla="*/ 2147483646 w 391"/>
                  <a:gd name="T17" fmla="*/ 0 h 2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1" h="257">
                    <a:moveTo>
                      <a:pt x="14" y="0"/>
                    </a:moveTo>
                    <a:cubicBezTo>
                      <a:pt x="377" y="0"/>
                      <a:pt x="377" y="0"/>
                      <a:pt x="377" y="0"/>
                    </a:cubicBezTo>
                    <a:cubicBezTo>
                      <a:pt x="384" y="0"/>
                      <a:pt x="391" y="6"/>
                      <a:pt x="391" y="14"/>
                    </a:cubicBezTo>
                    <a:cubicBezTo>
                      <a:pt x="391" y="243"/>
                      <a:pt x="391" y="243"/>
                      <a:pt x="391" y="243"/>
                    </a:cubicBezTo>
                    <a:cubicBezTo>
                      <a:pt x="391" y="251"/>
                      <a:pt x="384" y="257"/>
                      <a:pt x="377" y="257"/>
                    </a:cubicBezTo>
                    <a:cubicBezTo>
                      <a:pt x="14" y="257"/>
                      <a:pt x="14" y="257"/>
                      <a:pt x="14" y="257"/>
                    </a:cubicBezTo>
                    <a:cubicBezTo>
                      <a:pt x="6" y="257"/>
                      <a:pt x="0" y="251"/>
                      <a:pt x="0" y="243"/>
                    </a:cubicBezTo>
                    <a:cubicBezTo>
                      <a:pt x="0" y="14"/>
                      <a:pt x="0" y="14"/>
                      <a:pt x="0" y="14"/>
                    </a:cubicBezTo>
                    <a:cubicBezTo>
                      <a:pt x="0" y="6"/>
                      <a:pt x="6" y="0"/>
                      <a:pt x="14" y="0"/>
                    </a:cubicBezTo>
                    <a:close/>
                  </a:path>
                </a:pathLst>
              </a:custGeom>
              <a:solidFill>
                <a:srgbClr val="5ABBC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4" name="MH_Other_27"/>
              <p:cNvSpPr>
                <a:spLocks noChangeArrowheads="1"/>
              </p:cNvSpPr>
              <p:nvPr>
                <p:custDataLst>
                  <p:tags r:id="rId14"/>
                </p:custDataLst>
              </p:nvPr>
            </p:nvSpPr>
            <p:spPr bwMode="auto">
              <a:xfrm>
                <a:off x="2385128" y="4967239"/>
                <a:ext cx="592137" cy="320675"/>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95" name="MH_Other_28"/>
              <p:cNvSpPr>
                <a:spLocks noChangeArrowheads="1"/>
              </p:cNvSpPr>
              <p:nvPr>
                <p:custDataLst>
                  <p:tags r:id="rId15"/>
                </p:custDataLst>
              </p:nvPr>
            </p:nvSpPr>
            <p:spPr bwMode="auto">
              <a:xfrm>
                <a:off x="2674053" y="4937076"/>
                <a:ext cx="15875" cy="15875"/>
              </a:xfrm>
              <a:prstGeom prst="ellipse">
                <a:avLst/>
              </a:prstGeom>
              <a:solidFill>
                <a:srgbClr val="24575C"/>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96" name="MH_Other_34"/>
              <p:cNvSpPr>
                <a:spLocks noEditPoints="1"/>
              </p:cNvSpPr>
              <p:nvPr>
                <p:custDataLst>
                  <p:tags r:id="rId16"/>
                </p:custDataLst>
              </p:nvPr>
            </p:nvSpPr>
            <p:spPr bwMode="auto">
              <a:xfrm>
                <a:off x="2443865" y="5073601"/>
                <a:ext cx="185738" cy="184150"/>
              </a:xfrm>
              <a:custGeom>
                <a:avLst/>
                <a:gdLst>
                  <a:gd name="T0" fmla="*/ 2147483646 w 109"/>
                  <a:gd name="T1" fmla="*/ 2147483646 h 109"/>
                  <a:gd name="T2" fmla="*/ 2147483646 w 109"/>
                  <a:gd name="T3" fmla="*/ 2147483646 h 109"/>
                  <a:gd name="T4" fmla="*/ 2147483646 w 109"/>
                  <a:gd name="T5" fmla="*/ 2147483646 h 109"/>
                  <a:gd name="T6" fmla="*/ 2147483646 w 109"/>
                  <a:gd name="T7" fmla="*/ 2147483646 h 109"/>
                  <a:gd name="T8" fmla="*/ 2147483646 w 109"/>
                  <a:gd name="T9" fmla="*/ 2147483646 h 109"/>
                  <a:gd name="T10" fmla="*/ 2147483646 w 109"/>
                  <a:gd name="T11" fmla="*/ 2147483646 h 109"/>
                  <a:gd name="T12" fmla="*/ 2147483646 w 109"/>
                  <a:gd name="T13" fmla="*/ 2147483646 h 109"/>
                  <a:gd name="T14" fmla="*/ 2147483646 w 109"/>
                  <a:gd name="T15" fmla="*/ 2147483646 h 109"/>
                  <a:gd name="T16" fmla="*/ 2147483646 w 109"/>
                  <a:gd name="T17" fmla="*/ 2147483646 h 109"/>
                  <a:gd name="T18" fmla="*/ 2147483646 w 109"/>
                  <a:gd name="T19" fmla="*/ 2147483646 h 109"/>
                  <a:gd name="T20" fmla="*/ 2147483646 w 109"/>
                  <a:gd name="T21" fmla="*/ 2147483646 h 109"/>
                  <a:gd name="T22" fmla="*/ 2147483646 w 109"/>
                  <a:gd name="T23" fmla="*/ 2147483646 h 109"/>
                  <a:gd name="T24" fmla="*/ 2147483646 w 109"/>
                  <a:gd name="T25" fmla="*/ 2147483646 h 109"/>
                  <a:gd name="T26" fmla="*/ 2147483646 w 109"/>
                  <a:gd name="T27" fmla="*/ 2147483646 h 109"/>
                  <a:gd name="T28" fmla="*/ 2147483646 w 109"/>
                  <a:gd name="T29" fmla="*/ 2147483646 h 109"/>
                  <a:gd name="T30" fmla="*/ 2147483646 w 109"/>
                  <a:gd name="T31" fmla="*/ 2147483646 h 109"/>
                  <a:gd name="T32" fmla="*/ 2147483646 w 109"/>
                  <a:gd name="T33" fmla="*/ 0 h 109"/>
                  <a:gd name="T34" fmla="*/ 2147483646 w 109"/>
                  <a:gd name="T35" fmla="*/ 0 h 109"/>
                  <a:gd name="T36" fmla="*/ 2147483646 w 109"/>
                  <a:gd name="T37" fmla="*/ 2147483646 h 109"/>
                  <a:gd name="T38" fmla="*/ 2147483646 w 109"/>
                  <a:gd name="T39" fmla="*/ 2147483646 h 109"/>
                  <a:gd name="T40" fmla="*/ 2147483646 w 109"/>
                  <a:gd name="T41" fmla="*/ 2147483646 h 109"/>
                  <a:gd name="T42" fmla="*/ 2147483646 w 109"/>
                  <a:gd name="T43" fmla="*/ 2147483646 h 109"/>
                  <a:gd name="T44" fmla="*/ 2147483646 w 109"/>
                  <a:gd name="T45" fmla="*/ 2147483646 h 109"/>
                  <a:gd name="T46" fmla="*/ 2147483646 w 109"/>
                  <a:gd name="T47" fmla="*/ 2147483646 h 109"/>
                  <a:gd name="T48" fmla="*/ 2147483646 w 109"/>
                  <a:gd name="T49" fmla="*/ 2147483646 h 109"/>
                  <a:gd name="T50" fmla="*/ 2147483646 w 109"/>
                  <a:gd name="T51" fmla="*/ 2147483646 h 109"/>
                  <a:gd name="T52" fmla="*/ 2147483646 w 109"/>
                  <a:gd name="T53" fmla="*/ 2147483646 h 109"/>
                  <a:gd name="T54" fmla="*/ 2147483646 w 109"/>
                  <a:gd name="T55" fmla="*/ 2147483646 h 109"/>
                  <a:gd name="T56" fmla="*/ 2147483646 w 109"/>
                  <a:gd name="T57" fmla="*/ 2147483646 h 109"/>
                  <a:gd name="T58" fmla="*/ 2147483646 w 109"/>
                  <a:gd name="T59" fmla="*/ 2147483646 h 109"/>
                  <a:gd name="T60" fmla="*/ 2147483646 w 109"/>
                  <a:gd name="T61" fmla="*/ 2147483646 h 109"/>
                  <a:gd name="T62" fmla="*/ 2147483646 w 109"/>
                  <a:gd name="T63" fmla="*/ 2147483646 h 109"/>
                  <a:gd name="T64" fmla="*/ 2147483646 w 109"/>
                  <a:gd name="T65" fmla="*/ 2147483646 h 109"/>
                  <a:gd name="T66" fmla="*/ 2147483646 w 109"/>
                  <a:gd name="T67" fmla="*/ 2147483646 h 109"/>
                  <a:gd name="T68" fmla="*/ 2147483646 w 109"/>
                  <a:gd name="T69" fmla="*/ 2147483646 h 109"/>
                  <a:gd name="T70" fmla="*/ 2147483646 w 109"/>
                  <a:gd name="T71" fmla="*/ 0 h 109"/>
                  <a:gd name="T72" fmla="*/ 2147483646 w 109"/>
                  <a:gd name="T73" fmla="*/ 0 h 109"/>
                  <a:gd name="T74" fmla="*/ 2147483646 w 109"/>
                  <a:gd name="T75" fmla="*/ 2147483646 h 109"/>
                  <a:gd name="T76" fmla="*/ 2147483646 w 109"/>
                  <a:gd name="T77" fmla="*/ 2147483646 h 109"/>
                  <a:gd name="T78" fmla="*/ 2147483646 w 109"/>
                  <a:gd name="T79" fmla="*/ 2147483646 h 109"/>
                  <a:gd name="T80" fmla="*/ 2147483646 w 109"/>
                  <a:gd name="T81" fmla="*/ 2147483646 h 109"/>
                  <a:gd name="T82" fmla="*/ 2147483646 w 109"/>
                  <a:gd name="T83" fmla="*/ 2147483646 h 109"/>
                  <a:gd name="T84" fmla="*/ 2147483646 w 109"/>
                  <a:gd name="T85" fmla="*/ 2147483646 h 109"/>
                  <a:gd name="T86" fmla="*/ 0 w 109"/>
                  <a:gd name="T87" fmla="*/ 2147483646 h 109"/>
                  <a:gd name="T88" fmla="*/ 0 w 109"/>
                  <a:gd name="T89" fmla="*/ 2147483646 h 109"/>
                  <a:gd name="T90" fmla="*/ 2147483646 w 109"/>
                  <a:gd name="T91" fmla="*/ 2147483646 h 109"/>
                  <a:gd name="T92" fmla="*/ 2147483646 w 109"/>
                  <a:gd name="T93" fmla="*/ 2147483646 h 10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 h="109">
                    <a:moveTo>
                      <a:pt x="54" y="109"/>
                    </a:moveTo>
                    <a:cubicBezTo>
                      <a:pt x="63" y="109"/>
                      <a:pt x="63" y="109"/>
                      <a:pt x="63" y="109"/>
                    </a:cubicBezTo>
                    <a:cubicBezTo>
                      <a:pt x="63" y="101"/>
                      <a:pt x="63" y="101"/>
                      <a:pt x="63" y="101"/>
                    </a:cubicBezTo>
                    <a:cubicBezTo>
                      <a:pt x="70" y="100"/>
                      <a:pt x="76" y="97"/>
                      <a:pt x="81" y="94"/>
                    </a:cubicBezTo>
                    <a:cubicBezTo>
                      <a:pt x="87" y="99"/>
                      <a:pt x="87" y="99"/>
                      <a:pt x="87" y="99"/>
                    </a:cubicBezTo>
                    <a:cubicBezTo>
                      <a:pt x="99" y="87"/>
                      <a:pt x="99" y="87"/>
                      <a:pt x="99" y="87"/>
                    </a:cubicBezTo>
                    <a:cubicBezTo>
                      <a:pt x="93" y="81"/>
                      <a:pt x="93" y="81"/>
                      <a:pt x="93" y="81"/>
                    </a:cubicBezTo>
                    <a:cubicBezTo>
                      <a:pt x="97" y="76"/>
                      <a:pt x="100" y="70"/>
                      <a:pt x="101" y="63"/>
                    </a:cubicBezTo>
                    <a:cubicBezTo>
                      <a:pt x="109" y="63"/>
                      <a:pt x="109" y="63"/>
                      <a:pt x="109" y="63"/>
                    </a:cubicBezTo>
                    <a:cubicBezTo>
                      <a:pt x="109" y="46"/>
                      <a:pt x="109" y="46"/>
                      <a:pt x="109" y="46"/>
                    </a:cubicBezTo>
                    <a:cubicBezTo>
                      <a:pt x="101" y="46"/>
                      <a:pt x="101" y="46"/>
                      <a:pt x="101" y="46"/>
                    </a:cubicBezTo>
                    <a:cubicBezTo>
                      <a:pt x="100" y="39"/>
                      <a:pt x="97" y="33"/>
                      <a:pt x="93" y="28"/>
                    </a:cubicBezTo>
                    <a:cubicBezTo>
                      <a:pt x="99" y="22"/>
                      <a:pt x="99" y="22"/>
                      <a:pt x="99" y="22"/>
                    </a:cubicBezTo>
                    <a:cubicBezTo>
                      <a:pt x="87" y="10"/>
                      <a:pt x="87" y="10"/>
                      <a:pt x="87" y="10"/>
                    </a:cubicBezTo>
                    <a:cubicBezTo>
                      <a:pt x="81" y="16"/>
                      <a:pt x="81" y="16"/>
                      <a:pt x="81" y="16"/>
                    </a:cubicBezTo>
                    <a:cubicBezTo>
                      <a:pt x="76" y="12"/>
                      <a:pt x="70" y="10"/>
                      <a:pt x="63" y="8"/>
                    </a:cubicBezTo>
                    <a:cubicBezTo>
                      <a:pt x="63" y="0"/>
                      <a:pt x="63" y="0"/>
                      <a:pt x="63" y="0"/>
                    </a:cubicBezTo>
                    <a:cubicBezTo>
                      <a:pt x="54" y="0"/>
                      <a:pt x="54" y="0"/>
                      <a:pt x="54" y="0"/>
                    </a:cubicBezTo>
                    <a:cubicBezTo>
                      <a:pt x="54" y="20"/>
                      <a:pt x="54" y="20"/>
                      <a:pt x="54" y="20"/>
                    </a:cubicBezTo>
                    <a:cubicBezTo>
                      <a:pt x="74" y="20"/>
                      <a:pt x="89" y="35"/>
                      <a:pt x="89" y="55"/>
                    </a:cubicBezTo>
                    <a:cubicBezTo>
                      <a:pt x="89" y="74"/>
                      <a:pt x="74" y="90"/>
                      <a:pt x="54" y="90"/>
                    </a:cubicBezTo>
                    <a:lnTo>
                      <a:pt x="54" y="109"/>
                    </a:lnTo>
                    <a:close/>
                    <a:moveTo>
                      <a:pt x="16" y="81"/>
                    </a:moveTo>
                    <a:cubicBezTo>
                      <a:pt x="10" y="87"/>
                      <a:pt x="10" y="87"/>
                      <a:pt x="10" y="87"/>
                    </a:cubicBezTo>
                    <a:cubicBezTo>
                      <a:pt x="22" y="99"/>
                      <a:pt x="22" y="99"/>
                      <a:pt x="22" y="99"/>
                    </a:cubicBezTo>
                    <a:cubicBezTo>
                      <a:pt x="28" y="94"/>
                      <a:pt x="28" y="94"/>
                      <a:pt x="28" y="94"/>
                    </a:cubicBezTo>
                    <a:cubicBezTo>
                      <a:pt x="33" y="97"/>
                      <a:pt x="39" y="100"/>
                      <a:pt x="46" y="101"/>
                    </a:cubicBezTo>
                    <a:cubicBezTo>
                      <a:pt x="46" y="109"/>
                      <a:pt x="46" y="109"/>
                      <a:pt x="46" y="109"/>
                    </a:cubicBezTo>
                    <a:cubicBezTo>
                      <a:pt x="54" y="109"/>
                      <a:pt x="54" y="109"/>
                      <a:pt x="54" y="109"/>
                    </a:cubicBezTo>
                    <a:cubicBezTo>
                      <a:pt x="54" y="90"/>
                      <a:pt x="54" y="90"/>
                      <a:pt x="54" y="90"/>
                    </a:cubicBezTo>
                    <a:cubicBezTo>
                      <a:pt x="54" y="90"/>
                      <a:pt x="54" y="90"/>
                      <a:pt x="54" y="90"/>
                    </a:cubicBezTo>
                    <a:cubicBezTo>
                      <a:pt x="35" y="90"/>
                      <a:pt x="20" y="74"/>
                      <a:pt x="20" y="55"/>
                    </a:cubicBezTo>
                    <a:cubicBezTo>
                      <a:pt x="20" y="35"/>
                      <a:pt x="35" y="20"/>
                      <a:pt x="54" y="20"/>
                    </a:cubicBezTo>
                    <a:cubicBezTo>
                      <a:pt x="54" y="20"/>
                      <a:pt x="54" y="20"/>
                      <a:pt x="54" y="20"/>
                    </a:cubicBezTo>
                    <a:cubicBezTo>
                      <a:pt x="54" y="20"/>
                      <a:pt x="54" y="20"/>
                      <a:pt x="54" y="20"/>
                    </a:cubicBezTo>
                    <a:cubicBezTo>
                      <a:pt x="54" y="0"/>
                      <a:pt x="54" y="0"/>
                      <a:pt x="54" y="0"/>
                    </a:cubicBezTo>
                    <a:cubicBezTo>
                      <a:pt x="46" y="0"/>
                      <a:pt x="46" y="0"/>
                      <a:pt x="46" y="0"/>
                    </a:cubicBezTo>
                    <a:cubicBezTo>
                      <a:pt x="46" y="8"/>
                      <a:pt x="46" y="8"/>
                      <a:pt x="46" y="8"/>
                    </a:cubicBezTo>
                    <a:cubicBezTo>
                      <a:pt x="39" y="10"/>
                      <a:pt x="33" y="12"/>
                      <a:pt x="28" y="16"/>
                    </a:cubicBezTo>
                    <a:cubicBezTo>
                      <a:pt x="22" y="10"/>
                      <a:pt x="22" y="10"/>
                      <a:pt x="22" y="10"/>
                    </a:cubicBezTo>
                    <a:cubicBezTo>
                      <a:pt x="10" y="22"/>
                      <a:pt x="10" y="22"/>
                      <a:pt x="10" y="22"/>
                    </a:cubicBezTo>
                    <a:cubicBezTo>
                      <a:pt x="16" y="28"/>
                      <a:pt x="16" y="28"/>
                      <a:pt x="16" y="28"/>
                    </a:cubicBezTo>
                    <a:cubicBezTo>
                      <a:pt x="12" y="33"/>
                      <a:pt x="9" y="39"/>
                      <a:pt x="8" y="46"/>
                    </a:cubicBezTo>
                    <a:cubicBezTo>
                      <a:pt x="0" y="46"/>
                      <a:pt x="0" y="46"/>
                      <a:pt x="0" y="46"/>
                    </a:cubicBezTo>
                    <a:cubicBezTo>
                      <a:pt x="0" y="63"/>
                      <a:pt x="0" y="63"/>
                      <a:pt x="0" y="63"/>
                    </a:cubicBezTo>
                    <a:cubicBezTo>
                      <a:pt x="8" y="63"/>
                      <a:pt x="8" y="63"/>
                      <a:pt x="8" y="63"/>
                    </a:cubicBezTo>
                    <a:cubicBezTo>
                      <a:pt x="9" y="70"/>
                      <a:pt x="12" y="76"/>
                      <a:pt x="16" y="81"/>
                    </a:cubicBezTo>
                    <a:close/>
                  </a:path>
                </a:pathLst>
              </a:custGeom>
              <a:solidFill>
                <a:srgbClr val="FFA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7" name="MH_Other_35"/>
              <p:cNvSpPr/>
              <p:nvPr>
                <p:custDataLst>
                  <p:tags r:id="rId17"/>
                </p:custDataLst>
              </p:nvPr>
            </p:nvSpPr>
            <p:spPr bwMode="auto">
              <a:xfrm>
                <a:off x="2718503" y="5008514"/>
                <a:ext cx="195262" cy="138112"/>
              </a:xfrm>
              <a:custGeom>
                <a:avLst/>
                <a:gdLst>
                  <a:gd name="T0" fmla="*/ 2147483646 w 115"/>
                  <a:gd name="T1" fmla="*/ 2147483646 h 81"/>
                  <a:gd name="T2" fmla="*/ 2147483646 w 115"/>
                  <a:gd name="T3" fmla="*/ 2147483646 h 81"/>
                  <a:gd name="T4" fmla="*/ 2147483646 w 115"/>
                  <a:gd name="T5" fmla="*/ 2147483646 h 81"/>
                  <a:gd name="T6" fmla="*/ 2147483646 w 115"/>
                  <a:gd name="T7" fmla="*/ 2147483646 h 81"/>
                  <a:gd name="T8" fmla="*/ 2147483646 w 115"/>
                  <a:gd name="T9" fmla="*/ 2147483646 h 81"/>
                  <a:gd name="T10" fmla="*/ 0 w 115"/>
                  <a:gd name="T11" fmla="*/ 2147483646 h 81"/>
                  <a:gd name="T12" fmla="*/ 0 w 115"/>
                  <a:gd name="T13" fmla="*/ 2147483646 h 81"/>
                  <a:gd name="T14" fmla="*/ 2147483646 w 115"/>
                  <a:gd name="T15" fmla="*/ 2147483646 h 81"/>
                  <a:gd name="T16" fmla="*/ 2147483646 w 115"/>
                  <a:gd name="T17" fmla="*/ 2147483646 h 81"/>
                  <a:gd name="T18" fmla="*/ 2147483646 w 115"/>
                  <a:gd name="T19" fmla="*/ 0 h 81"/>
                  <a:gd name="T20" fmla="*/ 2147483646 w 115"/>
                  <a:gd name="T21" fmla="*/ 2147483646 h 81"/>
                  <a:gd name="T22" fmla="*/ 2147483646 w 115"/>
                  <a:gd name="T23" fmla="*/ 2147483646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5" h="81">
                    <a:moveTo>
                      <a:pt x="92" y="29"/>
                    </a:moveTo>
                    <a:cubicBezTo>
                      <a:pt x="105" y="32"/>
                      <a:pt x="115" y="43"/>
                      <a:pt x="115" y="55"/>
                    </a:cubicBezTo>
                    <a:cubicBezTo>
                      <a:pt x="115" y="55"/>
                      <a:pt x="115" y="55"/>
                      <a:pt x="115" y="55"/>
                    </a:cubicBezTo>
                    <a:cubicBezTo>
                      <a:pt x="115" y="68"/>
                      <a:pt x="105" y="81"/>
                      <a:pt x="91" y="81"/>
                    </a:cubicBezTo>
                    <a:cubicBezTo>
                      <a:pt x="27" y="81"/>
                      <a:pt x="27" y="81"/>
                      <a:pt x="27" y="81"/>
                    </a:cubicBezTo>
                    <a:cubicBezTo>
                      <a:pt x="12" y="81"/>
                      <a:pt x="0" y="68"/>
                      <a:pt x="0" y="55"/>
                    </a:cubicBezTo>
                    <a:cubicBezTo>
                      <a:pt x="0" y="55"/>
                      <a:pt x="0" y="55"/>
                      <a:pt x="0" y="55"/>
                    </a:cubicBezTo>
                    <a:cubicBezTo>
                      <a:pt x="0" y="43"/>
                      <a:pt x="10" y="32"/>
                      <a:pt x="24" y="29"/>
                    </a:cubicBezTo>
                    <a:cubicBezTo>
                      <a:pt x="24" y="29"/>
                      <a:pt x="24" y="29"/>
                      <a:pt x="24" y="29"/>
                    </a:cubicBezTo>
                    <a:cubicBezTo>
                      <a:pt x="24" y="13"/>
                      <a:pt x="39" y="0"/>
                      <a:pt x="58" y="0"/>
                    </a:cubicBezTo>
                    <a:cubicBezTo>
                      <a:pt x="77" y="0"/>
                      <a:pt x="92" y="13"/>
                      <a:pt x="92" y="29"/>
                    </a:cubicBezTo>
                    <a:cubicBezTo>
                      <a:pt x="92" y="29"/>
                      <a:pt x="92" y="29"/>
                      <a:pt x="92" y="29"/>
                    </a:cubicBezTo>
                    <a:close/>
                  </a:path>
                </a:pathLst>
              </a:custGeom>
              <a:solidFill>
                <a:srgbClr val="5ABBC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8" name="MH_Other_36"/>
              <p:cNvSpPr>
                <a:spLocks noChangeArrowheads="1"/>
              </p:cNvSpPr>
              <p:nvPr>
                <p:custDataLst>
                  <p:tags r:id="rId18"/>
                </p:custDataLst>
              </p:nvPr>
            </p:nvSpPr>
            <p:spPr bwMode="auto">
              <a:xfrm>
                <a:off x="2715328" y="5172026"/>
                <a:ext cx="193675" cy="9525"/>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99" name="MH_Other_37"/>
              <p:cNvSpPr>
                <a:spLocks noChangeArrowheads="1"/>
              </p:cNvSpPr>
              <p:nvPr>
                <p:custDataLst>
                  <p:tags r:id="rId19"/>
                </p:custDataLst>
              </p:nvPr>
            </p:nvSpPr>
            <p:spPr bwMode="auto">
              <a:xfrm>
                <a:off x="2715328" y="5192664"/>
                <a:ext cx="193675" cy="11112"/>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00" name="MH_Other_38"/>
              <p:cNvSpPr>
                <a:spLocks noChangeArrowheads="1"/>
              </p:cNvSpPr>
              <p:nvPr>
                <p:custDataLst>
                  <p:tags r:id="rId20"/>
                </p:custDataLst>
              </p:nvPr>
            </p:nvSpPr>
            <p:spPr bwMode="auto">
              <a:xfrm>
                <a:off x="2715328" y="5214889"/>
                <a:ext cx="193675" cy="9525"/>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02" name="MH_Other_39"/>
              <p:cNvSpPr>
                <a:spLocks noChangeArrowheads="1"/>
              </p:cNvSpPr>
              <p:nvPr>
                <p:custDataLst>
                  <p:tags r:id="rId21"/>
                </p:custDataLst>
              </p:nvPr>
            </p:nvSpPr>
            <p:spPr bwMode="auto">
              <a:xfrm>
                <a:off x="2715328" y="5235526"/>
                <a:ext cx="92075" cy="11113"/>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03" name="MH_Other_40"/>
              <p:cNvSpPr>
                <a:spLocks noChangeArrowheads="1"/>
              </p:cNvSpPr>
              <p:nvPr>
                <p:custDataLst>
                  <p:tags r:id="rId22"/>
                </p:custDataLst>
              </p:nvPr>
            </p:nvSpPr>
            <p:spPr bwMode="auto">
              <a:xfrm>
                <a:off x="2456565" y="5005339"/>
                <a:ext cx="169863" cy="11112"/>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04" name="MH_Other_41"/>
              <p:cNvSpPr>
                <a:spLocks noChangeArrowheads="1"/>
              </p:cNvSpPr>
              <p:nvPr>
                <p:custDataLst>
                  <p:tags r:id="rId23"/>
                </p:custDataLst>
              </p:nvPr>
            </p:nvSpPr>
            <p:spPr bwMode="auto">
              <a:xfrm>
                <a:off x="2456565" y="5024389"/>
                <a:ext cx="169863" cy="11112"/>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05" name="MH_Other_42"/>
              <p:cNvSpPr>
                <a:spLocks noChangeArrowheads="1"/>
              </p:cNvSpPr>
              <p:nvPr>
                <p:custDataLst>
                  <p:tags r:id="rId24"/>
                </p:custDataLst>
              </p:nvPr>
            </p:nvSpPr>
            <p:spPr bwMode="auto">
              <a:xfrm>
                <a:off x="2456565" y="5045026"/>
                <a:ext cx="103188" cy="9525"/>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grpSp>
        <p:sp>
          <p:nvSpPr>
            <p:cNvPr id="92" name="TextBox 91"/>
            <p:cNvSpPr txBox="1"/>
            <p:nvPr/>
          </p:nvSpPr>
          <p:spPr bwMode="auto">
            <a:xfrm>
              <a:off x="1107364" y="4937786"/>
              <a:ext cx="800219" cy="47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10000"/>
                </a:lnSpc>
              </a:pPr>
              <a:r>
                <a:rPr lang="zh-CN" altLang="en-US" sz="2400" dirty="0" smtClean="0">
                  <a:solidFill>
                    <a:schemeClr val="tx2"/>
                  </a:solidFill>
                  <a:latin typeface="+mn-ea"/>
                  <a:ea typeface="+mn-ea"/>
                </a:rPr>
                <a:t>图片</a:t>
              </a:r>
              <a:endParaRPr lang="zh-CN" altLang="en-US" sz="2400" dirty="0">
                <a:solidFill>
                  <a:schemeClr val="tx2"/>
                </a:solidFill>
                <a:latin typeface="+mn-ea"/>
                <a:ea typeface="+mn-ea"/>
              </a:endParaRPr>
            </a:p>
          </p:txBody>
        </p:sp>
      </p:grpSp>
      <p:grpSp>
        <p:nvGrpSpPr>
          <p:cNvPr id="106" name="组合 105"/>
          <p:cNvGrpSpPr/>
          <p:nvPr/>
        </p:nvGrpSpPr>
        <p:grpSpPr>
          <a:xfrm>
            <a:off x="1873833" y="1692472"/>
            <a:ext cx="1650504" cy="663692"/>
            <a:chOff x="2213559" y="1655033"/>
            <a:chExt cx="1650504" cy="663692"/>
          </a:xfrm>
        </p:grpSpPr>
        <p:grpSp>
          <p:nvGrpSpPr>
            <p:cNvPr id="107" name="组合 106"/>
            <p:cNvGrpSpPr/>
            <p:nvPr/>
          </p:nvGrpSpPr>
          <p:grpSpPr>
            <a:xfrm>
              <a:off x="3024275" y="1683725"/>
              <a:ext cx="839788" cy="635000"/>
              <a:chOff x="1948656" y="1113362"/>
              <a:chExt cx="839788" cy="635000"/>
            </a:xfrm>
          </p:grpSpPr>
          <p:sp>
            <p:nvSpPr>
              <p:cNvPr id="109" name="MH_Other_43"/>
              <p:cNvSpPr/>
              <p:nvPr>
                <p:custDataLst>
                  <p:tags r:id="rId7"/>
                </p:custDataLst>
              </p:nvPr>
            </p:nvSpPr>
            <p:spPr bwMode="auto">
              <a:xfrm>
                <a:off x="2343944" y="1113362"/>
                <a:ext cx="444500" cy="635000"/>
              </a:xfrm>
              <a:custGeom>
                <a:avLst/>
                <a:gdLst>
                  <a:gd name="T0" fmla="*/ 2147483646 w 262"/>
                  <a:gd name="T1" fmla="*/ 0 h 373"/>
                  <a:gd name="T2" fmla="*/ 2147483646 w 262"/>
                  <a:gd name="T3" fmla="*/ 0 h 373"/>
                  <a:gd name="T4" fmla="*/ 0 w 262"/>
                  <a:gd name="T5" fmla="*/ 2147483646 h 373"/>
                  <a:gd name="T6" fmla="*/ 0 w 262"/>
                  <a:gd name="T7" fmla="*/ 2147483646 h 373"/>
                  <a:gd name="T8" fmla="*/ 2147483646 w 262"/>
                  <a:gd name="T9" fmla="*/ 2147483646 h 373"/>
                  <a:gd name="T10" fmla="*/ 2147483646 w 262"/>
                  <a:gd name="T11" fmla="*/ 2147483646 h 373"/>
                  <a:gd name="T12" fmla="*/ 2147483646 w 262"/>
                  <a:gd name="T13" fmla="*/ 2147483646 h 373"/>
                  <a:gd name="T14" fmla="*/ 2147483646 w 262"/>
                  <a:gd name="T15" fmla="*/ 2147483646 h 373"/>
                  <a:gd name="T16" fmla="*/ 2147483646 w 262"/>
                  <a:gd name="T17" fmla="*/ 0 h 3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2" h="373">
                    <a:moveTo>
                      <a:pt x="208" y="0"/>
                    </a:moveTo>
                    <a:cubicBezTo>
                      <a:pt x="54" y="0"/>
                      <a:pt x="54" y="0"/>
                      <a:pt x="54" y="0"/>
                    </a:cubicBezTo>
                    <a:cubicBezTo>
                      <a:pt x="24" y="0"/>
                      <a:pt x="0" y="24"/>
                      <a:pt x="0" y="54"/>
                    </a:cubicBezTo>
                    <a:cubicBezTo>
                      <a:pt x="0" y="319"/>
                      <a:pt x="0" y="319"/>
                      <a:pt x="0" y="319"/>
                    </a:cubicBezTo>
                    <a:cubicBezTo>
                      <a:pt x="0" y="349"/>
                      <a:pt x="24" y="373"/>
                      <a:pt x="54" y="373"/>
                    </a:cubicBezTo>
                    <a:cubicBezTo>
                      <a:pt x="208" y="373"/>
                      <a:pt x="208" y="373"/>
                      <a:pt x="208" y="373"/>
                    </a:cubicBezTo>
                    <a:cubicBezTo>
                      <a:pt x="238" y="373"/>
                      <a:pt x="262" y="349"/>
                      <a:pt x="262" y="319"/>
                    </a:cubicBezTo>
                    <a:cubicBezTo>
                      <a:pt x="262" y="54"/>
                      <a:pt x="262" y="54"/>
                      <a:pt x="262" y="54"/>
                    </a:cubicBezTo>
                    <a:cubicBezTo>
                      <a:pt x="262" y="24"/>
                      <a:pt x="238" y="0"/>
                      <a:pt x="208" y="0"/>
                    </a:cubicBezTo>
                    <a:close/>
                  </a:path>
                </a:pathLst>
              </a:custGeom>
              <a:solidFill>
                <a:srgbClr val="89C6A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0" name="MH_Other_44"/>
              <p:cNvSpPr/>
              <p:nvPr>
                <p:custDataLst>
                  <p:tags r:id="rId8"/>
                </p:custDataLst>
              </p:nvPr>
            </p:nvSpPr>
            <p:spPr bwMode="auto">
              <a:xfrm>
                <a:off x="2380456" y="1165750"/>
                <a:ext cx="371475" cy="509587"/>
              </a:xfrm>
              <a:custGeom>
                <a:avLst/>
                <a:gdLst>
                  <a:gd name="T0" fmla="*/ 2147483646 w 218"/>
                  <a:gd name="T1" fmla="*/ 0 h 299"/>
                  <a:gd name="T2" fmla="*/ 2147483646 w 218"/>
                  <a:gd name="T3" fmla="*/ 0 h 299"/>
                  <a:gd name="T4" fmla="*/ 0 w 218"/>
                  <a:gd name="T5" fmla="*/ 2147483646 h 299"/>
                  <a:gd name="T6" fmla="*/ 0 w 218"/>
                  <a:gd name="T7" fmla="*/ 2147483646 h 299"/>
                  <a:gd name="T8" fmla="*/ 2147483646 w 218"/>
                  <a:gd name="T9" fmla="*/ 2147483646 h 299"/>
                  <a:gd name="T10" fmla="*/ 2147483646 w 218"/>
                  <a:gd name="T11" fmla="*/ 2147483646 h 299"/>
                  <a:gd name="T12" fmla="*/ 2147483646 w 218"/>
                  <a:gd name="T13" fmla="*/ 2147483646 h 299"/>
                  <a:gd name="T14" fmla="*/ 2147483646 w 218"/>
                  <a:gd name="T15" fmla="*/ 2147483646 h 299"/>
                  <a:gd name="T16" fmla="*/ 2147483646 w 218"/>
                  <a:gd name="T17" fmla="*/ 0 h 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8" h="299">
                    <a:moveTo>
                      <a:pt x="217" y="0"/>
                    </a:moveTo>
                    <a:cubicBezTo>
                      <a:pt x="1" y="0"/>
                      <a:pt x="1" y="0"/>
                      <a:pt x="1" y="0"/>
                    </a:cubicBezTo>
                    <a:cubicBezTo>
                      <a:pt x="1" y="0"/>
                      <a:pt x="0" y="1"/>
                      <a:pt x="0" y="1"/>
                    </a:cubicBezTo>
                    <a:cubicBezTo>
                      <a:pt x="0" y="299"/>
                      <a:pt x="0" y="299"/>
                      <a:pt x="0" y="299"/>
                    </a:cubicBezTo>
                    <a:cubicBezTo>
                      <a:pt x="0" y="299"/>
                      <a:pt x="1" y="299"/>
                      <a:pt x="1" y="299"/>
                    </a:cubicBezTo>
                    <a:cubicBezTo>
                      <a:pt x="217" y="299"/>
                      <a:pt x="217" y="299"/>
                      <a:pt x="217" y="299"/>
                    </a:cubicBezTo>
                    <a:cubicBezTo>
                      <a:pt x="217" y="299"/>
                      <a:pt x="218" y="299"/>
                      <a:pt x="218" y="299"/>
                    </a:cubicBezTo>
                    <a:cubicBezTo>
                      <a:pt x="218" y="1"/>
                      <a:pt x="218" y="1"/>
                      <a:pt x="218" y="1"/>
                    </a:cubicBezTo>
                    <a:cubicBezTo>
                      <a:pt x="218" y="1"/>
                      <a:pt x="217" y="0"/>
                      <a:pt x="217" y="0"/>
                    </a:cubicBezTo>
                    <a:close/>
                  </a:path>
                </a:pathLst>
              </a:custGeom>
              <a:solidFill>
                <a:srgbClr val="EEEEE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1" name="MH_Other_45"/>
              <p:cNvSpPr/>
              <p:nvPr>
                <p:custDataLst>
                  <p:tags r:id="rId9"/>
                </p:custDataLst>
              </p:nvPr>
            </p:nvSpPr>
            <p:spPr bwMode="auto">
              <a:xfrm>
                <a:off x="2512219" y="1132412"/>
                <a:ext cx="106362" cy="14288"/>
              </a:xfrm>
              <a:custGeom>
                <a:avLst/>
                <a:gdLst>
                  <a:gd name="T0" fmla="*/ 2147483646 w 63"/>
                  <a:gd name="T1" fmla="*/ 0 h 8"/>
                  <a:gd name="T2" fmla="*/ 2147483646 w 63"/>
                  <a:gd name="T3" fmla="*/ 0 h 8"/>
                  <a:gd name="T4" fmla="*/ 0 w 63"/>
                  <a:gd name="T5" fmla="*/ 2147483646 h 8"/>
                  <a:gd name="T6" fmla="*/ 0 w 63"/>
                  <a:gd name="T7" fmla="*/ 2147483646 h 8"/>
                  <a:gd name="T8" fmla="*/ 2147483646 w 63"/>
                  <a:gd name="T9" fmla="*/ 2147483646 h 8"/>
                  <a:gd name="T10" fmla="*/ 2147483646 w 63"/>
                  <a:gd name="T11" fmla="*/ 2147483646 h 8"/>
                  <a:gd name="T12" fmla="*/ 2147483646 w 63"/>
                  <a:gd name="T13" fmla="*/ 2147483646 h 8"/>
                  <a:gd name="T14" fmla="*/ 2147483646 w 63"/>
                  <a:gd name="T15" fmla="*/ 2147483646 h 8"/>
                  <a:gd name="T16" fmla="*/ 2147483646 w 63"/>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3" h="8">
                    <a:moveTo>
                      <a:pt x="60" y="0"/>
                    </a:moveTo>
                    <a:cubicBezTo>
                      <a:pt x="4" y="0"/>
                      <a:pt x="4" y="0"/>
                      <a:pt x="4" y="0"/>
                    </a:cubicBezTo>
                    <a:cubicBezTo>
                      <a:pt x="2" y="0"/>
                      <a:pt x="0" y="2"/>
                      <a:pt x="0" y="4"/>
                    </a:cubicBezTo>
                    <a:cubicBezTo>
                      <a:pt x="0" y="4"/>
                      <a:pt x="0" y="4"/>
                      <a:pt x="0" y="4"/>
                    </a:cubicBezTo>
                    <a:cubicBezTo>
                      <a:pt x="0" y="6"/>
                      <a:pt x="2" y="8"/>
                      <a:pt x="4" y="8"/>
                    </a:cubicBezTo>
                    <a:cubicBezTo>
                      <a:pt x="60" y="8"/>
                      <a:pt x="60" y="8"/>
                      <a:pt x="60" y="8"/>
                    </a:cubicBezTo>
                    <a:cubicBezTo>
                      <a:pt x="62" y="8"/>
                      <a:pt x="63" y="6"/>
                      <a:pt x="63" y="4"/>
                    </a:cubicBezTo>
                    <a:cubicBezTo>
                      <a:pt x="63" y="4"/>
                      <a:pt x="63" y="4"/>
                      <a:pt x="63" y="4"/>
                    </a:cubicBezTo>
                    <a:cubicBezTo>
                      <a:pt x="63" y="2"/>
                      <a:pt x="62" y="0"/>
                      <a:pt x="60" y="0"/>
                    </a:cubicBezTo>
                    <a:close/>
                  </a:path>
                </a:pathLst>
              </a:custGeom>
              <a:solidFill>
                <a:srgbClr val="EEEEE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 name="MH_Other_46"/>
              <p:cNvSpPr>
                <a:spLocks noChangeArrowheads="1"/>
              </p:cNvSpPr>
              <p:nvPr>
                <p:custDataLst>
                  <p:tags r:id="rId10"/>
                </p:custDataLst>
              </p:nvPr>
            </p:nvSpPr>
            <p:spPr bwMode="auto">
              <a:xfrm>
                <a:off x="2550319" y="1703912"/>
                <a:ext cx="31750" cy="31750"/>
              </a:xfrm>
              <a:prstGeom prst="ellipse">
                <a:avLst/>
              </a:prstGeom>
              <a:solidFill>
                <a:srgbClr val="EEEEE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13" name="MH_Other_47"/>
              <p:cNvSpPr/>
              <p:nvPr>
                <p:custDataLst>
                  <p:tags r:id="rId11"/>
                </p:custDataLst>
              </p:nvPr>
            </p:nvSpPr>
            <p:spPr bwMode="auto">
              <a:xfrm>
                <a:off x="1948656" y="1208612"/>
                <a:ext cx="504825" cy="373063"/>
              </a:xfrm>
              <a:custGeom>
                <a:avLst/>
                <a:gdLst>
                  <a:gd name="T0" fmla="*/ 2147483646 w 297"/>
                  <a:gd name="T1" fmla="*/ 0 h 219"/>
                  <a:gd name="T2" fmla="*/ 2147483646 w 297"/>
                  <a:gd name="T3" fmla="*/ 2147483646 h 219"/>
                  <a:gd name="T4" fmla="*/ 2147483646 w 297"/>
                  <a:gd name="T5" fmla="*/ 2147483646 h 219"/>
                  <a:gd name="T6" fmla="*/ 2147483646 w 297"/>
                  <a:gd name="T7" fmla="*/ 2147483646 h 219"/>
                  <a:gd name="T8" fmla="*/ 2147483646 w 297"/>
                  <a:gd name="T9" fmla="*/ 2147483646 h 219"/>
                  <a:gd name="T10" fmla="*/ 2147483646 w 297"/>
                  <a:gd name="T11" fmla="*/ 2147483646 h 219"/>
                  <a:gd name="T12" fmla="*/ 2147483646 w 297"/>
                  <a:gd name="T13" fmla="*/ 2147483646 h 219"/>
                  <a:gd name="T14" fmla="*/ 0 w 297"/>
                  <a:gd name="T15" fmla="*/ 2147483646 h 219"/>
                  <a:gd name="T16" fmla="*/ 2147483646 w 297"/>
                  <a:gd name="T17" fmla="*/ 0 h 2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7" h="219">
                    <a:moveTo>
                      <a:pt x="149" y="0"/>
                    </a:moveTo>
                    <a:cubicBezTo>
                      <a:pt x="231" y="0"/>
                      <a:pt x="297" y="46"/>
                      <a:pt x="297" y="102"/>
                    </a:cubicBezTo>
                    <a:cubicBezTo>
                      <a:pt x="297" y="135"/>
                      <a:pt x="275" y="164"/>
                      <a:pt x="241" y="183"/>
                    </a:cubicBezTo>
                    <a:cubicBezTo>
                      <a:pt x="249" y="198"/>
                      <a:pt x="265" y="211"/>
                      <a:pt x="285" y="219"/>
                    </a:cubicBezTo>
                    <a:cubicBezTo>
                      <a:pt x="285" y="219"/>
                      <a:pt x="284" y="219"/>
                      <a:pt x="284" y="219"/>
                    </a:cubicBezTo>
                    <a:cubicBezTo>
                      <a:pt x="255" y="219"/>
                      <a:pt x="230" y="209"/>
                      <a:pt x="213" y="195"/>
                    </a:cubicBezTo>
                    <a:cubicBezTo>
                      <a:pt x="194" y="201"/>
                      <a:pt x="172" y="205"/>
                      <a:pt x="149" y="205"/>
                    </a:cubicBezTo>
                    <a:cubicBezTo>
                      <a:pt x="66" y="205"/>
                      <a:pt x="0" y="159"/>
                      <a:pt x="0" y="102"/>
                    </a:cubicBezTo>
                    <a:cubicBezTo>
                      <a:pt x="0" y="46"/>
                      <a:pt x="66" y="0"/>
                      <a:pt x="149" y="0"/>
                    </a:cubicBezTo>
                    <a:close/>
                  </a:path>
                </a:pathLst>
              </a:custGeom>
              <a:solidFill>
                <a:srgbClr val="F1773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4" name="MH_Other_48"/>
              <p:cNvSpPr>
                <a:spLocks noEditPoints="1"/>
              </p:cNvSpPr>
              <p:nvPr>
                <p:custDataLst>
                  <p:tags r:id="rId12"/>
                </p:custDataLst>
              </p:nvPr>
            </p:nvSpPr>
            <p:spPr bwMode="auto">
              <a:xfrm>
                <a:off x="2174081" y="1281637"/>
                <a:ext cx="50800" cy="206375"/>
              </a:xfrm>
              <a:custGeom>
                <a:avLst/>
                <a:gdLst>
                  <a:gd name="T0" fmla="*/ 2147483646 w 43"/>
                  <a:gd name="T1" fmla="*/ 2147483646 h 179"/>
                  <a:gd name="T2" fmla="*/ 0 w 43"/>
                  <a:gd name="T3" fmla="*/ 2147483646 h 179"/>
                  <a:gd name="T4" fmla="*/ 0 w 43"/>
                  <a:gd name="T5" fmla="*/ 2147483646 h 179"/>
                  <a:gd name="T6" fmla="*/ 2147483646 w 43"/>
                  <a:gd name="T7" fmla="*/ 2147483646 h 179"/>
                  <a:gd name="T8" fmla="*/ 2147483646 w 43"/>
                  <a:gd name="T9" fmla="*/ 2147483646 h 179"/>
                  <a:gd name="T10" fmla="*/ 2147483646 w 43"/>
                  <a:gd name="T11" fmla="*/ 2147483646 h 179"/>
                  <a:gd name="T12" fmla="*/ 2147483646 w 43"/>
                  <a:gd name="T13" fmla="*/ 2147483646 h 179"/>
                  <a:gd name="T14" fmla="*/ 0 w 43"/>
                  <a:gd name="T15" fmla="*/ 2147483646 h 179"/>
                  <a:gd name="T16" fmla="*/ 0 w 43"/>
                  <a:gd name="T17" fmla="*/ 0 h 179"/>
                  <a:gd name="T18" fmla="*/ 2147483646 w 43"/>
                  <a:gd name="T19" fmla="*/ 0 h 179"/>
                  <a:gd name="T20" fmla="*/ 2147483646 w 43"/>
                  <a:gd name="T21" fmla="*/ 2147483646 h 1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179">
                    <a:moveTo>
                      <a:pt x="41" y="179"/>
                    </a:moveTo>
                    <a:lnTo>
                      <a:pt x="0" y="179"/>
                    </a:lnTo>
                    <a:lnTo>
                      <a:pt x="0" y="51"/>
                    </a:lnTo>
                    <a:lnTo>
                      <a:pt x="41" y="51"/>
                    </a:lnTo>
                    <a:lnTo>
                      <a:pt x="41" y="179"/>
                    </a:lnTo>
                    <a:close/>
                    <a:moveTo>
                      <a:pt x="43" y="31"/>
                    </a:moveTo>
                    <a:lnTo>
                      <a:pt x="0" y="31"/>
                    </a:lnTo>
                    <a:lnTo>
                      <a:pt x="0" y="0"/>
                    </a:lnTo>
                    <a:lnTo>
                      <a:pt x="43" y="0"/>
                    </a:lnTo>
                    <a:lnTo>
                      <a:pt x="43" y="31"/>
                    </a:lnTo>
                    <a:close/>
                  </a:path>
                </a:pathLst>
              </a:custGeom>
              <a:solidFill>
                <a:srgbClr val="EEEEE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08" name="TextBox 107"/>
            <p:cNvSpPr txBox="1"/>
            <p:nvPr/>
          </p:nvSpPr>
          <p:spPr bwMode="auto">
            <a:xfrm>
              <a:off x="2213559" y="1655033"/>
              <a:ext cx="800219" cy="47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10000"/>
                </a:lnSpc>
              </a:pPr>
              <a:r>
                <a:rPr lang="zh-CN" altLang="en-US" sz="2400" dirty="0" smtClean="0">
                  <a:solidFill>
                    <a:schemeClr val="tx2"/>
                  </a:solidFill>
                  <a:latin typeface="+mn-ea"/>
                  <a:ea typeface="+mn-ea"/>
                </a:rPr>
                <a:t>微课</a:t>
              </a:r>
              <a:endParaRPr lang="zh-CN" altLang="en-US" sz="2400" dirty="0">
                <a:solidFill>
                  <a:schemeClr val="tx2"/>
                </a:solidFill>
                <a:latin typeface="+mn-ea"/>
                <a:ea typeface="+mn-ea"/>
              </a:endParaRPr>
            </a:p>
          </p:txBody>
        </p:sp>
      </p:grpSp>
      <p:grpSp>
        <p:nvGrpSpPr>
          <p:cNvPr id="115" name="组合 114"/>
          <p:cNvGrpSpPr/>
          <p:nvPr/>
        </p:nvGrpSpPr>
        <p:grpSpPr>
          <a:xfrm>
            <a:off x="1207419" y="2869155"/>
            <a:ext cx="1520568" cy="523875"/>
            <a:chOff x="1413340" y="2614409"/>
            <a:chExt cx="1520568" cy="523875"/>
          </a:xfrm>
        </p:grpSpPr>
        <p:sp>
          <p:nvSpPr>
            <p:cNvPr id="116" name="TextBox 115"/>
            <p:cNvSpPr txBox="1"/>
            <p:nvPr/>
          </p:nvSpPr>
          <p:spPr bwMode="auto">
            <a:xfrm>
              <a:off x="1413340" y="2618442"/>
              <a:ext cx="800219" cy="47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10000"/>
                </a:lnSpc>
              </a:pPr>
              <a:r>
                <a:rPr lang="zh-CN" altLang="en-US" sz="2400" dirty="0" smtClean="0">
                  <a:solidFill>
                    <a:schemeClr val="tx2"/>
                  </a:solidFill>
                  <a:latin typeface="+mn-ea"/>
                  <a:ea typeface="+mn-ea"/>
                </a:rPr>
                <a:t>歌曲</a:t>
              </a:r>
              <a:endParaRPr lang="zh-CN" altLang="en-US" sz="2400" dirty="0">
                <a:solidFill>
                  <a:schemeClr val="tx2"/>
                </a:solidFill>
                <a:latin typeface="+mn-ea"/>
                <a:ea typeface="+mn-ea"/>
              </a:endParaRPr>
            </a:p>
          </p:txBody>
        </p:sp>
        <p:grpSp>
          <p:nvGrpSpPr>
            <p:cNvPr id="117" name="组合 116"/>
            <p:cNvGrpSpPr/>
            <p:nvPr/>
          </p:nvGrpSpPr>
          <p:grpSpPr bwMode="auto">
            <a:xfrm>
              <a:off x="2402096" y="2614409"/>
              <a:ext cx="531812" cy="523875"/>
              <a:chOff x="0" y="0"/>
              <a:chExt cx="232775" cy="230160"/>
            </a:xfrm>
          </p:grpSpPr>
          <p:sp>
            <p:nvSpPr>
              <p:cNvPr id="118" name="Freeform 116"/>
              <p:cNvSpPr>
                <a:spLocks noChangeArrowheads="1"/>
              </p:cNvSpPr>
              <p:nvPr/>
            </p:nvSpPr>
            <p:spPr bwMode="auto">
              <a:xfrm>
                <a:off x="0" y="119439"/>
                <a:ext cx="232775" cy="110721"/>
              </a:xfrm>
              <a:custGeom>
                <a:avLst/>
                <a:gdLst>
                  <a:gd name="T0" fmla="*/ 0 w 113"/>
                  <a:gd name="T1" fmla="*/ 2147483647 h 54"/>
                  <a:gd name="T2" fmla="*/ 2147483647 w 113"/>
                  <a:gd name="T3" fmla="*/ 2147483647 h 54"/>
                  <a:gd name="T4" fmla="*/ 2147483647 w 113"/>
                  <a:gd name="T5" fmla="*/ 2147483647 h 54"/>
                  <a:gd name="T6" fmla="*/ 2147483647 w 113"/>
                  <a:gd name="T7" fmla="*/ 2147483647 h 54"/>
                  <a:gd name="T8" fmla="*/ 2147483647 w 113"/>
                  <a:gd name="T9" fmla="*/ 0 h 54"/>
                  <a:gd name="T10" fmla="*/ 0 w 113"/>
                  <a:gd name="T11" fmla="*/ 0 h 54"/>
                  <a:gd name="T12" fmla="*/ 0 w 113"/>
                  <a:gd name="T13" fmla="*/ 2147483647 h 54"/>
                  <a:gd name="T14" fmla="*/ 0 60000 65536"/>
                  <a:gd name="T15" fmla="*/ 0 60000 65536"/>
                  <a:gd name="T16" fmla="*/ 0 60000 65536"/>
                  <a:gd name="T17" fmla="*/ 0 60000 65536"/>
                  <a:gd name="T18" fmla="*/ 0 60000 65536"/>
                  <a:gd name="T19" fmla="*/ 0 60000 65536"/>
                  <a:gd name="T20" fmla="*/ 0 60000 65536"/>
                  <a:gd name="T21" fmla="*/ 0 w 113"/>
                  <a:gd name="T22" fmla="*/ 0 h 54"/>
                  <a:gd name="T23" fmla="*/ 113 w 113"/>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54">
                    <a:moveTo>
                      <a:pt x="0" y="40"/>
                    </a:moveTo>
                    <a:cubicBezTo>
                      <a:pt x="0" y="48"/>
                      <a:pt x="6" y="54"/>
                      <a:pt x="15" y="54"/>
                    </a:cubicBezTo>
                    <a:cubicBezTo>
                      <a:pt x="98" y="54"/>
                      <a:pt x="98" y="54"/>
                      <a:pt x="98" y="54"/>
                    </a:cubicBezTo>
                    <a:cubicBezTo>
                      <a:pt x="107" y="54"/>
                      <a:pt x="113" y="48"/>
                      <a:pt x="113" y="40"/>
                    </a:cubicBezTo>
                    <a:cubicBezTo>
                      <a:pt x="113" y="0"/>
                      <a:pt x="113" y="0"/>
                      <a:pt x="113" y="0"/>
                    </a:cubicBezTo>
                    <a:cubicBezTo>
                      <a:pt x="0" y="0"/>
                      <a:pt x="0" y="0"/>
                      <a:pt x="0" y="0"/>
                    </a:cubicBezTo>
                    <a:lnTo>
                      <a:pt x="0" y="40"/>
                    </a:lnTo>
                    <a:close/>
                  </a:path>
                </a:pathLst>
              </a:custGeom>
              <a:solidFill>
                <a:srgbClr val="EAE8DB"/>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1pPr>
                <a:lvl2pPr marL="544830" indent="-8763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2pPr>
                <a:lvl3pPr marL="1089025" indent="-174625"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3pPr>
                <a:lvl4pPr marL="1631950" indent="-26035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4pPr>
                <a:lvl5pPr marL="2176780" indent="-34798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1089025" rtl="0" eaLnBrk="1" fontAlgn="base" latinLnBrk="0" hangingPunct="1">
                  <a:lnSpc>
                    <a:spcPct val="100000"/>
                  </a:lnSpc>
                  <a:spcBef>
                    <a:spcPct val="0"/>
                  </a:spcBef>
                  <a:spcAft>
                    <a:spcPct val="0"/>
                  </a:spcAft>
                  <a:buClrTx/>
                  <a:buSzTx/>
                  <a:buFontTx/>
                  <a:buNone/>
                  <a:defRPr/>
                </a:pPr>
                <a:endParaRPr kumimoji="0" lang="zh-CN" altLang="en-US" sz="21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119" name="Freeform 117"/>
              <p:cNvSpPr>
                <a:spLocks noChangeArrowheads="1"/>
              </p:cNvSpPr>
              <p:nvPr/>
            </p:nvSpPr>
            <p:spPr bwMode="auto">
              <a:xfrm>
                <a:off x="0" y="0"/>
                <a:ext cx="232775" cy="119439"/>
              </a:xfrm>
              <a:custGeom>
                <a:avLst/>
                <a:gdLst>
                  <a:gd name="T0" fmla="*/ 2147483647 w 113"/>
                  <a:gd name="T1" fmla="*/ 0 h 58"/>
                  <a:gd name="T2" fmla="*/ 2147483647 w 113"/>
                  <a:gd name="T3" fmla="*/ 0 h 58"/>
                  <a:gd name="T4" fmla="*/ 0 w 113"/>
                  <a:gd name="T5" fmla="*/ 2147483647 h 58"/>
                  <a:gd name="T6" fmla="*/ 0 w 113"/>
                  <a:gd name="T7" fmla="*/ 2147483647 h 58"/>
                  <a:gd name="T8" fmla="*/ 2147483647 w 113"/>
                  <a:gd name="T9" fmla="*/ 2147483647 h 58"/>
                  <a:gd name="T10" fmla="*/ 2147483647 w 113"/>
                  <a:gd name="T11" fmla="*/ 2147483647 h 58"/>
                  <a:gd name="T12" fmla="*/ 2147483647 w 113"/>
                  <a:gd name="T13" fmla="*/ 0 h 58"/>
                  <a:gd name="T14" fmla="*/ 0 60000 65536"/>
                  <a:gd name="T15" fmla="*/ 0 60000 65536"/>
                  <a:gd name="T16" fmla="*/ 0 60000 65536"/>
                  <a:gd name="T17" fmla="*/ 0 60000 65536"/>
                  <a:gd name="T18" fmla="*/ 0 60000 65536"/>
                  <a:gd name="T19" fmla="*/ 0 60000 65536"/>
                  <a:gd name="T20" fmla="*/ 0 60000 65536"/>
                  <a:gd name="T21" fmla="*/ 0 w 113"/>
                  <a:gd name="T22" fmla="*/ 0 h 58"/>
                  <a:gd name="T23" fmla="*/ 113 w 113"/>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58">
                    <a:moveTo>
                      <a:pt x="98" y="0"/>
                    </a:moveTo>
                    <a:cubicBezTo>
                      <a:pt x="15" y="0"/>
                      <a:pt x="15" y="0"/>
                      <a:pt x="15" y="0"/>
                    </a:cubicBezTo>
                    <a:cubicBezTo>
                      <a:pt x="6" y="0"/>
                      <a:pt x="0" y="6"/>
                      <a:pt x="0" y="14"/>
                    </a:cubicBezTo>
                    <a:cubicBezTo>
                      <a:pt x="0" y="58"/>
                      <a:pt x="0" y="58"/>
                      <a:pt x="0" y="58"/>
                    </a:cubicBezTo>
                    <a:cubicBezTo>
                      <a:pt x="113" y="58"/>
                      <a:pt x="113" y="58"/>
                      <a:pt x="113" y="58"/>
                    </a:cubicBezTo>
                    <a:cubicBezTo>
                      <a:pt x="113" y="14"/>
                      <a:pt x="113" y="14"/>
                      <a:pt x="113" y="14"/>
                    </a:cubicBezTo>
                    <a:cubicBezTo>
                      <a:pt x="113" y="6"/>
                      <a:pt x="107" y="0"/>
                      <a:pt x="98" y="0"/>
                    </a:cubicBezTo>
                    <a:close/>
                  </a:path>
                </a:pathLst>
              </a:custGeom>
              <a:solidFill>
                <a:srgbClr val="D8D5CA"/>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1pPr>
                <a:lvl2pPr marL="544830" indent="-8763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2pPr>
                <a:lvl3pPr marL="1089025" indent="-174625"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3pPr>
                <a:lvl4pPr marL="1631950" indent="-26035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4pPr>
                <a:lvl5pPr marL="2176780" indent="-34798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1089025" rtl="0" eaLnBrk="1" fontAlgn="base" latinLnBrk="0" hangingPunct="1">
                  <a:lnSpc>
                    <a:spcPct val="100000"/>
                  </a:lnSpc>
                  <a:spcBef>
                    <a:spcPct val="0"/>
                  </a:spcBef>
                  <a:spcAft>
                    <a:spcPct val="0"/>
                  </a:spcAft>
                  <a:buClrTx/>
                  <a:buSzTx/>
                  <a:buFontTx/>
                  <a:buNone/>
                  <a:defRPr/>
                </a:pPr>
                <a:endParaRPr kumimoji="0" lang="zh-CN" altLang="en-US" sz="21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120" name="Freeform 118"/>
              <p:cNvSpPr>
                <a:spLocks noChangeArrowheads="1"/>
              </p:cNvSpPr>
              <p:nvPr/>
            </p:nvSpPr>
            <p:spPr bwMode="auto">
              <a:xfrm>
                <a:off x="37488" y="119439"/>
                <a:ext cx="158671" cy="80207"/>
              </a:xfrm>
              <a:custGeom>
                <a:avLst/>
                <a:gdLst>
                  <a:gd name="T0" fmla="*/ 2147483647 w 77"/>
                  <a:gd name="T1" fmla="*/ 2147483647 h 39"/>
                  <a:gd name="T2" fmla="*/ 2147483647 w 77"/>
                  <a:gd name="T3" fmla="*/ 0 h 39"/>
                  <a:gd name="T4" fmla="*/ 0 w 77"/>
                  <a:gd name="T5" fmla="*/ 0 h 39"/>
                  <a:gd name="T6" fmla="*/ 2147483647 w 77"/>
                  <a:gd name="T7" fmla="*/ 2147483647 h 39"/>
                  <a:gd name="T8" fmla="*/ 0 60000 65536"/>
                  <a:gd name="T9" fmla="*/ 0 60000 65536"/>
                  <a:gd name="T10" fmla="*/ 0 60000 65536"/>
                  <a:gd name="T11" fmla="*/ 0 60000 65536"/>
                  <a:gd name="T12" fmla="*/ 0 w 77"/>
                  <a:gd name="T13" fmla="*/ 0 h 39"/>
                  <a:gd name="T14" fmla="*/ 77 w 77"/>
                  <a:gd name="T15" fmla="*/ 39 h 39"/>
                </a:gdLst>
                <a:ahLst/>
                <a:cxnLst>
                  <a:cxn ang="T8">
                    <a:pos x="T0" y="T1"/>
                  </a:cxn>
                  <a:cxn ang="T9">
                    <a:pos x="T2" y="T3"/>
                  </a:cxn>
                  <a:cxn ang="T10">
                    <a:pos x="T4" y="T5"/>
                  </a:cxn>
                  <a:cxn ang="T11">
                    <a:pos x="T6" y="T7"/>
                  </a:cxn>
                </a:cxnLst>
                <a:rect l="T12" t="T13" r="T14" b="T15"/>
                <a:pathLst>
                  <a:path w="77" h="39">
                    <a:moveTo>
                      <a:pt x="38" y="39"/>
                    </a:moveTo>
                    <a:cubicBezTo>
                      <a:pt x="60" y="39"/>
                      <a:pt x="77" y="21"/>
                      <a:pt x="77" y="0"/>
                    </a:cubicBezTo>
                    <a:cubicBezTo>
                      <a:pt x="0" y="0"/>
                      <a:pt x="0" y="0"/>
                      <a:pt x="0" y="0"/>
                    </a:cubicBezTo>
                    <a:cubicBezTo>
                      <a:pt x="0" y="21"/>
                      <a:pt x="17" y="39"/>
                      <a:pt x="38" y="39"/>
                    </a:cubicBezTo>
                    <a:close/>
                  </a:path>
                </a:pathLst>
              </a:custGeom>
              <a:solidFill>
                <a:srgbClr val="91D3E2"/>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1pPr>
                <a:lvl2pPr marL="544830" indent="-8763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2pPr>
                <a:lvl3pPr marL="1089025" indent="-174625"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3pPr>
                <a:lvl4pPr marL="1631950" indent="-26035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4pPr>
                <a:lvl5pPr marL="2176780" indent="-34798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1089025" rtl="0" eaLnBrk="1" fontAlgn="base" latinLnBrk="0" hangingPunct="1">
                  <a:lnSpc>
                    <a:spcPct val="100000"/>
                  </a:lnSpc>
                  <a:spcBef>
                    <a:spcPct val="0"/>
                  </a:spcBef>
                  <a:spcAft>
                    <a:spcPct val="0"/>
                  </a:spcAft>
                  <a:buClrTx/>
                  <a:buSzTx/>
                  <a:buFontTx/>
                  <a:buNone/>
                  <a:defRPr/>
                </a:pPr>
                <a:endParaRPr kumimoji="0" lang="zh-CN" altLang="en-US" sz="21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121" name="Freeform 119"/>
              <p:cNvSpPr>
                <a:spLocks noChangeArrowheads="1"/>
              </p:cNvSpPr>
              <p:nvPr/>
            </p:nvSpPr>
            <p:spPr bwMode="auto">
              <a:xfrm>
                <a:off x="37488" y="40975"/>
                <a:ext cx="158671" cy="78464"/>
              </a:xfrm>
              <a:custGeom>
                <a:avLst/>
                <a:gdLst>
                  <a:gd name="T0" fmla="*/ 2147483647 w 77"/>
                  <a:gd name="T1" fmla="*/ 0 h 38"/>
                  <a:gd name="T2" fmla="*/ 0 w 77"/>
                  <a:gd name="T3" fmla="*/ 2147483647 h 38"/>
                  <a:gd name="T4" fmla="*/ 2147483647 w 77"/>
                  <a:gd name="T5" fmla="*/ 2147483647 h 38"/>
                  <a:gd name="T6" fmla="*/ 2147483647 w 77"/>
                  <a:gd name="T7" fmla="*/ 0 h 38"/>
                  <a:gd name="T8" fmla="*/ 0 60000 65536"/>
                  <a:gd name="T9" fmla="*/ 0 60000 65536"/>
                  <a:gd name="T10" fmla="*/ 0 60000 65536"/>
                  <a:gd name="T11" fmla="*/ 0 60000 65536"/>
                  <a:gd name="T12" fmla="*/ 0 w 77"/>
                  <a:gd name="T13" fmla="*/ 0 h 38"/>
                  <a:gd name="T14" fmla="*/ 77 w 77"/>
                  <a:gd name="T15" fmla="*/ 38 h 38"/>
                </a:gdLst>
                <a:ahLst/>
                <a:cxnLst>
                  <a:cxn ang="T8">
                    <a:pos x="T0" y="T1"/>
                  </a:cxn>
                  <a:cxn ang="T9">
                    <a:pos x="T2" y="T3"/>
                  </a:cxn>
                  <a:cxn ang="T10">
                    <a:pos x="T4" y="T5"/>
                  </a:cxn>
                  <a:cxn ang="T11">
                    <a:pos x="T6" y="T7"/>
                  </a:cxn>
                </a:cxnLst>
                <a:rect l="T12" t="T13" r="T14" b="T15"/>
                <a:pathLst>
                  <a:path w="77" h="38">
                    <a:moveTo>
                      <a:pt x="38" y="0"/>
                    </a:moveTo>
                    <a:cubicBezTo>
                      <a:pt x="17" y="0"/>
                      <a:pt x="0" y="17"/>
                      <a:pt x="0" y="38"/>
                    </a:cubicBezTo>
                    <a:cubicBezTo>
                      <a:pt x="77" y="38"/>
                      <a:pt x="77" y="38"/>
                      <a:pt x="77" y="38"/>
                    </a:cubicBezTo>
                    <a:cubicBezTo>
                      <a:pt x="77" y="17"/>
                      <a:pt x="60" y="0"/>
                      <a:pt x="38" y="0"/>
                    </a:cubicBezTo>
                    <a:close/>
                  </a:path>
                </a:pathLst>
              </a:custGeom>
              <a:solidFill>
                <a:srgbClr val="67B2B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1pPr>
                <a:lvl2pPr marL="544830" indent="-8763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2pPr>
                <a:lvl3pPr marL="1089025" indent="-174625"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3pPr>
                <a:lvl4pPr marL="1631950" indent="-26035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4pPr>
                <a:lvl5pPr marL="2176780" indent="-34798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1089025" rtl="0" eaLnBrk="1" fontAlgn="base" latinLnBrk="0" hangingPunct="1">
                  <a:lnSpc>
                    <a:spcPct val="100000"/>
                  </a:lnSpc>
                  <a:spcBef>
                    <a:spcPct val="0"/>
                  </a:spcBef>
                  <a:spcAft>
                    <a:spcPct val="0"/>
                  </a:spcAft>
                  <a:buClrTx/>
                  <a:buSzTx/>
                  <a:buFontTx/>
                  <a:buNone/>
                  <a:defRPr/>
                </a:pPr>
                <a:endParaRPr kumimoji="0" lang="zh-CN" altLang="en-US" sz="21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122" name="Freeform 120"/>
              <p:cNvSpPr>
                <a:spLocks noChangeArrowheads="1"/>
              </p:cNvSpPr>
              <p:nvPr/>
            </p:nvSpPr>
            <p:spPr bwMode="auto">
              <a:xfrm>
                <a:off x="95028" y="71489"/>
                <a:ext cx="68002" cy="96772"/>
              </a:xfrm>
              <a:custGeom>
                <a:avLst/>
                <a:gdLst>
                  <a:gd name="T0" fmla="*/ 2147483647 w 33"/>
                  <a:gd name="T1" fmla="*/ 2147483647 h 47"/>
                  <a:gd name="T2" fmla="*/ 2147483647 w 33"/>
                  <a:gd name="T3" fmla="*/ 2147483647 h 47"/>
                  <a:gd name="T4" fmla="*/ 2147483647 w 33"/>
                  <a:gd name="T5" fmla="*/ 2147483647 h 47"/>
                  <a:gd name="T6" fmla="*/ 0 w 33"/>
                  <a:gd name="T7" fmla="*/ 2147483647 h 47"/>
                  <a:gd name="T8" fmla="*/ 0 w 33"/>
                  <a:gd name="T9" fmla="*/ 2147483647 h 47"/>
                  <a:gd name="T10" fmla="*/ 2147483647 w 33"/>
                  <a:gd name="T11" fmla="*/ 2147483647 h 47"/>
                  <a:gd name="T12" fmla="*/ 2147483647 w 33"/>
                  <a:gd name="T13" fmla="*/ 2147483647 h 47"/>
                  <a:gd name="T14" fmla="*/ 2147483647 w 33"/>
                  <a:gd name="T15" fmla="*/ 2147483647 h 47"/>
                  <a:gd name="T16" fmla="*/ 2147483647 w 33"/>
                  <a:gd name="T17" fmla="*/ 2147483647 h 47"/>
                  <a:gd name="T18" fmla="*/ 2147483647 w 33"/>
                  <a:gd name="T19" fmla="*/ 2147483647 h 47"/>
                  <a:gd name="T20" fmla="*/ 2147483647 w 33"/>
                  <a:gd name="T21" fmla="*/ 2147483647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47"/>
                  <a:gd name="T35" fmla="*/ 33 w 33"/>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47">
                    <a:moveTo>
                      <a:pt x="32" y="21"/>
                    </a:moveTo>
                    <a:cubicBezTo>
                      <a:pt x="5" y="1"/>
                      <a:pt x="5" y="1"/>
                      <a:pt x="5" y="1"/>
                    </a:cubicBezTo>
                    <a:cubicBezTo>
                      <a:pt x="4" y="0"/>
                      <a:pt x="2" y="0"/>
                      <a:pt x="1" y="1"/>
                    </a:cubicBezTo>
                    <a:cubicBezTo>
                      <a:pt x="0" y="1"/>
                      <a:pt x="0" y="2"/>
                      <a:pt x="0" y="4"/>
                    </a:cubicBezTo>
                    <a:cubicBezTo>
                      <a:pt x="0" y="43"/>
                      <a:pt x="0" y="43"/>
                      <a:pt x="0" y="43"/>
                    </a:cubicBezTo>
                    <a:cubicBezTo>
                      <a:pt x="0" y="44"/>
                      <a:pt x="0" y="46"/>
                      <a:pt x="1" y="46"/>
                    </a:cubicBezTo>
                    <a:cubicBezTo>
                      <a:pt x="2" y="46"/>
                      <a:pt x="2" y="47"/>
                      <a:pt x="3" y="47"/>
                    </a:cubicBezTo>
                    <a:cubicBezTo>
                      <a:pt x="4" y="47"/>
                      <a:pt x="4" y="46"/>
                      <a:pt x="5" y="46"/>
                    </a:cubicBezTo>
                    <a:cubicBezTo>
                      <a:pt x="32" y="26"/>
                      <a:pt x="32" y="26"/>
                      <a:pt x="32" y="26"/>
                    </a:cubicBezTo>
                    <a:cubicBezTo>
                      <a:pt x="33" y="25"/>
                      <a:pt x="33" y="24"/>
                      <a:pt x="33" y="23"/>
                    </a:cubicBezTo>
                    <a:cubicBezTo>
                      <a:pt x="33" y="22"/>
                      <a:pt x="33" y="21"/>
                      <a:pt x="32" y="21"/>
                    </a:cubicBezTo>
                    <a:close/>
                  </a:path>
                </a:pathLst>
              </a:custGeom>
              <a:solidFill>
                <a:srgbClr val="37353A"/>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1pPr>
                <a:lvl2pPr marL="544830" indent="-8763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2pPr>
                <a:lvl3pPr marL="1089025" indent="-174625"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3pPr>
                <a:lvl4pPr marL="1631950" indent="-26035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4pPr>
                <a:lvl5pPr marL="2176780" indent="-34798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1089025" rtl="0" eaLnBrk="1" fontAlgn="base" latinLnBrk="0" hangingPunct="1">
                  <a:lnSpc>
                    <a:spcPct val="100000"/>
                  </a:lnSpc>
                  <a:spcBef>
                    <a:spcPct val="0"/>
                  </a:spcBef>
                  <a:spcAft>
                    <a:spcPct val="0"/>
                  </a:spcAft>
                  <a:buClrTx/>
                  <a:buSzTx/>
                  <a:buFontTx/>
                  <a:buNone/>
                  <a:defRPr/>
                </a:pPr>
                <a:endParaRPr kumimoji="0" lang="zh-CN" altLang="en-US" sz="21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grpSp>
      </p:grpSp>
      <p:grpSp>
        <p:nvGrpSpPr>
          <p:cNvPr id="123" name="组合 122"/>
          <p:cNvGrpSpPr/>
          <p:nvPr/>
        </p:nvGrpSpPr>
        <p:grpSpPr>
          <a:xfrm>
            <a:off x="5452646" y="1697351"/>
            <a:ext cx="2119561" cy="682625"/>
            <a:chOff x="5058408" y="1660780"/>
            <a:chExt cx="2119561" cy="682625"/>
          </a:xfrm>
        </p:grpSpPr>
        <p:grpSp>
          <p:nvGrpSpPr>
            <p:cNvPr id="124" name="组合 123"/>
            <p:cNvGrpSpPr/>
            <p:nvPr/>
          </p:nvGrpSpPr>
          <p:grpSpPr>
            <a:xfrm>
              <a:off x="5058408" y="1660780"/>
              <a:ext cx="812800" cy="682625"/>
              <a:chOff x="6253758" y="1188229"/>
              <a:chExt cx="812800" cy="682625"/>
            </a:xfrm>
          </p:grpSpPr>
          <p:sp>
            <p:nvSpPr>
              <p:cNvPr id="126" name="MH_Other_8"/>
              <p:cNvSpPr>
                <a:spLocks noEditPoints="1"/>
              </p:cNvSpPr>
              <p:nvPr>
                <p:custDataLst>
                  <p:tags r:id="rId4"/>
                </p:custDataLst>
              </p:nvPr>
            </p:nvSpPr>
            <p:spPr bwMode="auto">
              <a:xfrm>
                <a:off x="6253758" y="1286654"/>
                <a:ext cx="493712" cy="495300"/>
              </a:xfrm>
              <a:custGeom>
                <a:avLst/>
                <a:gdLst>
                  <a:gd name="T0" fmla="*/ 2147483646 w 290"/>
                  <a:gd name="T1" fmla="*/ 2147483646 h 290"/>
                  <a:gd name="T2" fmla="*/ 2147483646 w 290"/>
                  <a:gd name="T3" fmla="*/ 2147483646 h 290"/>
                  <a:gd name="T4" fmla="*/ 2147483646 w 290"/>
                  <a:gd name="T5" fmla="*/ 2147483646 h 290"/>
                  <a:gd name="T6" fmla="*/ 2147483646 w 290"/>
                  <a:gd name="T7" fmla="*/ 2147483646 h 290"/>
                  <a:gd name="T8" fmla="*/ 2147483646 w 290"/>
                  <a:gd name="T9" fmla="*/ 2147483646 h 290"/>
                  <a:gd name="T10" fmla="*/ 2147483646 w 290"/>
                  <a:gd name="T11" fmla="*/ 2147483646 h 290"/>
                  <a:gd name="T12" fmla="*/ 2147483646 w 290"/>
                  <a:gd name="T13" fmla="*/ 2147483646 h 290"/>
                  <a:gd name="T14" fmla="*/ 2147483646 w 290"/>
                  <a:gd name="T15" fmla="*/ 2147483646 h 290"/>
                  <a:gd name="T16" fmla="*/ 2147483646 w 290"/>
                  <a:gd name="T17" fmla="*/ 2147483646 h 290"/>
                  <a:gd name="T18" fmla="*/ 2147483646 w 290"/>
                  <a:gd name="T19" fmla="*/ 2147483646 h 290"/>
                  <a:gd name="T20" fmla="*/ 2147483646 w 290"/>
                  <a:gd name="T21" fmla="*/ 2147483646 h 290"/>
                  <a:gd name="T22" fmla="*/ 2147483646 w 290"/>
                  <a:gd name="T23" fmla="*/ 2147483646 h 290"/>
                  <a:gd name="T24" fmla="*/ 2147483646 w 290"/>
                  <a:gd name="T25" fmla="*/ 2147483646 h 290"/>
                  <a:gd name="T26" fmla="*/ 2147483646 w 290"/>
                  <a:gd name="T27" fmla="*/ 2147483646 h 290"/>
                  <a:gd name="T28" fmla="*/ 2147483646 w 290"/>
                  <a:gd name="T29" fmla="*/ 2147483646 h 290"/>
                  <a:gd name="T30" fmla="*/ 2147483646 w 290"/>
                  <a:gd name="T31" fmla="*/ 2147483646 h 290"/>
                  <a:gd name="T32" fmla="*/ 2147483646 w 290"/>
                  <a:gd name="T33" fmla="*/ 0 h 290"/>
                  <a:gd name="T34" fmla="*/ 2147483646 w 290"/>
                  <a:gd name="T35" fmla="*/ 0 h 290"/>
                  <a:gd name="T36" fmla="*/ 2147483646 w 290"/>
                  <a:gd name="T37" fmla="*/ 2147483646 h 290"/>
                  <a:gd name="T38" fmla="*/ 2147483646 w 290"/>
                  <a:gd name="T39" fmla="*/ 2147483646 h 290"/>
                  <a:gd name="T40" fmla="*/ 2147483646 w 290"/>
                  <a:gd name="T41" fmla="*/ 2147483646 h 290"/>
                  <a:gd name="T42" fmla="*/ 2147483646 w 290"/>
                  <a:gd name="T43" fmla="*/ 2147483646 h 290"/>
                  <a:gd name="T44" fmla="*/ 2147483646 w 290"/>
                  <a:gd name="T45" fmla="*/ 2147483646 h 290"/>
                  <a:gd name="T46" fmla="*/ 2147483646 w 290"/>
                  <a:gd name="T47" fmla="*/ 2147483646 h 290"/>
                  <a:gd name="T48" fmla="*/ 2147483646 w 290"/>
                  <a:gd name="T49" fmla="*/ 2147483646 h 290"/>
                  <a:gd name="T50" fmla="*/ 2147483646 w 290"/>
                  <a:gd name="T51" fmla="*/ 2147483646 h 290"/>
                  <a:gd name="T52" fmla="*/ 2147483646 w 290"/>
                  <a:gd name="T53" fmla="*/ 2147483646 h 290"/>
                  <a:gd name="T54" fmla="*/ 2147483646 w 290"/>
                  <a:gd name="T55" fmla="*/ 2147483646 h 290"/>
                  <a:gd name="T56" fmla="*/ 2147483646 w 290"/>
                  <a:gd name="T57" fmla="*/ 2147483646 h 290"/>
                  <a:gd name="T58" fmla="*/ 2147483646 w 290"/>
                  <a:gd name="T59" fmla="*/ 2147483646 h 290"/>
                  <a:gd name="T60" fmla="*/ 2147483646 w 290"/>
                  <a:gd name="T61" fmla="*/ 2147483646 h 290"/>
                  <a:gd name="T62" fmla="*/ 2147483646 w 290"/>
                  <a:gd name="T63" fmla="*/ 2147483646 h 290"/>
                  <a:gd name="T64" fmla="*/ 2147483646 w 290"/>
                  <a:gd name="T65" fmla="*/ 2147483646 h 290"/>
                  <a:gd name="T66" fmla="*/ 2147483646 w 290"/>
                  <a:gd name="T67" fmla="*/ 2147483646 h 290"/>
                  <a:gd name="T68" fmla="*/ 2147483646 w 290"/>
                  <a:gd name="T69" fmla="*/ 2147483646 h 290"/>
                  <a:gd name="T70" fmla="*/ 2147483646 w 290"/>
                  <a:gd name="T71" fmla="*/ 0 h 290"/>
                  <a:gd name="T72" fmla="*/ 2147483646 w 290"/>
                  <a:gd name="T73" fmla="*/ 0 h 290"/>
                  <a:gd name="T74" fmla="*/ 2147483646 w 290"/>
                  <a:gd name="T75" fmla="*/ 2147483646 h 290"/>
                  <a:gd name="T76" fmla="*/ 2147483646 w 290"/>
                  <a:gd name="T77" fmla="*/ 2147483646 h 290"/>
                  <a:gd name="T78" fmla="*/ 2147483646 w 290"/>
                  <a:gd name="T79" fmla="*/ 2147483646 h 290"/>
                  <a:gd name="T80" fmla="*/ 2147483646 w 290"/>
                  <a:gd name="T81" fmla="*/ 2147483646 h 290"/>
                  <a:gd name="T82" fmla="*/ 2147483646 w 290"/>
                  <a:gd name="T83" fmla="*/ 2147483646 h 290"/>
                  <a:gd name="T84" fmla="*/ 2147483646 w 290"/>
                  <a:gd name="T85" fmla="*/ 2147483646 h 290"/>
                  <a:gd name="T86" fmla="*/ 0 w 290"/>
                  <a:gd name="T87" fmla="*/ 2147483646 h 290"/>
                  <a:gd name="T88" fmla="*/ 0 w 290"/>
                  <a:gd name="T89" fmla="*/ 2147483646 h 290"/>
                  <a:gd name="T90" fmla="*/ 2147483646 w 290"/>
                  <a:gd name="T91" fmla="*/ 2147483646 h 290"/>
                  <a:gd name="T92" fmla="*/ 2147483646 w 290"/>
                  <a:gd name="T93" fmla="*/ 2147483646 h 2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90" h="290">
                    <a:moveTo>
                      <a:pt x="145" y="290"/>
                    </a:moveTo>
                    <a:cubicBezTo>
                      <a:pt x="168" y="290"/>
                      <a:pt x="168" y="290"/>
                      <a:pt x="168" y="290"/>
                    </a:cubicBezTo>
                    <a:cubicBezTo>
                      <a:pt x="168" y="268"/>
                      <a:pt x="168" y="268"/>
                      <a:pt x="168" y="268"/>
                    </a:cubicBezTo>
                    <a:cubicBezTo>
                      <a:pt x="185" y="265"/>
                      <a:pt x="202" y="258"/>
                      <a:pt x="216" y="249"/>
                    </a:cubicBezTo>
                    <a:cubicBezTo>
                      <a:pt x="231" y="264"/>
                      <a:pt x="231" y="264"/>
                      <a:pt x="231" y="264"/>
                    </a:cubicBezTo>
                    <a:cubicBezTo>
                      <a:pt x="264" y="232"/>
                      <a:pt x="264" y="232"/>
                      <a:pt x="264" y="232"/>
                    </a:cubicBezTo>
                    <a:cubicBezTo>
                      <a:pt x="248" y="216"/>
                      <a:pt x="248" y="216"/>
                      <a:pt x="248" y="216"/>
                    </a:cubicBezTo>
                    <a:cubicBezTo>
                      <a:pt x="258" y="202"/>
                      <a:pt x="265" y="186"/>
                      <a:pt x="268" y="168"/>
                    </a:cubicBezTo>
                    <a:cubicBezTo>
                      <a:pt x="290" y="168"/>
                      <a:pt x="290" y="168"/>
                      <a:pt x="290" y="168"/>
                    </a:cubicBezTo>
                    <a:cubicBezTo>
                      <a:pt x="290" y="122"/>
                      <a:pt x="290" y="122"/>
                      <a:pt x="290" y="122"/>
                    </a:cubicBezTo>
                    <a:cubicBezTo>
                      <a:pt x="268" y="122"/>
                      <a:pt x="268" y="122"/>
                      <a:pt x="268" y="122"/>
                    </a:cubicBezTo>
                    <a:cubicBezTo>
                      <a:pt x="265" y="105"/>
                      <a:pt x="258" y="89"/>
                      <a:pt x="248" y="74"/>
                    </a:cubicBezTo>
                    <a:cubicBezTo>
                      <a:pt x="264" y="59"/>
                      <a:pt x="264" y="59"/>
                      <a:pt x="264" y="59"/>
                    </a:cubicBezTo>
                    <a:cubicBezTo>
                      <a:pt x="231" y="27"/>
                      <a:pt x="231" y="27"/>
                      <a:pt x="231" y="27"/>
                    </a:cubicBezTo>
                    <a:cubicBezTo>
                      <a:pt x="216" y="42"/>
                      <a:pt x="216" y="42"/>
                      <a:pt x="216" y="42"/>
                    </a:cubicBezTo>
                    <a:cubicBezTo>
                      <a:pt x="202" y="32"/>
                      <a:pt x="185" y="25"/>
                      <a:pt x="168" y="22"/>
                    </a:cubicBezTo>
                    <a:cubicBezTo>
                      <a:pt x="168" y="0"/>
                      <a:pt x="168" y="0"/>
                      <a:pt x="168" y="0"/>
                    </a:cubicBezTo>
                    <a:cubicBezTo>
                      <a:pt x="145" y="0"/>
                      <a:pt x="145" y="0"/>
                      <a:pt x="145" y="0"/>
                    </a:cubicBezTo>
                    <a:cubicBezTo>
                      <a:pt x="145" y="53"/>
                      <a:pt x="145" y="53"/>
                      <a:pt x="145" y="53"/>
                    </a:cubicBezTo>
                    <a:cubicBezTo>
                      <a:pt x="196" y="53"/>
                      <a:pt x="237" y="94"/>
                      <a:pt x="237" y="145"/>
                    </a:cubicBezTo>
                    <a:cubicBezTo>
                      <a:pt x="237" y="196"/>
                      <a:pt x="196" y="238"/>
                      <a:pt x="145" y="238"/>
                    </a:cubicBezTo>
                    <a:lnTo>
                      <a:pt x="145" y="290"/>
                    </a:lnTo>
                    <a:close/>
                    <a:moveTo>
                      <a:pt x="42" y="216"/>
                    </a:moveTo>
                    <a:cubicBezTo>
                      <a:pt x="26" y="232"/>
                      <a:pt x="26" y="232"/>
                      <a:pt x="26" y="232"/>
                    </a:cubicBezTo>
                    <a:cubicBezTo>
                      <a:pt x="59" y="264"/>
                      <a:pt x="59" y="264"/>
                      <a:pt x="59" y="264"/>
                    </a:cubicBezTo>
                    <a:cubicBezTo>
                      <a:pt x="74" y="249"/>
                      <a:pt x="74" y="249"/>
                      <a:pt x="74" y="249"/>
                    </a:cubicBezTo>
                    <a:cubicBezTo>
                      <a:pt x="88" y="258"/>
                      <a:pt x="105" y="265"/>
                      <a:pt x="122" y="268"/>
                    </a:cubicBezTo>
                    <a:cubicBezTo>
                      <a:pt x="122" y="290"/>
                      <a:pt x="122" y="290"/>
                      <a:pt x="122" y="290"/>
                    </a:cubicBezTo>
                    <a:cubicBezTo>
                      <a:pt x="145" y="290"/>
                      <a:pt x="145" y="290"/>
                      <a:pt x="145" y="290"/>
                    </a:cubicBezTo>
                    <a:cubicBezTo>
                      <a:pt x="145" y="238"/>
                      <a:pt x="145" y="238"/>
                      <a:pt x="145" y="238"/>
                    </a:cubicBezTo>
                    <a:cubicBezTo>
                      <a:pt x="145" y="238"/>
                      <a:pt x="145" y="238"/>
                      <a:pt x="145" y="238"/>
                    </a:cubicBezTo>
                    <a:cubicBezTo>
                      <a:pt x="94" y="238"/>
                      <a:pt x="52" y="196"/>
                      <a:pt x="52" y="145"/>
                    </a:cubicBezTo>
                    <a:cubicBezTo>
                      <a:pt x="52" y="94"/>
                      <a:pt x="94" y="53"/>
                      <a:pt x="145" y="53"/>
                    </a:cubicBezTo>
                    <a:cubicBezTo>
                      <a:pt x="145" y="53"/>
                      <a:pt x="145" y="53"/>
                      <a:pt x="145" y="53"/>
                    </a:cubicBezTo>
                    <a:cubicBezTo>
                      <a:pt x="145" y="53"/>
                      <a:pt x="145" y="53"/>
                      <a:pt x="145" y="53"/>
                    </a:cubicBezTo>
                    <a:cubicBezTo>
                      <a:pt x="145" y="0"/>
                      <a:pt x="145" y="0"/>
                      <a:pt x="145" y="0"/>
                    </a:cubicBezTo>
                    <a:cubicBezTo>
                      <a:pt x="122" y="0"/>
                      <a:pt x="122" y="0"/>
                      <a:pt x="122" y="0"/>
                    </a:cubicBezTo>
                    <a:cubicBezTo>
                      <a:pt x="122" y="22"/>
                      <a:pt x="122" y="22"/>
                      <a:pt x="122" y="22"/>
                    </a:cubicBezTo>
                    <a:cubicBezTo>
                      <a:pt x="105" y="25"/>
                      <a:pt x="88" y="32"/>
                      <a:pt x="74" y="42"/>
                    </a:cubicBezTo>
                    <a:cubicBezTo>
                      <a:pt x="59" y="27"/>
                      <a:pt x="59" y="27"/>
                      <a:pt x="59" y="27"/>
                    </a:cubicBezTo>
                    <a:cubicBezTo>
                      <a:pt x="26" y="59"/>
                      <a:pt x="26" y="59"/>
                      <a:pt x="26" y="59"/>
                    </a:cubicBezTo>
                    <a:cubicBezTo>
                      <a:pt x="42" y="74"/>
                      <a:pt x="42" y="74"/>
                      <a:pt x="42" y="74"/>
                    </a:cubicBezTo>
                    <a:cubicBezTo>
                      <a:pt x="32" y="89"/>
                      <a:pt x="25" y="105"/>
                      <a:pt x="22" y="122"/>
                    </a:cubicBezTo>
                    <a:cubicBezTo>
                      <a:pt x="0" y="122"/>
                      <a:pt x="0" y="122"/>
                      <a:pt x="0" y="122"/>
                    </a:cubicBezTo>
                    <a:cubicBezTo>
                      <a:pt x="0" y="168"/>
                      <a:pt x="0" y="168"/>
                      <a:pt x="0" y="168"/>
                    </a:cubicBezTo>
                    <a:cubicBezTo>
                      <a:pt x="22" y="168"/>
                      <a:pt x="22" y="168"/>
                      <a:pt x="22" y="168"/>
                    </a:cubicBezTo>
                    <a:cubicBezTo>
                      <a:pt x="25" y="186"/>
                      <a:pt x="32" y="202"/>
                      <a:pt x="42" y="216"/>
                    </a:cubicBezTo>
                    <a:close/>
                  </a:path>
                </a:pathLst>
              </a:custGeom>
              <a:solidFill>
                <a:srgbClr val="5ABBC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7" name="MH_Other_9"/>
              <p:cNvSpPr>
                <a:spLocks noEditPoints="1"/>
              </p:cNvSpPr>
              <p:nvPr>
                <p:custDataLst>
                  <p:tags r:id="rId5"/>
                </p:custDataLst>
              </p:nvPr>
            </p:nvSpPr>
            <p:spPr bwMode="auto">
              <a:xfrm>
                <a:off x="6744295" y="1551767"/>
                <a:ext cx="317500" cy="319087"/>
              </a:xfrm>
              <a:custGeom>
                <a:avLst/>
                <a:gdLst>
                  <a:gd name="T0" fmla="*/ 2147483646 w 187"/>
                  <a:gd name="T1" fmla="*/ 2147483646 h 187"/>
                  <a:gd name="T2" fmla="*/ 2147483646 w 187"/>
                  <a:gd name="T3" fmla="*/ 2147483646 h 187"/>
                  <a:gd name="T4" fmla="*/ 2147483646 w 187"/>
                  <a:gd name="T5" fmla="*/ 2147483646 h 187"/>
                  <a:gd name="T6" fmla="*/ 2147483646 w 187"/>
                  <a:gd name="T7" fmla="*/ 2147483646 h 187"/>
                  <a:gd name="T8" fmla="*/ 2147483646 w 187"/>
                  <a:gd name="T9" fmla="*/ 2147483646 h 187"/>
                  <a:gd name="T10" fmla="*/ 2147483646 w 187"/>
                  <a:gd name="T11" fmla="*/ 2147483646 h 187"/>
                  <a:gd name="T12" fmla="*/ 2147483646 w 187"/>
                  <a:gd name="T13" fmla="*/ 2147483646 h 187"/>
                  <a:gd name="T14" fmla="*/ 2147483646 w 187"/>
                  <a:gd name="T15" fmla="*/ 2147483646 h 187"/>
                  <a:gd name="T16" fmla="*/ 2147483646 w 187"/>
                  <a:gd name="T17" fmla="*/ 2147483646 h 187"/>
                  <a:gd name="T18" fmla="*/ 2147483646 w 187"/>
                  <a:gd name="T19" fmla="*/ 2147483646 h 187"/>
                  <a:gd name="T20" fmla="*/ 2147483646 w 187"/>
                  <a:gd name="T21" fmla="*/ 2147483646 h 187"/>
                  <a:gd name="T22" fmla="*/ 2147483646 w 187"/>
                  <a:gd name="T23" fmla="*/ 2147483646 h 187"/>
                  <a:gd name="T24" fmla="*/ 2147483646 w 187"/>
                  <a:gd name="T25" fmla="*/ 2147483646 h 187"/>
                  <a:gd name="T26" fmla="*/ 2147483646 w 187"/>
                  <a:gd name="T27" fmla="*/ 2147483646 h 187"/>
                  <a:gd name="T28" fmla="*/ 2147483646 w 187"/>
                  <a:gd name="T29" fmla="*/ 2147483646 h 187"/>
                  <a:gd name="T30" fmla="*/ 2147483646 w 187"/>
                  <a:gd name="T31" fmla="*/ 2147483646 h 187"/>
                  <a:gd name="T32" fmla="*/ 2147483646 w 187"/>
                  <a:gd name="T33" fmla="*/ 2147483646 h 187"/>
                  <a:gd name="T34" fmla="*/ 2147483646 w 187"/>
                  <a:gd name="T35" fmla="*/ 2147483646 h 187"/>
                  <a:gd name="T36" fmla="*/ 2147483646 w 187"/>
                  <a:gd name="T37" fmla="*/ 2147483646 h 187"/>
                  <a:gd name="T38" fmla="*/ 2147483646 w 187"/>
                  <a:gd name="T39" fmla="*/ 2147483646 h 187"/>
                  <a:gd name="T40" fmla="*/ 2147483646 w 187"/>
                  <a:gd name="T41" fmla="*/ 2147483646 h 187"/>
                  <a:gd name="T42" fmla="*/ 2147483646 w 187"/>
                  <a:gd name="T43" fmla="*/ 2147483646 h 187"/>
                  <a:gd name="T44" fmla="*/ 2147483646 w 187"/>
                  <a:gd name="T45" fmla="*/ 2147483646 h 187"/>
                  <a:gd name="T46" fmla="*/ 2147483646 w 187"/>
                  <a:gd name="T47" fmla="*/ 2147483646 h 187"/>
                  <a:gd name="T48" fmla="*/ 2147483646 w 187"/>
                  <a:gd name="T49" fmla="*/ 2147483646 h 187"/>
                  <a:gd name="T50" fmla="*/ 0 w 187"/>
                  <a:gd name="T51" fmla="*/ 2147483646 h 187"/>
                  <a:gd name="T52" fmla="*/ 2147483646 w 187"/>
                  <a:gd name="T53" fmla="*/ 2147483646 h 187"/>
                  <a:gd name="T54" fmla="*/ 2147483646 w 187"/>
                  <a:gd name="T55" fmla="*/ 2147483646 h 187"/>
                  <a:gd name="T56" fmla="*/ 2147483646 w 187"/>
                  <a:gd name="T57" fmla="*/ 2147483646 h 187"/>
                  <a:gd name="T58" fmla="*/ 2147483646 w 187"/>
                  <a:gd name="T59" fmla="*/ 2147483646 h 187"/>
                  <a:gd name="T60" fmla="*/ 2147483646 w 187"/>
                  <a:gd name="T61" fmla="*/ 2147483646 h 187"/>
                  <a:gd name="T62" fmla="*/ 2147483646 w 187"/>
                  <a:gd name="T63" fmla="*/ 2147483646 h 187"/>
                  <a:gd name="T64" fmla="*/ 2147483646 w 187"/>
                  <a:gd name="T65" fmla="*/ 2147483646 h 187"/>
                  <a:gd name="T66" fmla="*/ 2147483646 w 187"/>
                  <a:gd name="T67" fmla="*/ 0 h 187"/>
                  <a:gd name="T68" fmla="*/ 2147483646 w 187"/>
                  <a:gd name="T69" fmla="*/ 2147483646 h 187"/>
                  <a:gd name="T70" fmla="*/ 2147483646 w 187"/>
                  <a:gd name="T71" fmla="*/ 2147483646 h 187"/>
                  <a:gd name="T72" fmla="*/ 2147483646 w 187"/>
                  <a:gd name="T73" fmla="*/ 2147483646 h 187"/>
                  <a:gd name="T74" fmla="*/ 2147483646 w 187"/>
                  <a:gd name="T75" fmla="*/ 2147483646 h 187"/>
                  <a:gd name="T76" fmla="*/ 2147483646 w 187"/>
                  <a:gd name="T77" fmla="*/ 2147483646 h 187"/>
                  <a:gd name="T78" fmla="*/ 2147483646 w 187"/>
                  <a:gd name="T79" fmla="*/ 2147483646 h 187"/>
                  <a:gd name="T80" fmla="*/ 2147483646 w 187"/>
                  <a:gd name="T81" fmla="*/ 2147483646 h 187"/>
                  <a:gd name="T82" fmla="*/ 2147483646 w 187"/>
                  <a:gd name="T83" fmla="*/ 2147483646 h 187"/>
                  <a:gd name="T84" fmla="*/ 2147483646 w 187"/>
                  <a:gd name="T85" fmla="*/ 2147483646 h 187"/>
                  <a:gd name="T86" fmla="*/ 2147483646 w 187"/>
                  <a:gd name="T87" fmla="*/ 2147483646 h 187"/>
                  <a:gd name="T88" fmla="*/ 2147483646 w 187"/>
                  <a:gd name="T89" fmla="*/ 2147483646 h 187"/>
                  <a:gd name="T90" fmla="*/ 2147483646 w 187"/>
                  <a:gd name="T91" fmla="*/ 2147483646 h 18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87" h="187">
                    <a:moveTo>
                      <a:pt x="93" y="15"/>
                    </a:moveTo>
                    <a:cubicBezTo>
                      <a:pt x="102" y="15"/>
                      <a:pt x="110" y="16"/>
                      <a:pt x="118" y="19"/>
                    </a:cubicBezTo>
                    <a:cubicBezTo>
                      <a:pt x="123" y="5"/>
                      <a:pt x="123" y="5"/>
                      <a:pt x="123" y="5"/>
                    </a:cubicBezTo>
                    <a:cubicBezTo>
                      <a:pt x="135" y="9"/>
                      <a:pt x="146" y="15"/>
                      <a:pt x="155" y="23"/>
                    </a:cubicBezTo>
                    <a:cubicBezTo>
                      <a:pt x="145" y="34"/>
                      <a:pt x="145" y="34"/>
                      <a:pt x="145" y="34"/>
                    </a:cubicBezTo>
                    <a:cubicBezTo>
                      <a:pt x="153" y="41"/>
                      <a:pt x="159" y="49"/>
                      <a:pt x="164" y="58"/>
                    </a:cubicBezTo>
                    <a:cubicBezTo>
                      <a:pt x="177" y="52"/>
                      <a:pt x="177" y="52"/>
                      <a:pt x="177" y="52"/>
                    </a:cubicBezTo>
                    <a:cubicBezTo>
                      <a:pt x="183" y="63"/>
                      <a:pt x="186" y="75"/>
                      <a:pt x="187" y="87"/>
                    </a:cubicBezTo>
                    <a:cubicBezTo>
                      <a:pt x="172" y="88"/>
                      <a:pt x="172" y="88"/>
                      <a:pt x="172" y="88"/>
                    </a:cubicBezTo>
                    <a:cubicBezTo>
                      <a:pt x="173" y="98"/>
                      <a:pt x="172" y="108"/>
                      <a:pt x="168" y="119"/>
                    </a:cubicBezTo>
                    <a:cubicBezTo>
                      <a:pt x="182" y="123"/>
                      <a:pt x="182" y="123"/>
                      <a:pt x="182" y="123"/>
                    </a:cubicBezTo>
                    <a:cubicBezTo>
                      <a:pt x="178" y="135"/>
                      <a:pt x="172" y="146"/>
                      <a:pt x="164" y="155"/>
                    </a:cubicBezTo>
                    <a:cubicBezTo>
                      <a:pt x="153" y="145"/>
                      <a:pt x="153" y="145"/>
                      <a:pt x="153" y="145"/>
                    </a:cubicBezTo>
                    <a:cubicBezTo>
                      <a:pt x="146" y="153"/>
                      <a:pt x="138" y="160"/>
                      <a:pt x="129" y="164"/>
                    </a:cubicBezTo>
                    <a:cubicBezTo>
                      <a:pt x="135" y="178"/>
                      <a:pt x="135" y="178"/>
                      <a:pt x="135" y="178"/>
                    </a:cubicBezTo>
                    <a:cubicBezTo>
                      <a:pt x="124" y="183"/>
                      <a:pt x="112" y="186"/>
                      <a:pt x="100" y="187"/>
                    </a:cubicBezTo>
                    <a:cubicBezTo>
                      <a:pt x="99" y="172"/>
                      <a:pt x="99" y="172"/>
                      <a:pt x="99" y="172"/>
                    </a:cubicBezTo>
                    <a:cubicBezTo>
                      <a:pt x="97" y="172"/>
                      <a:pt x="95" y="172"/>
                      <a:pt x="93" y="172"/>
                    </a:cubicBezTo>
                    <a:cubicBezTo>
                      <a:pt x="93" y="132"/>
                      <a:pt x="93" y="132"/>
                      <a:pt x="93" y="132"/>
                    </a:cubicBezTo>
                    <a:cubicBezTo>
                      <a:pt x="109" y="132"/>
                      <a:pt x="124" y="122"/>
                      <a:pt x="130" y="106"/>
                    </a:cubicBezTo>
                    <a:cubicBezTo>
                      <a:pt x="136" y="86"/>
                      <a:pt x="126" y="64"/>
                      <a:pt x="105" y="57"/>
                    </a:cubicBezTo>
                    <a:cubicBezTo>
                      <a:pt x="101" y="56"/>
                      <a:pt x="97" y="55"/>
                      <a:pt x="93" y="55"/>
                    </a:cubicBezTo>
                    <a:lnTo>
                      <a:pt x="93" y="15"/>
                    </a:lnTo>
                    <a:close/>
                    <a:moveTo>
                      <a:pt x="23" y="129"/>
                    </a:moveTo>
                    <a:cubicBezTo>
                      <a:pt x="9" y="135"/>
                      <a:pt x="9" y="135"/>
                      <a:pt x="9" y="135"/>
                    </a:cubicBezTo>
                    <a:cubicBezTo>
                      <a:pt x="4" y="125"/>
                      <a:pt x="1" y="113"/>
                      <a:pt x="0" y="100"/>
                    </a:cubicBezTo>
                    <a:cubicBezTo>
                      <a:pt x="15" y="99"/>
                      <a:pt x="15" y="99"/>
                      <a:pt x="15" y="99"/>
                    </a:cubicBezTo>
                    <a:cubicBezTo>
                      <a:pt x="14" y="89"/>
                      <a:pt x="15" y="79"/>
                      <a:pt x="19" y="69"/>
                    </a:cubicBezTo>
                    <a:cubicBezTo>
                      <a:pt x="4" y="64"/>
                      <a:pt x="4" y="64"/>
                      <a:pt x="4" y="64"/>
                    </a:cubicBezTo>
                    <a:cubicBezTo>
                      <a:pt x="8" y="52"/>
                      <a:pt x="15" y="41"/>
                      <a:pt x="23" y="32"/>
                    </a:cubicBezTo>
                    <a:cubicBezTo>
                      <a:pt x="34" y="42"/>
                      <a:pt x="34" y="42"/>
                      <a:pt x="34" y="42"/>
                    </a:cubicBezTo>
                    <a:cubicBezTo>
                      <a:pt x="41" y="34"/>
                      <a:pt x="49" y="28"/>
                      <a:pt x="58" y="23"/>
                    </a:cubicBezTo>
                    <a:cubicBezTo>
                      <a:pt x="51" y="10"/>
                      <a:pt x="51" y="10"/>
                      <a:pt x="51" y="10"/>
                    </a:cubicBezTo>
                    <a:cubicBezTo>
                      <a:pt x="62" y="4"/>
                      <a:pt x="74" y="1"/>
                      <a:pt x="87" y="0"/>
                    </a:cubicBezTo>
                    <a:cubicBezTo>
                      <a:pt x="88" y="15"/>
                      <a:pt x="88" y="15"/>
                      <a:pt x="88" y="15"/>
                    </a:cubicBezTo>
                    <a:cubicBezTo>
                      <a:pt x="90" y="15"/>
                      <a:pt x="92" y="15"/>
                      <a:pt x="93" y="15"/>
                    </a:cubicBezTo>
                    <a:cubicBezTo>
                      <a:pt x="93" y="55"/>
                      <a:pt x="93" y="55"/>
                      <a:pt x="93" y="55"/>
                    </a:cubicBezTo>
                    <a:cubicBezTo>
                      <a:pt x="77" y="55"/>
                      <a:pt x="62" y="65"/>
                      <a:pt x="57" y="81"/>
                    </a:cubicBezTo>
                    <a:cubicBezTo>
                      <a:pt x="50" y="101"/>
                      <a:pt x="61" y="123"/>
                      <a:pt x="81" y="130"/>
                    </a:cubicBezTo>
                    <a:cubicBezTo>
                      <a:pt x="85" y="131"/>
                      <a:pt x="89" y="132"/>
                      <a:pt x="93" y="132"/>
                    </a:cubicBezTo>
                    <a:cubicBezTo>
                      <a:pt x="93" y="172"/>
                      <a:pt x="93" y="172"/>
                      <a:pt x="93" y="172"/>
                    </a:cubicBezTo>
                    <a:cubicBezTo>
                      <a:pt x="85" y="172"/>
                      <a:pt x="77" y="171"/>
                      <a:pt x="68" y="168"/>
                    </a:cubicBezTo>
                    <a:cubicBezTo>
                      <a:pt x="64" y="183"/>
                      <a:pt x="64" y="183"/>
                      <a:pt x="64" y="183"/>
                    </a:cubicBezTo>
                    <a:cubicBezTo>
                      <a:pt x="52" y="179"/>
                      <a:pt x="41" y="172"/>
                      <a:pt x="32" y="164"/>
                    </a:cubicBezTo>
                    <a:cubicBezTo>
                      <a:pt x="42" y="153"/>
                      <a:pt x="42" y="153"/>
                      <a:pt x="42" y="153"/>
                    </a:cubicBezTo>
                    <a:cubicBezTo>
                      <a:pt x="34" y="146"/>
                      <a:pt x="27" y="138"/>
                      <a:pt x="23" y="129"/>
                    </a:cubicBezTo>
                    <a:close/>
                  </a:path>
                </a:pathLst>
              </a:custGeom>
              <a:solidFill>
                <a:srgbClr val="5ABBC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8" name="MH_Other_10"/>
              <p:cNvSpPr>
                <a:spLocks noEditPoints="1"/>
              </p:cNvSpPr>
              <p:nvPr>
                <p:custDataLst>
                  <p:tags r:id="rId6"/>
                </p:custDataLst>
              </p:nvPr>
            </p:nvSpPr>
            <p:spPr bwMode="auto">
              <a:xfrm>
                <a:off x="6736358" y="1188229"/>
                <a:ext cx="330200" cy="330200"/>
              </a:xfrm>
              <a:custGeom>
                <a:avLst/>
                <a:gdLst>
                  <a:gd name="T0" fmla="*/ 2147483646 w 195"/>
                  <a:gd name="T1" fmla="*/ 2147483646 h 194"/>
                  <a:gd name="T2" fmla="*/ 2147483646 w 195"/>
                  <a:gd name="T3" fmla="*/ 0 h 194"/>
                  <a:gd name="T4" fmla="*/ 2147483646 w 195"/>
                  <a:gd name="T5" fmla="*/ 2147483646 h 194"/>
                  <a:gd name="T6" fmla="*/ 2147483646 w 195"/>
                  <a:gd name="T7" fmla="*/ 2147483646 h 194"/>
                  <a:gd name="T8" fmla="*/ 2147483646 w 195"/>
                  <a:gd name="T9" fmla="*/ 2147483646 h 194"/>
                  <a:gd name="T10" fmla="*/ 2147483646 w 195"/>
                  <a:gd name="T11" fmla="*/ 2147483646 h 194"/>
                  <a:gd name="T12" fmla="*/ 2147483646 w 195"/>
                  <a:gd name="T13" fmla="*/ 2147483646 h 194"/>
                  <a:gd name="T14" fmla="*/ 2147483646 w 195"/>
                  <a:gd name="T15" fmla="*/ 2147483646 h 194"/>
                  <a:gd name="T16" fmla="*/ 2147483646 w 195"/>
                  <a:gd name="T17" fmla="*/ 2147483646 h 194"/>
                  <a:gd name="T18" fmla="*/ 2147483646 w 195"/>
                  <a:gd name="T19" fmla="*/ 2147483646 h 194"/>
                  <a:gd name="T20" fmla="*/ 2147483646 w 195"/>
                  <a:gd name="T21" fmla="*/ 2147483646 h 194"/>
                  <a:gd name="T22" fmla="*/ 2147483646 w 195"/>
                  <a:gd name="T23" fmla="*/ 2147483646 h 194"/>
                  <a:gd name="T24" fmla="*/ 2147483646 w 195"/>
                  <a:gd name="T25" fmla="*/ 2147483646 h 194"/>
                  <a:gd name="T26" fmla="*/ 2147483646 w 195"/>
                  <a:gd name="T27" fmla="*/ 2147483646 h 194"/>
                  <a:gd name="T28" fmla="*/ 2147483646 w 195"/>
                  <a:gd name="T29" fmla="*/ 2147483646 h 194"/>
                  <a:gd name="T30" fmla="*/ 2147483646 w 195"/>
                  <a:gd name="T31" fmla="*/ 2147483646 h 194"/>
                  <a:gd name="T32" fmla="*/ 2147483646 w 195"/>
                  <a:gd name="T33" fmla="*/ 2147483646 h 194"/>
                  <a:gd name="T34" fmla="*/ 2147483646 w 195"/>
                  <a:gd name="T35" fmla="*/ 2147483646 h 194"/>
                  <a:gd name="T36" fmla="*/ 2147483646 w 195"/>
                  <a:gd name="T37" fmla="*/ 2147483646 h 194"/>
                  <a:gd name="T38" fmla="*/ 2147483646 w 195"/>
                  <a:gd name="T39" fmla="*/ 2147483646 h 194"/>
                  <a:gd name="T40" fmla="*/ 2147483646 w 195"/>
                  <a:gd name="T41" fmla="*/ 2147483646 h 194"/>
                  <a:gd name="T42" fmla="*/ 2147483646 w 195"/>
                  <a:gd name="T43" fmla="*/ 2147483646 h 194"/>
                  <a:gd name="T44" fmla="*/ 2147483646 w 195"/>
                  <a:gd name="T45" fmla="*/ 2147483646 h 194"/>
                  <a:gd name="T46" fmla="*/ 2147483646 w 195"/>
                  <a:gd name="T47" fmla="*/ 2147483646 h 194"/>
                  <a:gd name="T48" fmla="*/ 2147483646 w 195"/>
                  <a:gd name="T49" fmla="*/ 2147483646 h 194"/>
                  <a:gd name="T50" fmla="*/ 2147483646 w 195"/>
                  <a:gd name="T51" fmla="*/ 2147483646 h 194"/>
                  <a:gd name="T52" fmla="*/ 2147483646 w 195"/>
                  <a:gd name="T53" fmla="*/ 2147483646 h 194"/>
                  <a:gd name="T54" fmla="*/ 2147483646 w 195"/>
                  <a:gd name="T55" fmla="*/ 2147483646 h 194"/>
                  <a:gd name="T56" fmla="*/ 2147483646 w 195"/>
                  <a:gd name="T57" fmla="*/ 2147483646 h 194"/>
                  <a:gd name="T58" fmla="*/ 2147483646 w 195"/>
                  <a:gd name="T59" fmla="*/ 2147483646 h 194"/>
                  <a:gd name="T60" fmla="*/ 2147483646 w 195"/>
                  <a:gd name="T61" fmla="*/ 2147483646 h 194"/>
                  <a:gd name="T62" fmla="*/ 2147483646 w 195"/>
                  <a:gd name="T63" fmla="*/ 2147483646 h 194"/>
                  <a:gd name="T64" fmla="*/ 2147483646 w 195"/>
                  <a:gd name="T65" fmla="*/ 2147483646 h 194"/>
                  <a:gd name="T66" fmla="*/ 2147483646 w 195"/>
                  <a:gd name="T67" fmla="*/ 2147483646 h 194"/>
                  <a:gd name="T68" fmla="*/ 2147483646 w 195"/>
                  <a:gd name="T69" fmla="*/ 2147483646 h 194"/>
                  <a:gd name="T70" fmla="*/ 2147483646 w 195"/>
                  <a:gd name="T71" fmla="*/ 2147483646 h 194"/>
                  <a:gd name="T72" fmla="*/ 2147483646 w 195"/>
                  <a:gd name="T73" fmla="*/ 2147483646 h 194"/>
                  <a:gd name="T74" fmla="*/ 2147483646 w 195"/>
                  <a:gd name="T75" fmla="*/ 2147483646 h 194"/>
                  <a:gd name="T76" fmla="*/ 2147483646 w 195"/>
                  <a:gd name="T77" fmla="*/ 2147483646 h 194"/>
                  <a:gd name="T78" fmla="*/ 2147483646 w 195"/>
                  <a:gd name="T79" fmla="*/ 2147483646 h 194"/>
                  <a:gd name="T80" fmla="*/ 2147483646 w 195"/>
                  <a:gd name="T81" fmla="*/ 2147483646 h 194"/>
                  <a:gd name="T82" fmla="*/ 2147483646 w 195"/>
                  <a:gd name="T83" fmla="*/ 2147483646 h 194"/>
                  <a:gd name="T84" fmla="*/ 2147483646 w 195"/>
                  <a:gd name="T85" fmla="*/ 2147483646 h 194"/>
                  <a:gd name="T86" fmla="*/ 2147483646 w 195"/>
                  <a:gd name="T87" fmla="*/ 2147483646 h 194"/>
                  <a:gd name="T88" fmla="*/ 2147483646 w 195"/>
                  <a:gd name="T89" fmla="*/ 2147483646 h 1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5" h="194">
                    <a:moveTo>
                      <a:pt x="104" y="29"/>
                    </a:moveTo>
                    <a:cubicBezTo>
                      <a:pt x="107" y="0"/>
                      <a:pt x="107" y="0"/>
                      <a:pt x="107" y="0"/>
                    </a:cubicBezTo>
                    <a:cubicBezTo>
                      <a:pt x="121" y="1"/>
                      <a:pt x="136" y="5"/>
                      <a:pt x="148" y="13"/>
                    </a:cubicBezTo>
                    <a:cubicBezTo>
                      <a:pt x="133" y="38"/>
                      <a:pt x="133" y="38"/>
                      <a:pt x="133" y="38"/>
                    </a:cubicBezTo>
                    <a:cubicBezTo>
                      <a:pt x="142" y="43"/>
                      <a:pt x="150" y="50"/>
                      <a:pt x="155" y="59"/>
                    </a:cubicBezTo>
                    <a:cubicBezTo>
                      <a:pt x="180" y="43"/>
                      <a:pt x="180" y="43"/>
                      <a:pt x="180" y="43"/>
                    </a:cubicBezTo>
                    <a:cubicBezTo>
                      <a:pt x="184" y="49"/>
                      <a:pt x="187" y="55"/>
                      <a:pt x="190" y="62"/>
                    </a:cubicBezTo>
                    <a:cubicBezTo>
                      <a:pt x="192" y="69"/>
                      <a:pt x="194" y="76"/>
                      <a:pt x="195" y="83"/>
                    </a:cubicBezTo>
                    <a:cubicBezTo>
                      <a:pt x="166" y="87"/>
                      <a:pt x="166" y="87"/>
                      <a:pt x="166" y="87"/>
                    </a:cubicBezTo>
                    <a:cubicBezTo>
                      <a:pt x="168" y="98"/>
                      <a:pt x="167" y="108"/>
                      <a:pt x="164" y="118"/>
                    </a:cubicBezTo>
                    <a:cubicBezTo>
                      <a:pt x="192" y="127"/>
                      <a:pt x="192" y="127"/>
                      <a:pt x="192" y="127"/>
                    </a:cubicBezTo>
                    <a:cubicBezTo>
                      <a:pt x="187" y="140"/>
                      <a:pt x="180" y="153"/>
                      <a:pt x="169" y="164"/>
                    </a:cubicBezTo>
                    <a:cubicBezTo>
                      <a:pt x="148" y="144"/>
                      <a:pt x="148" y="144"/>
                      <a:pt x="148" y="144"/>
                    </a:cubicBezTo>
                    <a:cubicBezTo>
                      <a:pt x="141" y="151"/>
                      <a:pt x="133" y="157"/>
                      <a:pt x="123" y="161"/>
                    </a:cubicBezTo>
                    <a:cubicBezTo>
                      <a:pt x="123" y="161"/>
                      <a:pt x="123" y="161"/>
                      <a:pt x="123" y="161"/>
                    </a:cubicBezTo>
                    <a:cubicBezTo>
                      <a:pt x="133" y="188"/>
                      <a:pt x="133" y="188"/>
                      <a:pt x="133" y="188"/>
                    </a:cubicBezTo>
                    <a:cubicBezTo>
                      <a:pt x="122" y="192"/>
                      <a:pt x="110" y="194"/>
                      <a:pt x="99" y="194"/>
                    </a:cubicBezTo>
                    <a:cubicBezTo>
                      <a:pt x="99" y="154"/>
                      <a:pt x="99" y="154"/>
                      <a:pt x="99" y="154"/>
                    </a:cubicBezTo>
                    <a:cubicBezTo>
                      <a:pt x="105" y="154"/>
                      <a:pt x="112" y="153"/>
                      <a:pt x="119" y="150"/>
                    </a:cubicBezTo>
                    <a:cubicBezTo>
                      <a:pt x="148" y="139"/>
                      <a:pt x="163" y="106"/>
                      <a:pt x="152" y="77"/>
                    </a:cubicBezTo>
                    <a:cubicBezTo>
                      <a:pt x="143" y="54"/>
                      <a:pt x="121" y="40"/>
                      <a:pt x="99" y="40"/>
                    </a:cubicBezTo>
                    <a:cubicBezTo>
                      <a:pt x="99" y="28"/>
                      <a:pt x="99" y="28"/>
                      <a:pt x="99" y="28"/>
                    </a:cubicBezTo>
                    <a:cubicBezTo>
                      <a:pt x="100" y="28"/>
                      <a:pt x="102" y="29"/>
                      <a:pt x="104" y="29"/>
                    </a:cubicBezTo>
                    <a:close/>
                    <a:moveTo>
                      <a:pt x="99" y="194"/>
                    </a:moveTo>
                    <a:cubicBezTo>
                      <a:pt x="96" y="194"/>
                      <a:pt x="93" y="194"/>
                      <a:pt x="90" y="194"/>
                    </a:cubicBezTo>
                    <a:cubicBezTo>
                      <a:pt x="93" y="165"/>
                      <a:pt x="93" y="165"/>
                      <a:pt x="93" y="165"/>
                    </a:cubicBezTo>
                    <a:cubicBezTo>
                      <a:pt x="82" y="164"/>
                      <a:pt x="73" y="161"/>
                      <a:pt x="64" y="156"/>
                    </a:cubicBezTo>
                    <a:cubicBezTo>
                      <a:pt x="49" y="181"/>
                      <a:pt x="49" y="181"/>
                      <a:pt x="49" y="181"/>
                    </a:cubicBezTo>
                    <a:cubicBezTo>
                      <a:pt x="37" y="174"/>
                      <a:pt x="26" y="164"/>
                      <a:pt x="17" y="151"/>
                    </a:cubicBezTo>
                    <a:cubicBezTo>
                      <a:pt x="42" y="135"/>
                      <a:pt x="42" y="135"/>
                      <a:pt x="42" y="135"/>
                    </a:cubicBezTo>
                    <a:cubicBezTo>
                      <a:pt x="39" y="131"/>
                      <a:pt x="36" y="126"/>
                      <a:pt x="35" y="121"/>
                    </a:cubicBezTo>
                    <a:cubicBezTo>
                      <a:pt x="33" y="116"/>
                      <a:pt x="31" y="111"/>
                      <a:pt x="31" y="106"/>
                    </a:cubicBezTo>
                    <a:cubicBezTo>
                      <a:pt x="2" y="111"/>
                      <a:pt x="2" y="111"/>
                      <a:pt x="2" y="111"/>
                    </a:cubicBezTo>
                    <a:cubicBezTo>
                      <a:pt x="0" y="96"/>
                      <a:pt x="1" y="81"/>
                      <a:pt x="6" y="67"/>
                    </a:cubicBezTo>
                    <a:cubicBezTo>
                      <a:pt x="33" y="76"/>
                      <a:pt x="33" y="76"/>
                      <a:pt x="33" y="76"/>
                    </a:cubicBezTo>
                    <a:cubicBezTo>
                      <a:pt x="36" y="66"/>
                      <a:pt x="42" y="57"/>
                      <a:pt x="49" y="50"/>
                    </a:cubicBezTo>
                    <a:cubicBezTo>
                      <a:pt x="28" y="30"/>
                      <a:pt x="28" y="30"/>
                      <a:pt x="28" y="30"/>
                    </a:cubicBezTo>
                    <a:cubicBezTo>
                      <a:pt x="37" y="19"/>
                      <a:pt x="50" y="11"/>
                      <a:pt x="64" y="6"/>
                    </a:cubicBezTo>
                    <a:cubicBezTo>
                      <a:pt x="74" y="33"/>
                      <a:pt x="74" y="33"/>
                      <a:pt x="74" y="33"/>
                    </a:cubicBezTo>
                    <a:cubicBezTo>
                      <a:pt x="82" y="30"/>
                      <a:pt x="90" y="28"/>
                      <a:pt x="99" y="28"/>
                    </a:cubicBezTo>
                    <a:cubicBezTo>
                      <a:pt x="99" y="40"/>
                      <a:pt x="99" y="40"/>
                      <a:pt x="99" y="40"/>
                    </a:cubicBezTo>
                    <a:cubicBezTo>
                      <a:pt x="92" y="40"/>
                      <a:pt x="85" y="41"/>
                      <a:pt x="78" y="44"/>
                    </a:cubicBezTo>
                    <a:cubicBezTo>
                      <a:pt x="49" y="55"/>
                      <a:pt x="34" y="88"/>
                      <a:pt x="45" y="117"/>
                    </a:cubicBezTo>
                    <a:cubicBezTo>
                      <a:pt x="54" y="140"/>
                      <a:pt x="76" y="154"/>
                      <a:pt x="99" y="154"/>
                    </a:cubicBezTo>
                    <a:lnTo>
                      <a:pt x="99" y="194"/>
                    </a:lnTo>
                    <a:close/>
                  </a:path>
                </a:pathLst>
              </a:custGeom>
              <a:solidFill>
                <a:srgbClr val="89C6A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25" name="TextBox 124"/>
            <p:cNvSpPr txBox="1"/>
            <p:nvPr/>
          </p:nvSpPr>
          <p:spPr bwMode="auto">
            <a:xfrm>
              <a:off x="6069973" y="1766096"/>
              <a:ext cx="1107996" cy="47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10000"/>
                </a:lnSpc>
              </a:pPr>
              <a:r>
                <a:rPr lang="zh-CN" altLang="en-US" sz="2400" dirty="0" smtClean="0">
                  <a:solidFill>
                    <a:schemeClr val="tx2"/>
                  </a:solidFill>
                  <a:latin typeface="+mn-ea"/>
                  <a:ea typeface="+mn-ea"/>
                </a:rPr>
                <a:t>互联网</a:t>
              </a:r>
              <a:endParaRPr lang="zh-CN" altLang="en-US" sz="2400" dirty="0">
                <a:solidFill>
                  <a:schemeClr val="tx2"/>
                </a:solidFill>
                <a:latin typeface="+mn-ea"/>
                <a:ea typeface="+mn-ea"/>
              </a:endParaRPr>
            </a:p>
          </p:txBody>
        </p:sp>
      </p:grpSp>
      <p:grpSp>
        <p:nvGrpSpPr>
          <p:cNvPr id="129" name="组合 128"/>
          <p:cNvGrpSpPr/>
          <p:nvPr/>
        </p:nvGrpSpPr>
        <p:grpSpPr>
          <a:xfrm>
            <a:off x="6355646" y="2882712"/>
            <a:ext cx="2735209" cy="470257"/>
            <a:chOff x="5847679" y="2638880"/>
            <a:chExt cx="2735209" cy="470257"/>
          </a:xfrm>
        </p:grpSpPr>
        <p:grpSp>
          <p:nvGrpSpPr>
            <p:cNvPr id="130" name="组合 129"/>
            <p:cNvGrpSpPr/>
            <p:nvPr/>
          </p:nvGrpSpPr>
          <p:grpSpPr>
            <a:xfrm>
              <a:off x="5847679" y="2733868"/>
              <a:ext cx="876300" cy="304800"/>
              <a:chOff x="2004219" y="4097862"/>
              <a:chExt cx="876300" cy="304800"/>
            </a:xfrm>
          </p:grpSpPr>
          <p:sp>
            <p:nvSpPr>
              <p:cNvPr id="132" name="MH_Other_14"/>
              <p:cNvSpPr/>
              <p:nvPr>
                <p:custDataLst>
                  <p:tags r:id="rId1"/>
                </p:custDataLst>
              </p:nvPr>
            </p:nvSpPr>
            <p:spPr bwMode="auto">
              <a:xfrm>
                <a:off x="2004219" y="4097862"/>
                <a:ext cx="401637" cy="304800"/>
              </a:xfrm>
              <a:custGeom>
                <a:avLst/>
                <a:gdLst>
                  <a:gd name="T0" fmla="*/ 2147483646 w 236"/>
                  <a:gd name="T1" fmla="*/ 0 h 180"/>
                  <a:gd name="T2" fmla="*/ 2147483646 w 236"/>
                  <a:gd name="T3" fmla="*/ 0 h 180"/>
                  <a:gd name="T4" fmla="*/ 2147483646 w 236"/>
                  <a:gd name="T5" fmla="*/ 2147483646 h 180"/>
                  <a:gd name="T6" fmla="*/ 2147483646 w 236"/>
                  <a:gd name="T7" fmla="*/ 2147483646 h 180"/>
                  <a:gd name="T8" fmla="*/ 2147483646 w 236"/>
                  <a:gd name="T9" fmla="*/ 2147483646 h 180"/>
                  <a:gd name="T10" fmla="*/ 2147483646 w 236"/>
                  <a:gd name="T11" fmla="*/ 2147483646 h 180"/>
                  <a:gd name="T12" fmla="*/ 2147483646 w 236"/>
                  <a:gd name="T13" fmla="*/ 2147483646 h 180"/>
                  <a:gd name="T14" fmla="*/ 2147483646 w 236"/>
                  <a:gd name="T15" fmla="*/ 2147483646 h 180"/>
                  <a:gd name="T16" fmla="*/ 2147483646 w 236"/>
                  <a:gd name="T17" fmla="*/ 2147483646 h 180"/>
                  <a:gd name="T18" fmla="*/ 2147483646 w 236"/>
                  <a:gd name="T19" fmla="*/ 2147483646 h 180"/>
                  <a:gd name="T20" fmla="*/ 2147483646 w 236"/>
                  <a:gd name="T21" fmla="*/ 2147483646 h 180"/>
                  <a:gd name="T22" fmla="*/ 2147483646 w 236"/>
                  <a:gd name="T23" fmla="*/ 2147483646 h 180"/>
                  <a:gd name="T24" fmla="*/ 2147483646 w 236"/>
                  <a:gd name="T25" fmla="*/ 2147483646 h 180"/>
                  <a:gd name="T26" fmla="*/ 2147483646 w 236"/>
                  <a:gd name="T27" fmla="*/ 2147483646 h 180"/>
                  <a:gd name="T28" fmla="*/ 2147483646 w 236"/>
                  <a:gd name="T29" fmla="*/ 2147483646 h 180"/>
                  <a:gd name="T30" fmla="*/ 2147483646 w 236"/>
                  <a:gd name="T31" fmla="*/ 2147483646 h 180"/>
                  <a:gd name="T32" fmla="*/ 2147483646 w 236"/>
                  <a:gd name="T33" fmla="*/ 2147483646 h 180"/>
                  <a:gd name="T34" fmla="*/ 2147483646 w 236"/>
                  <a:gd name="T35" fmla="*/ 2147483646 h 180"/>
                  <a:gd name="T36" fmla="*/ 2147483646 w 236"/>
                  <a:gd name="T37" fmla="*/ 2147483646 h 180"/>
                  <a:gd name="T38" fmla="*/ 0 w 236"/>
                  <a:gd name="T39" fmla="*/ 2147483646 h 180"/>
                  <a:gd name="T40" fmla="*/ 0 w 236"/>
                  <a:gd name="T41" fmla="*/ 2147483646 h 180"/>
                  <a:gd name="T42" fmla="*/ 2147483646 w 236"/>
                  <a:gd name="T43" fmla="*/ 2147483646 h 180"/>
                  <a:gd name="T44" fmla="*/ 2147483646 w 236"/>
                  <a:gd name="T45" fmla="*/ 0 h 1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36" h="180">
                    <a:moveTo>
                      <a:pt x="90" y="0"/>
                    </a:moveTo>
                    <a:cubicBezTo>
                      <a:pt x="155" y="0"/>
                      <a:pt x="155" y="0"/>
                      <a:pt x="155" y="0"/>
                    </a:cubicBezTo>
                    <a:cubicBezTo>
                      <a:pt x="180" y="0"/>
                      <a:pt x="202" y="10"/>
                      <a:pt x="219" y="26"/>
                    </a:cubicBezTo>
                    <a:cubicBezTo>
                      <a:pt x="226" y="34"/>
                      <a:pt x="232" y="42"/>
                      <a:pt x="236" y="51"/>
                    </a:cubicBezTo>
                    <a:cubicBezTo>
                      <a:pt x="187" y="51"/>
                      <a:pt x="187" y="51"/>
                      <a:pt x="187" y="51"/>
                    </a:cubicBezTo>
                    <a:cubicBezTo>
                      <a:pt x="178" y="44"/>
                      <a:pt x="167" y="40"/>
                      <a:pt x="155" y="40"/>
                    </a:cubicBezTo>
                    <a:cubicBezTo>
                      <a:pt x="90" y="40"/>
                      <a:pt x="90" y="40"/>
                      <a:pt x="90" y="40"/>
                    </a:cubicBezTo>
                    <a:cubicBezTo>
                      <a:pt x="76" y="40"/>
                      <a:pt x="64" y="46"/>
                      <a:pt x="55" y="55"/>
                    </a:cubicBezTo>
                    <a:cubicBezTo>
                      <a:pt x="46" y="64"/>
                      <a:pt x="40" y="76"/>
                      <a:pt x="40" y="90"/>
                    </a:cubicBezTo>
                    <a:cubicBezTo>
                      <a:pt x="40" y="90"/>
                      <a:pt x="40" y="90"/>
                      <a:pt x="40" y="90"/>
                    </a:cubicBezTo>
                    <a:cubicBezTo>
                      <a:pt x="40" y="104"/>
                      <a:pt x="46" y="116"/>
                      <a:pt x="55" y="125"/>
                    </a:cubicBezTo>
                    <a:cubicBezTo>
                      <a:pt x="64" y="134"/>
                      <a:pt x="76" y="140"/>
                      <a:pt x="90" y="140"/>
                    </a:cubicBezTo>
                    <a:cubicBezTo>
                      <a:pt x="155" y="140"/>
                      <a:pt x="155" y="140"/>
                      <a:pt x="155" y="140"/>
                    </a:cubicBezTo>
                    <a:cubicBezTo>
                      <a:pt x="167" y="140"/>
                      <a:pt x="178" y="135"/>
                      <a:pt x="187" y="128"/>
                    </a:cubicBezTo>
                    <a:cubicBezTo>
                      <a:pt x="236" y="128"/>
                      <a:pt x="236" y="128"/>
                      <a:pt x="236" y="128"/>
                    </a:cubicBezTo>
                    <a:cubicBezTo>
                      <a:pt x="232" y="138"/>
                      <a:pt x="226" y="146"/>
                      <a:pt x="219" y="153"/>
                    </a:cubicBezTo>
                    <a:cubicBezTo>
                      <a:pt x="202" y="170"/>
                      <a:pt x="180" y="180"/>
                      <a:pt x="155" y="180"/>
                    </a:cubicBezTo>
                    <a:cubicBezTo>
                      <a:pt x="90" y="180"/>
                      <a:pt x="90" y="180"/>
                      <a:pt x="90" y="180"/>
                    </a:cubicBezTo>
                    <a:cubicBezTo>
                      <a:pt x="65" y="180"/>
                      <a:pt x="43" y="170"/>
                      <a:pt x="27" y="153"/>
                    </a:cubicBezTo>
                    <a:cubicBezTo>
                      <a:pt x="10" y="137"/>
                      <a:pt x="0" y="115"/>
                      <a:pt x="0" y="90"/>
                    </a:cubicBezTo>
                    <a:cubicBezTo>
                      <a:pt x="0" y="90"/>
                      <a:pt x="0" y="90"/>
                      <a:pt x="0" y="90"/>
                    </a:cubicBezTo>
                    <a:cubicBezTo>
                      <a:pt x="0" y="65"/>
                      <a:pt x="10" y="43"/>
                      <a:pt x="27" y="26"/>
                    </a:cubicBezTo>
                    <a:cubicBezTo>
                      <a:pt x="43" y="10"/>
                      <a:pt x="65" y="0"/>
                      <a:pt x="90" y="0"/>
                    </a:cubicBezTo>
                    <a:close/>
                  </a:path>
                </a:pathLst>
              </a:custGeom>
              <a:solidFill>
                <a:srgbClr val="89C6A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 name="MH_Other_15"/>
              <p:cNvSpPr/>
              <p:nvPr>
                <p:custDataLst>
                  <p:tags r:id="rId2"/>
                </p:custDataLst>
              </p:nvPr>
            </p:nvSpPr>
            <p:spPr bwMode="auto">
              <a:xfrm>
                <a:off x="2478881" y="4097862"/>
                <a:ext cx="401638" cy="304800"/>
              </a:xfrm>
              <a:custGeom>
                <a:avLst/>
                <a:gdLst>
                  <a:gd name="T0" fmla="*/ 2147483646 w 236"/>
                  <a:gd name="T1" fmla="*/ 0 h 180"/>
                  <a:gd name="T2" fmla="*/ 2147483646 w 236"/>
                  <a:gd name="T3" fmla="*/ 0 h 180"/>
                  <a:gd name="T4" fmla="*/ 2147483646 w 236"/>
                  <a:gd name="T5" fmla="*/ 2147483646 h 180"/>
                  <a:gd name="T6" fmla="*/ 2147483646 w 236"/>
                  <a:gd name="T7" fmla="*/ 2147483646 h 180"/>
                  <a:gd name="T8" fmla="*/ 2147483646 w 236"/>
                  <a:gd name="T9" fmla="*/ 2147483646 h 180"/>
                  <a:gd name="T10" fmla="*/ 2147483646 w 236"/>
                  <a:gd name="T11" fmla="*/ 2147483646 h 180"/>
                  <a:gd name="T12" fmla="*/ 2147483646 w 236"/>
                  <a:gd name="T13" fmla="*/ 2147483646 h 180"/>
                  <a:gd name="T14" fmla="*/ 2147483646 w 236"/>
                  <a:gd name="T15" fmla="*/ 2147483646 h 180"/>
                  <a:gd name="T16" fmla="*/ 2147483646 w 236"/>
                  <a:gd name="T17" fmla="*/ 2147483646 h 180"/>
                  <a:gd name="T18" fmla="*/ 0 w 236"/>
                  <a:gd name="T19" fmla="*/ 2147483646 h 180"/>
                  <a:gd name="T20" fmla="*/ 2147483646 w 236"/>
                  <a:gd name="T21" fmla="*/ 2147483646 h 180"/>
                  <a:gd name="T22" fmla="*/ 2147483646 w 236"/>
                  <a:gd name="T23" fmla="*/ 2147483646 h 180"/>
                  <a:gd name="T24" fmla="*/ 2147483646 w 236"/>
                  <a:gd name="T25" fmla="*/ 2147483646 h 180"/>
                  <a:gd name="T26" fmla="*/ 2147483646 w 236"/>
                  <a:gd name="T27" fmla="*/ 2147483646 h 180"/>
                  <a:gd name="T28" fmla="*/ 2147483646 w 236"/>
                  <a:gd name="T29" fmla="*/ 2147483646 h 180"/>
                  <a:gd name="T30" fmla="*/ 2147483646 w 236"/>
                  <a:gd name="T31" fmla="*/ 2147483646 h 180"/>
                  <a:gd name="T32" fmla="*/ 2147483646 w 236"/>
                  <a:gd name="T33" fmla="*/ 2147483646 h 180"/>
                  <a:gd name="T34" fmla="*/ 2147483646 w 236"/>
                  <a:gd name="T35" fmla="*/ 2147483646 h 180"/>
                  <a:gd name="T36" fmla="*/ 2147483646 w 236"/>
                  <a:gd name="T37" fmla="*/ 2147483646 h 180"/>
                  <a:gd name="T38" fmla="*/ 2147483646 w 236"/>
                  <a:gd name="T39" fmla="*/ 2147483646 h 180"/>
                  <a:gd name="T40" fmla="*/ 0 w 236"/>
                  <a:gd name="T41" fmla="*/ 2147483646 h 180"/>
                  <a:gd name="T42" fmla="*/ 2147483646 w 236"/>
                  <a:gd name="T43" fmla="*/ 2147483646 h 180"/>
                  <a:gd name="T44" fmla="*/ 2147483646 w 236"/>
                  <a:gd name="T45" fmla="*/ 0 h 1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36" h="180">
                    <a:moveTo>
                      <a:pt x="81" y="0"/>
                    </a:moveTo>
                    <a:cubicBezTo>
                      <a:pt x="146" y="0"/>
                      <a:pt x="146" y="0"/>
                      <a:pt x="146" y="0"/>
                    </a:cubicBezTo>
                    <a:cubicBezTo>
                      <a:pt x="170" y="0"/>
                      <a:pt x="193" y="10"/>
                      <a:pt x="209" y="26"/>
                    </a:cubicBezTo>
                    <a:cubicBezTo>
                      <a:pt x="226" y="43"/>
                      <a:pt x="236" y="65"/>
                      <a:pt x="236" y="90"/>
                    </a:cubicBezTo>
                    <a:cubicBezTo>
                      <a:pt x="236" y="90"/>
                      <a:pt x="236" y="90"/>
                      <a:pt x="236" y="90"/>
                    </a:cubicBezTo>
                    <a:cubicBezTo>
                      <a:pt x="236" y="115"/>
                      <a:pt x="226" y="137"/>
                      <a:pt x="209" y="153"/>
                    </a:cubicBezTo>
                    <a:cubicBezTo>
                      <a:pt x="193" y="170"/>
                      <a:pt x="170" y="180"/>
                      <a:pt x="146" y="180"/>
                    </a:cubicBezTo>
                    <a:cubicBezTo>
                      <a:pt x="81" y="180"/>
                      <a:pt x="81" y="180"/>
                      <a:pt x="81" y="180"/>
                    </a:cubicBezTo>
                    <a:cubicBezTo>
                      <a:pt x="56" y="180"/>
                      <a:pt x="33" y="170"/>
                      <a:pt x="17" y="153"/>
                    </a:cubicBezTo>
                    <a:cubicBezTo>
                      <a:pt x="10" y="146"/>
                      <a:pt x="4" y="138"/>
                      <a:pt x="0" y="128"/>
                    </a:cubicBezTo>
                    <a:cubicBezTo>
                      <a:pt x="49" y="128"/>
                      <a:pt x="49" y="128"/>
                      <a:pt x="49" y="128"/>
                    </a:cubicBezTo>
                    <a:cubicBezTo>
                      <a:pt x="58" y="135"/>
                      <a:pt x="69" y="140"/>
                      <a:pt x="81" y="140"/>
                    </a:cubicBezTo>
                    <a:cubicBezTo>
                      <a:pt x="146" y="140"/>
                      <a:pt x="146" y="140"/>
                      <a:pt x="146" y="140"/>
                    </a:cubicBezTo>
                    <a:cubicBezTo>
                      <a:pt x="159" y="140"/>
                      <a:pt x="172" y="134"/>
                      <a:pt x="181" y="125"/>
                    </a:cubicBezTo>
                    <a:cubicBezTo>
                      <a:pt x="190" y="116"/>
                      <a:pt x="196" y="104"/>
                      <a:pt x="196" y="90"/>
                    </a:cubicBezTo>
                    <a:cubicBezTo>
                      <a:pt x="196" y="90"/>
                      <a:pt x="196" y="90"/>
                      <a:pt x="196" y="90"/>
                    </a:cubicBezTo>
                    <a:cubicBezTo>
                      <a:pt x="196" y="76"/>
                      <a:pt x="190" y="64"/>
                      <a:pt x="181" y="55"/>
                    </a:cubicBezTo>
                    <a:cubicBezTo>
                      <a:pt x="172" y="46"/>
                      <a:pt x="159" y="40"/>
                      <a:pt x="146" y="40"/>
                    </a:cubicBezTo>
                    <a:cubicBezTo>
                      <a:pt x="81" y="40"/>
                      <a:pt x="81" y="40"/>
                      <a:pt x="81" y="40"/>
                    </a:cubicBezTo>
                    <a:cubicBezTo>
                      <a:pt x="69" y="40"/>
                      <a:pt x="58" y="44"/>
                      <a:pt x="49" y="51"/>
                    </a:cubicBezTo>
                    <a:cubicBezTo>
                      <a:pt x="0" y="51"/>
                      <a:pt x="0" y="51"/>
                      <a:pt x="0" y="51"/>
                    </a:cubicBezTo>
                    <a:cubicBezTo>
                      <a:pt x="4" y="42"/>
                      <a:pt x="10" y="34"/>
                      <a:pt x="17" y="26"/>
                    </a:cubicBezTo>
                    <a:cubicBezTo>
                      <a:pt x="33" y="10"/>
                      <a:pt x="56" y="0"/>
                      <a:pt x="81" y="0"/>
                    </a:cubicBezTo>
                    <a:close/>
                  </a:path>
                </a:pathLst>
              </a:custGeom>
              <a:solidFill>
                <a:srgbClr val="FFA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4" name="MH_Other_16"/>
              <p:cNvSpPr/>
              <p:nvPr>
                <p:custDataLst>
                  <p:tags r:id="rId3"/>
                </p:custDataLst>
              </p:nvPr>
            </p:nvSpPr>
            <p:spPr bwMode="auto">
              <a:xfrm>
                <a:off x="2283619" y="4218512"/>
                <a:ext cx="339725" cy="61913"/>
              </a:xfrm>
              <a:custGeom>
                <a:avLst/>
                <a:gdLst>
                  <a:gd name="T0" fmla="*/ 2147483646 w 199"/>
                  <a:gd name="T1" fmla="*/ 0 h 37"/>
                  <a:gd name="T2" fmla="*/ 2147483646 w 199"/>
                  <a:gd name="T3" fmla="*/ 0 h 37"/>
                  <a:gd name="T4" fmla="*/ 2147483646 w 199"/>
                  <a:gd name="T5" fmla="*/ 2147483646 h 37"/>
                  <a:gd name="T6" fmla="*/ 2147483646 w 199"/>
                  <a:gd name="T7" fmla="*/ 2147483646 h 37"/>
                  <a:gd name="T8" fmla="*/ 2147483646 w 199"/>
                  <a:gd name="T9" fmla="*/ 2147483646 h 37"/>
                  <a:gd name="T10" fmla="*/ 2147483646 w 199"/>
                  <a:gd name="T11" fmla="*/ 2147483646 h 37"/>
                  <a:gd name="T12" fmla="*/ 0 w 199"/>
                  <a:gd name="T13" fmla="*/ 2147483646 h 37"/>
                  <a:gd name="T14" fmla="*/ 0 w 199"/>
                  <a:gd name="T15" fmla="*/ 2147483646 h 37"/>
                  <a:gd name="T16" fmla="*/ 2147483646 w 199"/>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37">
                    <a:moveTo>
                      <a:pt x="19" y="0"/>
                    </a:moveTo>
                    <a:cubicBezTo>
                      <a:pt x="181" y="0"/>
                      <a:pt x="181" y="0"/>
                      <a:pt x="181" y="0"/>
                    </a:cubicBezTo>
                    <a:cubicBezTo>
                      <a:pt x="191" y="0"/>
                      <a:pt x="199" y="9"/>
                      <a:pt x="199" y="19"/>
                    </a:cubicBezTo>
                    <a:cubicBezTo>
                      <a:pt x="199" y="19"/>
                      <a:pt x="199" y="19"/>
                      <a:pt x="199" y="19"/>
                    </a:cubicBezTo>
                    <a:cubicBezTo>
                      <a:pt x="199" y="29"/>
                      <a:pt x="191" y="37"/>
                      <a:pt x="181" y="37"/>
                    </a:cubicBezTo>
                    <a:cubicBezTo>
                      <a:pt x="19" y="37"/>
                      <a:pt x="19" y="37"/>
                      <a:pt x="19" y="37"/>
                    </a:cubicBezTo>
                    <a:cubicBezTo>
                      <a:pt x="8" y="37"/>
                      <a:pt x="0" y="29"/>
                      <a:pt x="0" y="19"/>
                    </a:cubicBezTo>
                    <a:cubicBezTo>
                      <a:pt x="0" y="19"/>
                      <a:pt x="0" y="19"/>
                      <a:pt x="0" y="19"/>
                    </a:cubicBezTo>
                    <a:cubicBezTo>
                      <a:pt x="0" y="9"/>
                      <a:pt x="8" y="0"/>
                      <a:pt x="19" y="0"/>
                    </a:cubicBezTo>
                    <a:close/>
                  </a:path>
                </a:pathLst>
              </a:custGeom>
              <a:solidFill>
                <a:srgbClr val="5ABBC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31" name="TextBox 130"/>
            <p:cNvSpPr txBox="1"/>
            <p:nvPr/>
          </p:nvSpPr>
          <p:spPr bwMode="auto">
            <a:xfrm>
              <a:off x="6817661" y="2638880"/>
              <a:ext cx="1765227" cy="47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10000"/>
                </a:lnSpc>
              </a:pPr>
              <a:r>
                <a:rPr lang="en-US" altLang="zh-CN" sz="2400" dirty="0" smtClean="0">
                  <a:solidFill>
                    <a:schemeClr val="tx2"/>
                  </a:solidFill>
                  <a:latin typeface="+mn-ea"/>
                  <a:ea typeface="+mn-ea"/>
                </a:rPr>
                <a:t>FLASH</a:t>
              </a:r>
              <a:r>
                <a:rPr lang="zh-CN" altLang="en-US" sz="2400" dirty="0" smtClean="0">
                  <a:solidFill>
                    <a:schemeClr val="tx2"/>
                  </a:solidFill>
                  <a:latin typeface="+mn-ea"/>
                  <a:ea typeface="+mn-ea"/>
                </a:rPr>
                <a:t>动画</a:t>
              </a:r>
              <a:endParaRPr lang="zh-CN" altLang="en-US" sz="2400" dirty="0">
                <a:solidFill>
                  <a:schemeClr val="tx2"/>
                </a:solidFill>
                <a:latin typeface="+mn-ea"/>
                <a:ea typeface="+mn-ea"/>
              </a:endParaRPr>
            </a:p>
          </p:txBody>
        </p:sp>
      </p:grpSp>
      <p:grpSp>
        <p:nvGrpSpPr>
          <p:cNvPr id="135" name="组合 134"/>
          <p:cNvGrpSpPr/>
          <p:nvPr/>
        </p:nvGrpSpPr>
        <p:grpSpPr>
          <a:xfrm>
            <a:off x="6699034" y="4035143"/>
            <a:ext cx="1622062" cy="495300"/>
            <a:chOff x="6543399" y="3719540"/>
            <a:chExt cx="1622062" cy="495300"/>
          </a:xfrm>
        </p:grpSpPr>
        <p:sp>
          <p:nvSpPr>
            <p:cNvPr id="136" name="TextBox 135"/>
            <p:cNvSpPr txBox="1"/>
            <p:nvPr/>
          </p:nvSpPr>
          <p:spPr bwMode="auto">
            <a:xfrm>
              <a:off x="7365242" y="3728513"/>
              <a:ext cx="800219" cy="47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10000"/>
                </a:lnSpc>
              </a:pPr>
              <a:r>
                <a:rPr lang="zh-CN" altLang="en-US" sz="2400" dirty="0" smtClean="0">
                  <a:solidFill>
                    <a:schemeClr val="tx2"/>
                  </a:solidFill>
                  <a:latin typeface="+mn-ea"/>
                  <a:ea typeface="+mn-ea"/>
                </a:rPr>
                <a:t>视频</a:t>
              </a:r>
              <a:endParaRPr lang="zh-CN" altLang="en-US" sz="2400" dirty="0">
                <a:solidFill>
                  <a:schemeClr val="tx2"/>
                </a:solidFill>
                <a:latin typeface="+mn-ea"/>
                <a:ea typeface="+mn-ea"/>
              </a:endParaRPr>
            </a:p>
          </p:txBody>
        </p:sp>
        <p:grpSp>
          <p:nvGrpSpPr>
            <p:cNvPr id="137" name="组合 136"/>
            <p:cNvGrpSpPr/>
            <p:nvPr/>
          </p:nvGrpSpPr>
          <p:grpSpPr bwMode="auto">
            <a:xfrm>
              <a:off x="6543399" y="3719540"/>
              <a:ext cx="624432" cy="495300"/>
              <a:chOff x="0" y="0"/>
              <a:chExt cx="270265" cy="214467"/>
            </a:xfrm>
          </p:grpSpPr>
          <p:sp>
            <p:nvSpPr>
              <p:cNvPr id="138" name="Freeform 1294"/>
              <p:cNvSpPr>
                <a:spLocks noChangeArrowheads="1"/>
              </p:cNvSpPr>
              <p:nvPr/>
            </p:nvSpPr>
            <p:spPr bwMode="auto">
              <a:xfrm>
                <a:off x="0" y="0"/>
                <a:ext cx="270264" cy="214467"/>
              </a:xfrm>
              <a:custGeom>
                <a:avLst/>
                <a:gdLst>
                  <a:gd name="T0" fmla="*/ 2147483647 w 131"/>
                  <a:gd name="T1" fmla="*/ 0 h 104"/>
                  <a:gd name="T2" fmla="*/ 2147483647 w 131"/>
                  <a:gd name="T3" fmla="*/ 0 h 104"/>
                  <a:gd name="T4" fmla="*/ 0 w 131"/>
                  <a:gd name="T5" fmla="*/ 2147483647 h 104"/>
                  <a:gd name="T6" fmla="*/ 0 w 131"/>
                  <a:gd name="T7" fmla="*/ 2147483647 h 104"/>
                  <a:gd name="T8" fmla="*/ 2147483647 w 131"/>
                  <a:gd name="T9" fmla="*/ 2147483647 h 104"/>
                  <a:gd name="T10" fmla="*/ 2147483647 w 131"/>
                  <a:gd name="T11" fmla="*/ 2147483647 h 104"/>
                  <a:gd name="T12" fmla="*/ 2147483647 w 131"/>
                  <a:gd name="T13" fmla="*/ 2147483647 h 104"/>
                  <a:gd name="T14" fmla="*/ 2147483647 w 131"/>
                  <a:gd name="T15" fmla="*/ 2147483647 h 104"/>
                  <a:gd name="T16" fmla="*/ 2147483647 w 131"/>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1"/>
                  <a:gd name="T28" fmla="*/ 0 h 104"/>
                  <a:gd name="T29" fmla="*/ 131 w 131"/>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1" h="104">
                    <a:moveTo>
                      <a:pt x="128" y="0"/>
                    </a:moveTo>
                    <a:cubicBezTo>
                      <a:pt x="2" y="0"/>
                      <a:pt x="2" y="0"/>
                      <a:pt x="2" y="0"/>
                    </a:cubicBezTo>
                    <a:cubicBezTo>
                      <a:pt x="1" y="0"/>
                      <a:pt x="0" y="1"/>
                      <a:pt x="0" y="3"/>
                    </a:cubicBezTo>
                    <a:cubicBezTo>
                      <a:pt x="0" y="101"/>
                      <a:pt x="0" y="101"/>
                      <a:pt x="0" y="101"/>
                    </a:cubicBezTo>
                    <a:cubicBezTo>
                      <a:pt x="0" y="103"/>
                      <a:pt x="1" y="104"/>
                      <a:pt x="2" y="104"/>
                    </a:cubicBezTo>
                    <a:cubicBezTo>
                      <a:pt x="128" y="104"/>
                      <a:pt x="128" y="104"/>
                      <a:pt x="128" y="104"/>
                    </a:cubicBezTo>
                    <a:cubicBezTo>
                      <a:pt x="130" y="104"/>
                      <a:pt x="131" y="103"/>
                      <a:pt x="131" y="101"/>
                    </a:cubicBezTo>
                    <a:cubicBezTo>
                      <a:pt x="131" y="3"/>
                      <a:pt x="131" y="3"/>
                      <a:pt x="131" y="3"/>
                    </a:cubicBezTo>
                    <a:cubicBezTo>
                      <a:pt x="131" y="1"/>
                      <a:pt x="130" y="0"/>
                      <a:pt x="128" y="0"/>
                    </a:cubicBezTo>
                  </a:path>
                </a:pathLst>
              </a:custGeom>
              <a:solidFill>
                <a:srgbClr val="E26E2D"/>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1pPr>
                <a:lvl2pPr marL="544830" indent="-8763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2pPr>
                <a:lvl3pPr marL="1089025" indent="-174625"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3pPr>
                <a:lvl4pPr marL="1631950" indent="-26035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4pPr>
                <a:lvl5pPr marL="2176780" indent="-34798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1089025" rtl="0" eaLnBrk="1" fontAlgn="base" latinLnBrk="0" hangingPunct="1">
                  <a:lnSpc>
                    <a:spcPct val="100000"/>
                  </a:lnSpc>
                  <a:spcBef>
                    <a:spcPct val="0"/>
                  </a:spcBef>
                  <a:spcAft>
                    <a:spcPct val="0"/>
                  </a:spcAft>
                  <a:buClrTx/>
                  <a:buSzTx/>
                  <a:buFontTx/>
                  <a:buNone/>
                  <a:defRPr/>
                </a:pPr>
                <a:endParaRPr kumimoji="0" lang="zh-CN" altLang="en-US" sz="21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139" name="Freeform 1295"/>
              <p:cNvSpPr>
                <a:spLocks noChangeArrowheads="1"/>
              </p:cNvSpPr>
              <p:nvPr/>
            </p:nvSpPr>
            <p:spPr bwMode="auto">
              <a:xfrm>
                <a:off x="61899" y="0"/>
                <a:ext cx="208365" cy="214467"/>
              </a:xfrm>
              <a:custGeom>
                <a:avLst/>
                <a:gdLst>
                  <a:gd name="T0" fmla="*/ 2147483647 w 101"/>
                  <a:gd name="T1" fmla="*/ 0 h 104"/>
                  <a:gd name="T2" fmla="*/ 0 w 101"/>
                  <a:gd name="T3" fmla="*/ 0 h 104"/>
                  <a:gd name="T4" fmla="*/ 0 w 101"/>
                  <a:gd name="T5" fmla="*/ 0 h 104"/>
                  <a:gd name="T6" fmla="*/ 2147483647 w 101"/>
                  <a:gd name="T7" fmla="*/ 2147483647 h 104"/>
                  <a:gd name="T8" fmla="*/ 2147483647 w 101"/>
                  <a:gd name="T9" fmla="*/ 2147483647 h 104"/>
                  <a:gd name="T10" fmla="*/ 2147483647 w 101"/>
                  <a:gd name="T11" fmla="*/ 2147483647 h 104"/>
                  <a:gd name="T12" fmla="*/ 2147483647 w 101"/>
                  <a:gd name="T13" fmla="*/ 2147483647 h 104"/>
                  <a:gd name="T14" fmla="*/ 2147483647 w 101"/>
                  <a:gd name="T15" fmla="*/ 0 h 104"/>
                  <a:gd name="T16" fmla="*/ 0 60000 65536"/>
                  <a:gd name="T17" fmla="*/ 0 60000 65536"/>
                  <a:gd name="T18" fmla="*/ 0 60000 65536"/>
                  <a:gd name="T19" fmla="*/ 0 60000 65536"/>
                  <a:gd name="T20" fmla="*/ 0 60000 65536"/>
                  <a:gd name="T21" fmla="*/ 0 60000 65536"/>
                  <a:gd name="T22" fmla="*/ 0 60000 65536"/>
                  <a:gd name="T23" fmla="*/ 0 60000 65536"/>
                  <a:gd name="T24" fmla="*/ 0 w 101"/>
                  <a:gd name="T25" fmla="*/ 0 h 104"/>
                  <a:gd name="T26" fmla="*/ 101 w 101"/>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 h="104">
                    <a:moveTo>
                      <a:pt x="30" y="0"/>
                    </a:moveTo>
                    <a:cubicBezTo>
                      <a:pt x="0" y="0"/>
                      <a:pt x="0" y="0"/>
                      <a:pt x="0" y="0"/>
                    </a:cubicBezTo>
                    <a:cubicBezTo>
                      <a:pt x="0" y="0"/>
                      <a:pt x="0" y="0"/>
                      <a:pt x="0" y="0"/>
                    </a:cubicBezTo>
                    <a:cubicBezTo>
                      <a:pt x="97" y="104"/>
                      <a:pt x="97" y="104"/>
                      <a:pt x="97" y="104"/>
                    </a:cubicBezTo>
                    <a:cubicBezTo>
                      <a:pt x="98" y="104"/>
                      <a:pt x="98" y="104"/>
                      <a:pt x="98" y="104"/>
                    </a:cubicBezTo>
                    <a:cubicBezTo>
                      <a:pt x="100" y="104"/>
                      <a:pt x="101" y="103"/>
                      <a:pt x="101" y="101"/>
                    </a:cubicBezTo>
                    <a:cubicBezTo>
                      <a:pt x="101" y="76"/>
                      <a:pt x="101" y="76"/>
                      <a:pt x="101" y="76"/>
                    </a:cubicBezTo>
                    <a:cubicBezTo>
                      <a:pt x="30" y="0"/>
                      <a:pt x="30" y="0"/>
                      <a:pt x="30" y="0"/>
                    </a:cubicBezTo>
                  </a:path>
                </a:pathLst>
              </a:custGeom>
              <a:solidFill>
                <a:srgbClr val="C9662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1pPr>
                <a:lvl2pPr marL="544830" indent="-8763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2pPr>
                <a:lvl3pPr marL="1089025" indent="-174625"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3pPr>
                <a:lvl4pPr marL="1631950" indent="-26035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4pPr>
                <a:lvl5pPr marL="2176780" indent="-34798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1089025" rtl="0" eaLnBrk="1" fontAlgn="base" latinLnBrk="0" hangingPunct="1">
                  <a:lnSpc>
                    <a:spcPct val="100000"/>
                  </a:lnSpc>
                  <a:spcBef>
                    <a:spcPct val="0"/>
                  </a:spcBef>
                  <a:spcAft>
                    <a:spcPct val="0"/>
                  </a:spcAft>
                  <a:buClrTx/>
                  <a:buSzTx/>
                  <a:buFontTx/>
                  <a:buNone/>
                  <a:defRPr/>
                </a:pPr>
                <a:endParaRPr kumimoji="0" lang="zh-CN" altLang="en-US" sz="21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206" name="Freeform 1296"/>
              <p:cNvSpPr>
                <a:spLocks noChangeArrowheads="1"/>
              </p:cNvSpPr>
              <p:nvPr/>
            </p:nvSpPr>
            <p:spPr bwMode="auto">
              <a:xfrm>
                <a:off x="152569" y="0"/>
                <a:ext cx="117696" cy="126414"/>
              </a:xfrm>
              <a:custGeom>
                <a:avLst/>
                <a:gdLst>
                  <a:gd name="T0" fmla="*/ 2147483647 w 57"/>
                  <a:gd name="T1" fmla="*/ 0 h 61"/>
                  <a:gd name="T2" fmla="*/ 0 w 57"/>
                  <a:gd name="T3" fmla="*/ 0 h 61"/>
                  <a:gd name="T4" fmla="*/ 2147483647 w 57"/>
                  <a:gd name="T5" fmla="*/ 2147483647 h 61"/>
                  <a:gd name="T6" fmla="*/ 2147483647 w 57"/>
                  <a:gd name="T7" fmla="*/ 2147483647 h 61"/>
                  <a:gd name="T8" fmla="*/ 2147483647 w 57"/>
                  <a:gd name="T9" fmla="*/ 0 h 61"/>
                  <a:gd name="T10" fmla="*/ 0 60000 65536"/>
                  <a:gd name="T11" fmla="*/ 0 60000 65536"/>
                  <a:gd name="T12" fmla="*/ 0 60000 65536"/>
                  <a:gd name="T13" fmla="*/ 0 60000 65536"/>
                  <a:gd name="T14" fmla="*/ 0 60000 65536"/>
                  <a:gd name="T15" fmla="*/ 0 w 57"/>
                  <a:gd name="T16" fmla="*/ 0 h 61"/>
                  <a:gd name="T17" fmla="*/ 57 w 57"/>
                  <a:gd name="T18" fmla="*/ 61 h 61"/>
                </a:gdLst>
                <a:ahLst/>
                <a:cxnLst>
                  <a:cxn ang="T10">
                    <a:pos x="T0" y="T1"/>
                  </a:cxn>
                  <a:cxn ang="T11">
                    <a:pos x="T2" y="T3"/>
                  </a:cxn>
                  <a:cxn ang="T12">
                    <a:pos x="T4" y="T5"/>
                  </a:cxn>
                  <a:cxn ang="T13">
                    <a:pos x="T6" y="T7"/>
                  </a:cxn>
                  <a:cxn ang="T14">
                    <a:pos x="T8" y="T9"/>
                  </a:cxn>
                </a:cxnLst>
                <a:rect l="T15" t="T16" r="T17" b="T18"/>
                <a:pathLst>
                  <a:path w="57" h="61">
                    <a:moveTo>
                      <a:pt x="54" y="0"/>
                    </a:moveTo>
                    <a:cubicBezTo>
                      <a:pt x="0" y="0"/>
                      <a:pt x="0" y="0"/>
                      <a:pt x="0" y="0"/>
                    </a:cubicBezTo>
                    <a:cubicBezTo>
                      <a:pt x="57" y="61"/>
                      <a:pt x="57" y="61"/>
                      <a:pt x="57" y="61"/>
                    </a:cubicBezTo>
                    <a:cubicBezTo>
                      <a:pt x="57" y="3"/>
                      <a:pt x="57" y="3"/>
                      <a:pt x="57" y="3"/>
                    </a:cubicBezTo>
                    <a:cubicBezTo>
                      <a:pt x="57" y="1"/>
                      <a:pt x="56" y="0"/>
                      <a:pt x="54" y="0"/>
                    </a:cubicBezTo>
                  </a:path>
                </a:pathLst>
              </a:custGeom>
              <a:solidFill>
                <a:srgbClr val="C9662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1pPr>
                <a:lvl2pPr marL="544830" indent="-8763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2pPr>
                <a:lvl3pPr marL="1089025" indent="-174625"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3pPr>
                <a:lvl4pPr marL="1631950" indent="-26035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4pPr>
                <a:lvl5pPr marL="2176780" indent="-34798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1089025" rtl="0" eaLnBrk="1" fontAlgn="base" latinLnBrk="0" hangingPunct="1">
                  <a:lnSpc>
                    <a:spcPct val="100000"/>
                  </a:lnSpc>
                  <a:spcBef>
                    <a:spcPct val="0"/>
                  </a:spcBef>
                  <a:spcAft>
                    <a:spcPct val="0"/>
                  </a:spcAft>
                  <a:buClrTx/>
                  <a:buSzTx/>
                  <a:buFontTx/>
                  <a:buNone/>
                  <a:defRPr/>
                </a:pPr>
                <a:endParaRPr kumimoji="0" lang="zh-CN" altLang="en-US" sz="21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207" name="Rectangle 1297"/>
              <p:cNvSpPr>
                <a:spLocks noChangeArrowheads="1"/>
              </p:cNvSpPr>
              <p:nvPr/>
            </p:nvSpPr>
            <p:spPr bwMode="auto">
              <a:xfrm>
                <a:off x="234520" y="16565"/>
                <a:ext cx="20924" cy="14821"/>
              </a:xfrm>
              <a:prstGeom prst="rect">
                <a:avLst/>
              </a:prstGeom>
              <a:solidFill>
                <a:srgbClr val="EAE8DB"/>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1pPr>
                <a:lvl2pPr marL="544830" indent="-8763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2pPr>
                <a:lvl3pPr marL="1089025" indent="-174625"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3pPr>
                <a:lvl4pPr marL="1631950" indent="-26035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4pPr>
                <a:lvl5pPr marL="2176780" indent="-34798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108902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21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charset="-122"/>
                  <a:cs typeface="+mn-cs"/>
                  <a:sym typeface="黑体" panose="02010609060101010101" charset="-122"/>
                </a:endParaRPr>
              </a:p>
            </p:txBody>
          </p:sp>
          <p:sp>
            <p:nvSpPr>
              <p:cNvPr id="208" name="Rectangle 1298"/>
              <p:cNvSpPr>
                <a:spLocks noChangeArrowheads="1"/>
              </p:cNvSpPr>
              <p:nvPr/>
            </p:nvSpPr>
            <p:spPr bwMode="auto">
              <a:xfrm>
                <a:off x="191800" y="16565"/>
                <a:ext cx="20052" cy="14821"/>
              </a:xfrm>
              <a:prstGeom prst="rect">
                <a:avLst/>
              </a:prstGeom>
              <a:solidFill>
                <a:srgbClr val="EAE8DB"/>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1pPr>
                <a:lvl2pPr marL="544830" indent="-8763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2pPr>
                <a:lvl3pPr marL="1089025" indent="-174625"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3pPr>
                <a:lvl4pPr marL="1631950" indent="-26035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4pPr>
                <a:lvl5pPr marL="2176780" indent="-34798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108902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21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charset="-122"/>
                  <a:cs typeface="+mn-cs"/>
                  <a:sym typeface="黑体" panose="02010609060101010101" charset="-122"/>
                </a:endParaRPr>
              </a:p>
            </p:txBody>
          </p:sp>
          <p:sp>
            <p:nvSpPr>
              <p:cNvPr id="209" name="Rectangle 1299"/>
              <p:cNvSpPr>
                <a:spLocks noChangeArrowheads="1"/>
              </p:cNvSpPr>
              <p:nvPr/>
            </p:nvSpPr>
            <p:spPr bwMode="auto">
              <a:xfrm>
                <a:off x="148209" y="16565"/>
                <a:ext cx="18308" cy="14821"/>
              </a:xfrm>
              <a:prstGeom prst="rect">
                <a:avLst/>
              </a:prstGeom>
              <a:solidFill>
                <a:srgbClr val="EAE8DB"/>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1pPr>
                <a:lvl2pPr marL="544830" indent="-8763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2pPr>
                <a:lvl3pPr marL="1089025" indent="-174625"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3pPr>
                <a:lvl4pPr marL="1631950" indent="-26035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4pPr>
                <a:lvl5pPr marL="2176780" indent="-34798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108902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21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charset="-122"/>
                  <a:cs typeface="+mn-cs"/>
                  <a:sym typeface="黑体" panose="02010609060101010101" charset="-122"/>
                </a:endParaRPr>
              </a:p>
            </p:txBody>
          </p:sp>
          <p:sp>
            <p:nvSpPr>
              <p:cNvPr id="210" name="Rectangle 1300"/>
              <p:cNvSpPr>
                <a:spLocks noChangeArrowheads="1"/>
              </p:cNvSpPr>
              <p:nvPr/>
            </p:nvSpPr>
            <p:spPr bwMode="auto">
              <a:xfrm>
                <a:off x="102875" y="16565"/>
                <a:ext cx="18308" cy="14821"/>
              </a:xfrm>
              <a:prstGeom prst="rect">
                <a:avLst/>
              </a:prstGeom>
              <a:solidFill>
                <a:srgbClr val="EAE8DB"/>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1pPr>
                <a:lvl2pPr marL="544830" indent="-8763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2pPr>
                <a:lvl3pPr marL="1089025" indent="-174625"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3pPr>
                <a:lvl4pPr marL="1631950" indent="-26035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4pPr>
                <a:lvl5pPr marL="2176780" indent="-34798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108902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21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charset="-122"/>
                  <a:cs typeface="+mn-cs"/>
                  <a:sym typeface="黑体" panose="02010609060101010101" charset="-122"/>
                </a:endParaRPr>
              </a:p>
            </p:txBody>
          </p:sp>
          <p:sp>
            <p:nvSpPr>
              <p:cNvPr id="211" name="Rectangle 1301"/>
              <p:cNvSpPr>
                <a:spLocks noChangeArrowheads="1"/>
              </p:cNvSpPr>
              <p:nvPr/>
            </p:nvSpPr>
            <p:spPr bwMode="auto">
              <a:xfrm>
                <a:off x="57540" y="16565"/>
                <a:ext cx="18308" cy="14821"/>
              </a:xfrm>
              <a:prstGeom prst="rect">
                <a:avLst/>
              </a:prstGeom>
              <a:solidFill>
                <a:srgbClr val="EAE8DB"/>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1pPr>
                <a:lvl2pPr marL="544830" indent="-8763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2pPr>
                <a:lvl3pPr marL="1089025" indent="-174625"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3pPr>
                <a:lvl4pPr marL="1631950" indent="-26035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4pPr>
                <a:lvl5pPr marL="2176780" indent="-34798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108902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21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charset="-122"/>
                  <a:cs typeface="+mn-cs"/>
                  <a:sym typeface="黑体" panose="02010609060101010101" charset="-122"/>
                </a:endParaRPr>
              </a:p>
            </p:txBody>
          </p:sp>
          <p:sp>
            <p:nvSpPr>
              <p:cNvPr id="212" name="Rectangle 1302"/>
              <p:cNvSpPr>
                <a:spLocks noChangeArrowheads="1"/>
              </p:cNvSpPr>
              <p:nvPr/>
            </p:nvSpPr>
            <p:spPr bwMode="auto">
              <a:xfrm>
                <a:off x="13949" y="16565"/>
                <a:ext cx="20924" cy="14821"/>
              </a:xfrm>
              <a:prstGeom prst="rect">
                <a:avLst/>
              </a:prstGeom>
              <a:solidFill>
                <a:srgbClr val="EAE8DB"/>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1pPr>
                <a:lvl2pPr marL="544830" indent="-8763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2pPr>
                <a:lvl3pPr marL="1089025" indent="-174625"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3pPr>
                <a:lvl4pPr marL="1631950" indent="-26035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4pPr>
                <a:lvl5pPr marL="2176780" indent="-34798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108902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21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charset="-122"/>
                  <a:cs typeface="+mn-cs"/>
                  <a:sym typeface="黑体" panose="02010609060101010101" charset="-122"/>
                </a:endParaRPr>
              </a:p>
            </p:txBody>
          </p:sp>
          <p:sp>
            <p:nvSpPr>
              <p:cNvPr id="213" name="Rectangle 1303"/>
              <p:cNvSpPr>
                <a:spLocks noChangeArrowheads="1"/>
              </p:cNvSpPr>
              <p:nvPr/>
            </p:nvSpPr>
            <p:spPr bwMode="auto">
              <a:xfrm>
                <a:off x="13949" y="183954"/>
                <a:ext cx="20924" cy="13949"/>
              </a:xfrm>
              <a:prstGeom prst="rect">
                <a:avLst/>
              </a:prstGeom>
              <a:solidFill>
                <a:srgbClr val="EAE8DB"/>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1pPr>
                <a:lvl2pPr marL="544830" indent="-8763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2pPr>
                <a:lvl3pPr marL="1089025" indent="-174625"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3pPr>
                <a:lvl4pPr marL="1631950" indent="-26035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4pPr>
                <a:lvl5pPr marL="2176780" indent="-34798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108902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21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charset="-122"/>
                  <a:cs typeface="+mn-cs"/>
                  <a:sym typeface="黑体" panose="02010609060101010101" charset="-122"/>
                </a:endParaRPr>
              </a:p>
            </p:txBody>
          </p:sp>
          <p:sp>
            <p:nvSpPr>
              <p:cNvPr id="214" name="Rectangle 1304"/>
              <p:cNvSpPr>
                <a:spLocks noChangeArrowheads="1"/>
              </p:cNvSpPr>
              <p:nvPr/>
            </p:nvSpPr>
            <p:spPr bwMode="auto">
              <a:xfrm>
                <a:off x="57540" y="183954"/>
                <a:ext cx="18308" cy="13949"/>
              </a:xfrm>
              <a:prstGeom prst="rect">
                <a:avLst/>
              </a:prstGeom>
              <a:solidFill>
                <a:srgbClr val="EAE8DB"/>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1pPr>
                <a:lvl2pPr marL="544830" indent="-8763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2pPr>
                <a:lvl3pPr marL="1089025" indent="-174625"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3pPr>
                <a:lvl4pPr marL="1631950" indent="-26035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4pPr>
                <a:lvl5pPr marL="2176780" indent="-34798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108902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21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charset="-122"/>
                  <a:cs typeface="+mn-cs"/>
                  <a:sym typeface="黑体" panose="02010609060101010101" charset="-122"/>
                </a:endParaRPr>
              </a:p>
            </p:txBody>
          </p:sp>
          <p:sp>
            <p:nvSpPr>
              <p:cNvPr id="215" name="Rectangle 1305"/>
              <p:cNvSpPr>
                <a:spLocks noChangeArrowheads="1"/>
              </p:cNvSpPr>
              <p:nvPr/>
            </p:nvSpPr>
            <p:spPr bwMode="auto">
              <a:xfrm>
                <a:off x="102875" y="183954"/>
                <a:ext cx="18308" cy="13949"/>
              </a:xfrm>
              <a:prstGeom prst="rect">
                <a:avLst/>
              </a:prstGeom>
              <a:solidFill>
                <a:srgbClr val="EAE8DB"/>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1pPr>
                <a:lvl2pPr marL="544830" indent="-8763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2pPr>
                <a:lvl3pPr marL="1089025" indent="-174625"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3pPr>
                <a:lvl4pPr marL="1631950" indent="-26035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4pPr>
                <a:lvl5pPr marL="2176780" indent="-34798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108902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21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charset="-122"/>
                  <a:cs typeface="+mn-cs"/>
                  <a:sym typeface="黑体" panose="02010609060101010101" charset="-122"/>
                </a:endParaRPr>
              </a:p>
            </p:txBody>
          </p:sp>
          <p:sp>
            <p:nvSpPr>
              <p:cNvPr id="216" name="Rectangle 1306"/>
              <p:cNvSpPr>
                <a:spLocks noChangeArrowheads="1"/>
              </p:cNvSpPr>
              <p:nvPr/>
            </p:nvSpPr>
            <p:spPr bwMode="auto">
              <a:xfrm>
                <a:off x="148209" y="183954"/>
                <a:ext cx="18308" cy="13949"/>
              </a:xfrm>
              <a:prstGeom prst="rect">
                <a:avLst/>
              </a:prstGeom>
              <a:solidFill>
                <a:srgbClr val="EAE8DB"/>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1pPr>
                <a:lvl2pPr marL="544830" indent="-8763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2pPr>
                <a:lvl3pPr marL="1089025" indent="-174625"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3pPr>
                <a:lvl4pPr marL="1631950" indent="-26035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4pPr>
                <a:lvl5pPr marL="2176780" indent="-34798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108902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21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charset="-122"/>
                  <a:cs typeface="+mn-cs"/>
                  <a:sym typeface="黑体" panose="02010609060101010101" charset="-122"/>
                </a:endParaRPr>
              </a:p>
            </p:txBody>
          </p:sp>
          <p:sp>
            <p:nvSpPr>
              <p:cNvPr id="217" name="Rectangle 1307"/>
              <p:cNvSpPr>
                <a:spLocks noChangeArrowheads="1"/>
              </p:cNvSpPr>
              <p:nvPr/>
            </p:nvSpPr>
            <p:spPr bwMode="auto">
              <a:xfrm>
                <a:off x="191800" y="183954"/>
                <a:ext cx="20052" cy="13949"/>
              </a:xfrm>
              <a:prstGeom prst="rect">
                <a:avLst/>
              </a:prstGeom>
              <a:solidFill>
                <a:srgbClr val="EAE8DB"/>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1pPr>
                <a:lvl2pPr marL="544830" indent="-8763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2pPr>
                <a:lvl3pPr marL="1089025" indent="-174625"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3pPr>
                <a:lvl4pPr marL="1631950" indent="-26035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4pPr>
                <a:lvl5pPr marL="2176780" indent="-34798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108902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21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charset="-122"/>
                  <a:cs typeface="+mn-cs"/>
                  <a:sym typeface="黑体" panose="02010609060101010101" charset="-122"/>
                </a:endParaRPr>
              </a:p>
            </p:txBody>
          </p:sp>
          <p:sp>
            <p:nvSpPr>
              <p:cNvPr id="218" name="Rectangle 1308"/>
              <p:cNvSpPr>
                <a:spLocks noChangeArrowheads="1"/>
              </p:cNvSpPr>
              <p:nvPr/>
            </p:nvSpPr>
            <p:spPr bwMode="auto">
              <a:xfrm>
                <a:off x="234520" y="183954"/>
                <a:ext cx="20924" cy="13949"/>
              </a:xfrm>
              <a:prstGeom prst="rect">
                <a:avLst/>
              </a:prstGeom>
              <a:solidFill>
                <a:srgbClr val="EAE8DB"/>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1pPr>
                <a:lvl2pPr marL="544830" indent="-8763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2pPr>
                <a:lvl3pPr marL="1089025" indent="-174625"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3pPr>
                <a:lvl4pPr marL="1631950" indent="-26035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4pPr>
                <a:lvl5pPr marL="2176780" indent="-34798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108902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21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charset="-122"/>
                  <a:cs typeface="+mn-cs"/>
                  <a:sym typeface="黑体" panose="02010609060101010101" charset="-122"/>
                </a:endParaRPr>
              </a:p>
            </p:txBody>
          </p:sp>
          <p:sp>
            <p:nvSpPr>
              <p:cNvPr id="219" name="Rectangle 1309"/>
              <p:cNvSpPr>
                <a:spLocks noChangeArrowheads="1"/>
              </p:cNvSpPr>
              <p:nvPr/>
            </p:nvSpPr>
            <p:spPr bwMode="auto">
              <a:xfrm>
                <a:off x="13949" y="60156"/>
                <a:ext cx="109849" cy="96772"/>
              </a:xfrm>
              <a:prstGeom prst="rect">
                <a:avLst/>
              </a:prstGeom>
              <a:solidFill>
                <a:srgbClr val="EAE8DB"/>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1pPr>
                <a:lvl2pPr marL="544830" indent="-8763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2pPr>
                <a:lvl3pPr marL="1089025" indent="-174625"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3pPr>
                <a:lvl4pPr marL="1631950" indent="-26035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4pPr>
                <a:lvl5pPr marL="2176780" indent="-34798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108902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21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charset="-122"/>
                  <a:cs typeface="+mn-cs"/>
                  <a:sym typeface="黑体" panose="02010609060101010101" charset="-122"/>
                </a:endParaRPr>
              </a:p>
            </p:txBody>
          </p:sp>
          <p:sp>
            <p:nvSpPr>
              <p:cNvPr id="220" name="Rectangle 1310"/>
              <p:cNvSpPr>
                <a:spLocks noChangeArrowheads="1"/>
              </p:cNvSpPr>
              <p:nvPr/>
            </p:nvSpPr>
            <p:spPr bwMode="auto">
              <a:xfrm>
                <a:off x="146466" y="60156"/>
                <a:ext cx="108977" cy="96772"/>
              </a:xfrm>
              <a:prstGeom prst="rect">
                <a:avLst/>
              </a:prstGeom>
              <a:solidFill>
                <a:srgbClr val="EAE8DB"/>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1pPr>
                <a:lvl2pPr marL="544830" indent="-8763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2pPr>
                <a:lvl3pPr marL="1089025" indent="-174625"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3pPr>
                <a:lvl4pPr marL="1631950" indent="-26035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4pPr>
                <a:lvl5pPr marL="2176780" indent="-34798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108902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21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charset="-122"/>
                  <a:cs typeface="+mn-cs"/>
                  <a:sym typeface="黑体" panose="02010609060101010101" charset="-122"/>
                </a:endParaRPr>
              </a:p>
            </p:txBody>
          </p:sp>
        </p:grpSp>
      </p:grpSp>
      <p:grpSp>
        <p:nvGrpSpPr>
          <p:cNvPr id="221" name="组合 220"/>
          <p:cNvGrpSpPr/>
          <p:nvPr/>
        </p:nvGrpSpPr>
        <p:grpSpPr>
          <a:xfrm>
            <a:off x="6359684" y="5103526"/>
            <a:ext cx="2160317" cy="641351"/>
            <a:chOff x="6202161" y="4911260"/>
            <a:chExt cx="2160317" cy="641351"/>
          </a:xfrm>
        </p:grpSpPr>
        <p:sp>
          <p:nvSpPr>
            <p:cNvPr id="222" name="TextBox 221"/>
            <p:cNvSpPr txBox="1"/>
            <p:nvPr/>
          </p:nvSpPr>
          <p:spPr bwMode="auto">
            <a:xfrm>
              <a:off x="6946706" y="4941528"/>
              <a:ext cx="1415772" cy="47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10000"/>
                </a:lnSpc>
              </a:pPr>
              <a:r>
                <a:rPr lang="zh-CN" altLang="en-US" sz="2400" dirty="0">
                  <a:solidFill>
                    <a:schemeClr val="tx2"/>
                  </a:solidFill>
                  <a:latin typeface="+mn-ea"/>
                </a:rPr>
                <a:t>趣味</a:t>
              </a:r>
              <a:r>
                <a:rPr lang="zh-CN" altLang="en-US" sz="2400" dirty="0" smtClean="0">
                  <a:solidFill>
                    <a:schemeClr val="tx2"/>
                  </a:solidFill>
                  <a:latin typeface="+mn-ea"/>
                  <a:ea typeface="+mn-ea"/>
                </a:rPr>
                <a:t>游戏</a:t>
              </a:r>
              <a:endParaRPr lang="zh-CN" altLang="en-US" sz="2400" dirty="0">
                <a:solidFill>
                  <a:schemeClr val="tx2"/>
                </a:solidFill>
                <a:latin typeface="+mn-ea"/>
                <a:ea typeface="+mn-ea"/>
              </a:endParaRPr>
            </a:p>
          </p:txBody>
        </p:sp>
        <p:grpSp>
          <p:nvGrpSpPr>
            <p:cNvPr id="223" name="组合 222"/>
            <p:cNvGrpSpPr/>
            <p:nvPr/>
          </p:nvGrpSpPr>
          <p:grpSpPr bwMode="auto">
            <a:xfrm>
              <a:off x="6202161" y="4911260"/>
              <a:ext cx="596900" cy="641351"/>
              <a:chOff x="0" y="0"/>
              <a:chExt cx="261546" cy="281598"/>
            </a:xfrm>
          </p:grpSpPr>
          <p:sp>
            <p:nvSpPr>
              <p:cNvPr id="224" name="Freeform 66"/>
              <p:cNvSpPr>
                <a:spLocks noChangeArrowheads="1"/>
              </p:cNvSpPr>
              <p:nvPr/>
            </p:nvSpPr>
            <p:spPr bwMode="auto">
              <a:xfrm>
                <a:off x="0" y="0"/>
                <a:ext cx="220570" cy="84567"/>
              </a:xfrm>
              <a:custGeom>
                <a:avLst/>
                <a:gdLst>
                  <a:gd name="T0" fmla="*/ 2147483647 w 107"/>
                  <a:gd name="T1" fmla="*/ 2147483647 h 41"/>
                  <a:gd name="T2" fmla="*/ 2147483647 w 107"/>
                  <a:gd name="T3" fmla="*/ 2147483647 h 41"/>
                  <a:gd name="T4" fmla="*/ 2147483647 w 107"/>
                  <a:gd name="T5" fmla="*/ 0 h 41"/>
                  <a:gd name="T6" fmla="*/ 2147483647 w 107"/>
                  <a:gd name="T7" fmla="*/ 0 h 41"/>
                  <a:gd name="T8" fmla="*/ 0 w 107"/>
                  <a:gd name="T9" fmla="*/ 2147483647 h 41"/>
                  <a:gd name="T10" fmla="*/ 0 w 107"/>
                  <a:gd name="T11" fmla="*/ 2147483647 h 41"/>
                  <a:gd name="T12" fmla="*/ 2147483647 w 107"/>
                  <a:gd name="T13" fmla="*/ 2147483647 h 41"/>
                  <a:gd name="T14" fmla="*/ 2147483647 w 107"/>
                  <a:gd name="T15" fmla="*/ 2147483647 h 41"/>
                  <a:gd name="T16" fmla="*/ 0 60000 65536"/>
                  <a:gd name="T17" fmla="*/ 0 60000 65536"/>
                  <a:gd name="T18" fmla="*/ 0 60000 65536"/>
                  <a:gd name="T19" fmla="*/ 0 60000 65536"/>
                  <a:gd name="T20" fmla="*/ 0 60000 65536"/>
                  <a:gd name="T21" fmla="*/ 0 60000 65536"/>
                  <a:gd name="T22" fmla="*/ 0 60000 65536"/>
                  <a:gd name="T23" fmla="*/ 0 60000 65536"/>
                  <a:gd name="T24" fmla="*/ 0 w 107"/>
                  <a:gd name="T25" fmla="*/ 0 h 41"/>
                  <a:gd name="T26" fmla="*/ 107 w 107"/>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 h="41">
                    <a:moveTo>
                      <a:pt x="107" y="19"/>
                    </a:moveTo>
                    <a:cubicBezTo>
                      <a:pt x="107" y="10"/>
                      <a:pt x="107" y="10"/>
                      <a:pt x="107" y="10"/>
                    </a:cubicBezTo>
                    <a:cubicBezTo>
                      <a:pt x="107" y="5"/>
                      <a:pt x="103" y="0"/>
                      <a:pt x="98" y="0"/>
                    </a:cubicBezTo>
                    <a:cubicBezTo>
                      <a:pt x="10" y="0"/>
                      <a:pt x="10" y="0"/>
                      <a:pt x="10" y="0"/>
                    </a:cubicBezTo>
                    <a:cubicBezTo>
                      <a:pt x="4" y="0"/>
                      <a:pt x="0" y="5"/>
                      <a:pt x="0" y="10"/>
                    </a:cubicBezTo>
                    <a:cubicBezTo>
                      <a:pt x="0" y="41"/>
                      <a:pt x="0" y="41"/>
                      <a:pt x="0" y="41"/>
                    </a:cubicBezTo>
                    <a:cubicBezTo>
                      <a:pt x="24" y="19"/>
                      <a:pt x="24" y="19"/>
                      <a:pt x="24" y="19"/>
                    </a:cubicBezTo>
                    <a:lnTo>
                      <a:pt x="107" y="19"/>
                    </a:lnTo>
                    <a:close/>
                  </a:path>
                </a:pathLst>
              </a:custGeom>
              <a:solidFill>
                <a:srgbClr val="D84480"/>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1pPr>
                <a:lvl2pPr marL="544830" indent="-8763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2pPr>
                <a:lvl3pPr marL="1089025" indent="-174625"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3pPr>
                <a:lvl4pPr marL="1631950" indent="-26035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4pPr>
                <a:lvl5pPr marL="2176780" indent="-34798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1089025" rtl="0" eaLnBrk="1" fontAlgn="base" latinLnBrk="0" hangingPunct="1">
                  <a:lnSpc>
                    <a:spcPct val="100000"/>
                  </a:lnSpc>
                  <a:spcBef>
                    <a:spcPct val="0"/>
                  </a:spcBef>
                  <a:spcAft>
                    <a:spcPct val="0"/>
                  </a:spcAft>
                  <a:buClrTx/>
                  <a:buSzTx/>
                  <a:buFontTx/>
                  <a:buNone/>
                  <a:defRPr/>
                </a:pPr>
                <a:endParaRPr kumimoji="0" lang="zh-CN" altLang="en-US" sz="21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225" name="Freeform 67"/>
              <p:cNvSpPr>
                <a:spLocks noChangeArrowheads="1"/>
              </p:cNvSpPr>
              <p:nvPr/>
            </p:nvSpPr>
            <p:spPr bwMode="auto">
              <a:xfrm>
                <a:off x="0" y="39232"/>
                <a:ext cx="220570" cy="139491"/>
              </a:xfrm>
              <a:custGeom>
                <a:avLst/>
                <a:gdLst>
                  <a:gd name="T0" fmla="*/ 2147483647 w 107"/>
                  <a:gd name="T1" fmla="*/ 2147483647 h 68"/>
                  <a:gd name="T2" fmla="*/ 2147483647 w 107"/>
                  <a:gd name="T3" fmla="*/ 2147483647 h 68"/>
                  <a:gd name="T4" fmla="*/ 2147483647 w 107"/>
                  <a:gd name="T5" fmla="*/ 2147483647 h 68"/>
                  <a:gd name="T6" fmla="*/ 2147483647 w 107"/>
                  <a:gd name="T7" fmla="*/ 2147483647 h 68"/>
                  <a:gd name="T8" fmla="*/ 2147483647 w 107"/>
                  <a:gd name="T9" fmla="*/ 2147483647 h 68"/>
                  <a:gd name="T10" fmla="*/ 2147483647 w 107"/>
                  <a:gd name="T11" fmla="*/ 0 h 68"/>
                  <a:gd name="T12" fmla="*/ 2147483647 w 107"/>
                  <a:gd name="T13" fmla="*/ 0 h 68"/>
                  <a:gd name="T14" fmla="*/ 0 w 107"/>
                  <a:gd name="T15" fmla="*/ 2147483647 h 68"/>
                  <a:gd name="T16" fmla="*/ 0 w 107"/>
                  <a:gd name="T17" fmla="*/ 2147483647 h 68"/>
                  <a:gd name="T18" fmla="*/ 2147483647 w 107"/>
                  <a:gd name="T19" fmla="*/ 2147483647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
                  <a:gd name="T31" fmla="*/ 0 h 68"/>
                  <a:gd name="T32" fmla="*/ 107 w 107"/>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 h="68">
                    <a:moveTo>
                      <a:pt x="10" y="68"/>
                    </a:moveTo>
                    <a:cubicBezTo>
                      <a:pt x="25" y="68"/>
                      <a:pt x="25" y="68"/>
                      <a:pt x="25" y="68"/>
                    </a:cubicBezTo>
                    <a:cubicBezTo>
                      <a:pt x="62" y="68"/>
                      <a:pt x="62" y="68"/>
                      <a:pt x="62" y="68"/>
                    </a:cubicBezTo>
                    <a:cubicBezTo>
                      <a:pt x="98" y="68"/>
                      <a:pt x="98" y="68"/>
                      <a:pt x="98" y="68"/>
                    </a:cubicBezTo>
                    <a:cubicBezTo>
                      <a:pt x="103" y="68"/>
                      <a:pt x="107" y="64"/>
                      <a:pt x="107" y="59"/>
                    </a:cubicBezTo>
                    <a:cubicBezTo>
                      <a:pt x="107" y="0"/>
                      <a:pt x="107" y="0"/>
                      <a:pt x="107" y="0"/>
                    </a:cubicBezTo>
                    <a:cubicBezTo>
                      <a:pt x="24" y="0"/>
                      <a:pt x="24" y="0"/>
                      <a:pt x="24" y="0"/>
                    </a:cubicBezTo>
                    <a:cubicBezTo>
                      <a:pt x="0" y="20"/>
                      <a:pt x="0" y="20"/>
                      <a:pt x="0" y="20"/>
                    </a:cubicBezTo>
                    <a:cubicBezTo>
                      <a:pt x="0" y="59"/>
                      <a:pt x="0" y="59"/>
                      <a:pt x="0" y="59"/>
                    </a:cubicBezTo>
                    <a:cubicBezTo>
                      <a:pt x="0" y="64"/>
                      <a:pt x="4" y="68"/>
                      <a:pt x="10" y="68"/>
                    </a:cubicBezTo>
                    <a:close/>
                  </a:path>
                </a:pathLst>
              </a:custGeom>
              <a:solidFill>
                <a:srgbClr val="B22867"/>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1pPr>
                <a:lvl2pPr marL="544830" indent="-8763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2pPr>
                <a:lvl3pPr marL="1089025" indent="-174625"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3pPr>
                <a:lvl4pPr marL="1631950" indent="-26035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4pPr>
                <a:lvl5pPr marL="2176780" indent="-34798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1089025" rtl="0" eaLnBrk="1" fontAlgn="base" latinLnBrk="0" hangingPunct="1">
                  <a:lnSpc>
                    <a:spcPct val="100000"/>
                  </a:lnSpc>
                  <a:spcBef>
                    <a:spcPct val="0"/>
                  </a:spcBef>
                  <a:spcAft>
                    <a:spcPct val="0"/>
                  </a:spcAft>
                  <a:buClrTx/>
                  <a:buSzTx/>
                  <a:buFontTx/>
                  <a:buNone/>
                  <a:defRPr/>
                </a:pPr>
                <a:endParaRPr kumimoji="0" lang="zh-CN" altLang="en-US" sz="21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226" name="Freeform 68"/>
              <p:cNvSpPr>
                <a:spLocks noChangeArrowheads="1"/>
              </p:cNvSpPr>
              <p:nvPr/>
            </p:nvSpPr>
            <p:spPr bwMode="auto">
              <a:xfrm>
                <a:off x="40976" y="34873"/>
                <a:ext cx="220570" cy="246725"/>
              </a:xfrm>
              <a:custGeom>
                <a:avLst/>
                <a:gdLst>
                  <a:gd name="T0" fmla="*/ 2147483647 w 107"/>
                  <a:gd name="T1" fmla="*/ 0 h 120"/>
                  <a:gd name="T2" fmla="*/ 2147483647 w 107"/>
                  <a:gd name="T3" fmla="*/ 0 h 120"/>
                  <a:gd name="T4" fmla="*/ 0 w 107"/>
                  <a:gd name="T5" fmla="*/ 2147483647 h 120"/>
                  <a:gd name="T6" fmla="*/ 0 w 107"/>
                  <a:gd name="T7" fmla="*/ 2147483647 h 120"/>
                  <a:gd name="T8" fmla="*/ 2147483647 w 107"/>
                  <a:gd name="T9" fmla="*/ 2147483647 h 120"/>
                  <a:gd name="T10" fmla="*/ 2147483647 w 107"/>
                  <a:gd name="T11" fmla="*/ 2147483647 h 120"/>
                  <a:gd name="T12" fmla="*/ 2147483647 w 107"/>
                  <a:gd name="T13" fmla="*/ 2147483647 h 120"/>
                  <a:gd name="T14" fmla="*/ 2147483647 w 107"/>
                  <a:gd name="T15" fmla="*/ 2147483647 h 120"/>
                  <a:gd name="T16" fmla="*/ 2147483647 w 107"/>
                  <a:gd name="T17" fmla="*/ 2147483647 h 120"/>
                  <a:gd name="T18" fmla="*/ 2147483647 w 107"/>
                  <a:gd name="T19" fmla="*/ 2147483647 h 120"/>
                  <a:gd name="T20" fmla="*/ 2147483647 w 107"/>
                  <a:gd name="T21" fmla="*/ 2147483647 h 120"/>
                  <a:gd name="T22" fmla="*/ 2147483647 w 107"/>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7"/>
                  <a:gd name="T37" fmla="*/ 0 h 120"/>
                  <a:gd name="T38" fmla="*/ 107 w 107"/>
                  <a:gd name="T39" fmla="*/ 120 h 1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7" h="120">
                    <a:moveTo>
                      <a:pt x="97" y="0"/>
                    </a:moveTo>
                    <a:cubicBezTo>
                      <a:pt x="9" y="0"/>
                      <a:pt x="9" y="0"/>
                      <a:pt x="9" y="0"/>
                    </a:cubicBezTo>
                    <a:cubicBezTo>
                      <a:pt x="4" y="0"/>
                      <a:pt x="0" y="4"/>
                      <a:pt x="0" y="9"/>
                    </a:cubicBezTo>
                    <a:cubicBezTo>
                      <a:pt x="0" y="77"/>
                      <a:pt x="0" y="77"/>
                      <a:pt x="0" y="77"/>
                    </a:cubicBezTo>
                    <a:cubicBezTo>
                      <a:pt x="0" y="82"/>
                      <a:pt x="4" y="86"/>
                      <a:pt x="9" y="86"/>
                    </a:cubicBezTo>
                    <a:cubicBezTo>
                      <a:pt x="25" y="86"/>
                      <a:pt x="25" y="86"/>
                      <a:pt x="25" y="86"/>
                    </a:cubicBezTo>
                    <a:cubicBezTo>
                      <a:pt x="50" y="120"/>
                      <a:pt x="50" y="120"/>
                      <a:pt x="50" y="120"/>
                    </a:cubicBezTo>
                    <a:cubicBezTo>
                      <a:pt x="62" y="86"/>
                      <a:pt x="62" y="86"/>
                      <a:pt x="62" y="86"/>
                    </a:cubicBezTo>
                    <a:cubicBezTo>
                      <a:pt x="97" y="86"/>
                      <a:pt x="97" y="86"/>
                      <a:pt x="97" y="86"/>
                    </a:cubicBezTo>
                    <a:cubicBezTo>
                      <a:pt x="103" y="86"/>
                      <a:pt x="107" y="82"/>
                      <a:pt x="107" y="77"/>
                    </a:cubicBezTo>
                    <a:cubicBezTo>
                      <a:pt x="107" y="9"/>
                      <a:pt x="107" y="9"/>
                      <a:pt x="107" y="9"/>
                    </a:cubicBezTo>
                    <a:cubicBezTo>
                      <a:pt x="107" y="4"/>
                      <a:pt x="103" y="0"/>
                      <a:pt x="97" y="0"/>
                    </a:cubicBezTo>
                    <a:close/>
                  </a:path>
                </a:pathLst>
              </a:custGeom>
              <a:solidFill>
                <a:srgbClr val="F75A92"/>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1pPr>
                <a:lvl2pPr marL="544830" indent="-8763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2pPr>
                <a:lvl3pPr marL="1089025" indent="-174625"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3pPr>
                <a:lvl4pPr marL="1631950" indent="-26035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4pPr>
                <a:lvl5pPr marL="2176780" indent="-34798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1089025" rtl="0" eaLnBrk="1" fontAlgn="base" latinLnBrk="0" hangingPunct="1">
                  <a:lnSpc>
                    <a:spcPct val="100000"/>
                  </a:lnSpc>
                  <a:spcBef>
                    <a:spcPct val="0"/>
                  </a:spcBef>
                  <a:spcAft>
                    <a:spcPct val="0"/>
                  </a:spcAft>
                  <a:buClrTx/>
                  <a:buSzTx/>
                  <a:buFontTx/>
                  <a:buNone/>
                  <a:defRPr/>
                </a:pPr>
                <a:endParaRPr kumimoji="0" lang="zh-CN" altLang="en-US" sz="21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227" name="Rectangle 69"/>
              <p:cNvSpPr>
                <a:spLocks noChangeArrowheads="1"/>
              </p:cNvSpPr>
              <p:nvPr/>
            </p:nvSpPr>
            <p:spPr bwMode="auto">
              <a:xfrm>
                <a:off x="88054" y="84566"/>
                <a:ext cx="126413" cy="13949"/>
              </a:xfrm>
              <a:prstGeom prst="rect">
                <a:avLst/>
              </a:prstGeom>
              <a:solidFill>
                <a:srgbClr val="EAE8DB"/>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1pPr>
                <a:lvl2pPr marL="544830" indent="-8763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2pPr>
                <a:lvl3pPr marL="1089025" indent="-174625"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3pPr>
                <a:lvl4pPr marL="1631950" indent="-26035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4pPr>
                <a:lvl5pPr marL="2176780" indent="-34798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108902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21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charset="-122"/>
                  <a:cs typeface="+mn-cs"/>
                  <a:sym typeface="黑体" panose="02010609060101010101" charset="-122"/>
                </a:endParaRPr>
              </a:p>
            </p:txBody>
          </p:sp>
          <p:sp>
            <p:nvSpPr>
              <p:cNvPr id="228" name="Rectangle 70"/>
              <p:cNvSpPr>
                <a:spLocks noChangeArrowheads="1"/>
              </p:cNvSpPr>
              <p:nvPr/>
            </p:nvSpPr>
            <p:spPr bwMode="auto">
              <a:xfrm>
                <a:off x="88054" y="115080"/>
                <a:ext cx="126413" cy="12205"/>
              </a:xfrm>
              <a:prstGeom prst="rect">
                <a:avLst/>
              </a:prstGeom>
              <a:solidFill>
                <a:srgbClr val="EAE8DB"/>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1pPr>
                <a:lvl2pPr marL="544830" indent="-8763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2pPr>
                <a:lvl3pPr marL="1089025" indent="-174625"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3pPr>
                <a:lvl4pPr marL="1631950" indent="-26035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4pPr>
                <a:lvl5pPr marL="2176780" indent="-34798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108902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21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charset="-122"/>
                  <a:cs typeface="+mn-cs"/>
                  <a:sym typeface="黑体" panose="02010609060101010101" charset="-122"/>
                </a:endParaRPr>
              </a:p>
            </p:txBody>
          </p:sp>
          <p:sp>
            <p:nvSpPr>
              <p:cNvPr id="229" name="Rectangle 71"/>
              <p:cNvSpPr>
                <a:spLocks noChangeArrowheads="1"/>
              </p:cNvSpPr>
              <p:nvPr/>
            </p:nvSpPr>
            <p:spPr bwMode="auto">
              <a:xfrm>
                <a:off x="88054" y="142106"/>
                <a:ext cx="126413" cy="13949"/>
              </a:xfrm>
              <a:prstGeom prst="rect">
                <a:avLst/>
              </a:prstGeom>
              <a:solidFill>
                <a:srgbClr val="EAE8DB"/>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1pPr>
                <a:lvl2pPr marL="544830" indent="-8763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2pPr>
                <a:lvl3pPr marL="1089025" indent="-174625"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3pPr>
                <a:lvl4pPr marL="1631950" indent="-26035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4pPr>
                <a:lvl5pPr marL="2176780" indent="-347980" algn="l" defTabSz="1089025" rtl="0" fontAlgn="base">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108902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21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charset="-122"/>
                  <a:cs typeface="+mn-cs"/>
                  <a:sym typeface="黑体" panose="02010609060101010101" charset="-122"/>
                </a:endParaRPr>
              </a:p>
            </p:txBody>
          </p:sp>
        </p:gr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750"/>
                                        <p:tgtEl>
                                          <p:spTgt spid="74"/>
                                        </p:tgtEl>
                                      </p:cBhvr>
                                    </p:animEffect>
                                    <p:anim calcmode="lin" valueType="num">
                                      <p:cBhvr>
                                        <p:cTn id="8" dur="750" fill="hold"/>
                                        <p:tgtEl>
                                          <p:spTgt spid="74"/>
                                        </p:tgtEl>
                                        <p:attrNameLst>
                                          <p:attrName>ppt_x</p:attrName>
                                        </p:attrNameLst>
                                      </p:cBhvr>
                                      <p:tavLst>
                                        <p:tav tm="0">
                                          <p:val>
                                            <p:strVal val="#ppt_x"/>
                                          </p:val>
                                        </p:tav>
                                        <p:tav tm="100000">
                                          <p:val>
                                            <p:strVal val="#ppt_x"/>
                                          </p:val>
                                        </p:tav>
                                      </p:tavLst>
                                    </p:anim>
                                    <p:anim calcmode="lin" valueType="num">
                                      <p:cBhvr>
                                        <p:cTn id="9" dur="750" fill="hold"/>
                                        <p:tgtEl>
                                          <p:spTgt spid="74"/>
                                        </p:tgtEl>
                                        <p:attrNameLst>
                                          <p:attrName>ppt_y</p:attrName>
                                        </p:attrNameLst>
                                      </p:cBhvr>
                                      <p:tavLst>
                                        <p:tav tm="0">
                                          <p:val>
                                            <p:strVal val="#ppt_y+.1"/>
                                          </p:val>
                                        </p:tav>
                                        <p:tav tm="100000">
                                          <p:val>
                                            <p:strVal val="#ppt_y"/>
                                          </p:val>
                                        </p:tav>
                                      </p:tavLst>
                                    </p:anim>
                                  </p:childTnLst>
                                </p:cTn>
                              </p:par>
                              <p:par>
                                <p:cTn id="10" presetID="32" presetClass="emph" presetSubtype="0" fill="hold" nodeType="withEffect">
                                  <p:stCondLst>
                                    <p:cond delay="0"/>
                                  </p:stCondLst>
                                  <p:childTnLst>
                                    <p:animRot by="120000">
                                      <p:cBhvr>
                                        <p:cTn id="11" dur="100" fill="hold">
                                          <p:stCondLst>
                                            <p:cond delay="0"/>
                                          </p:stCondLst>
                                        </p:cTn>
                                        <p:tgtEl>
                                          <p:spTgt spid="74"/>
                                        </p:tgtEl>
                                        <p:attrNameLst>
                                          <p:attrName>r</p:attrName>
                                        </p:attrNameLst>
                                      </p:cBhvr>
                                    </p:animRot>
                                    <p:animRot by="-240000">
                                      <p:cBhvr>
                                        <p:cTn id="12" dur="200" fill="hold">
                                          <p:stCondLst>
                                            <p:cond delay="200"/>
                                          </p:stCondLst>
                                        </p:cTn>
                                        <p:tgtEl>
                                          <p:spTgt spid="74"/>
                                        </p:tgtEl>
                                        <p:attrNameLst>
                                          <p:attrName>r</p:attrName>
                                        </p:attrNameLst>
                                      </p:cBhvr>
                                    </p:animRot>
                                    <p:animRot by="240000">
                                      <p:cBhvr>
                                        <p:cTn id="13" dur="200" fill="hold">
                                          <p:stCondLst>
                                            <p:cond delay="400"/>
                                          </p:stCondLst>
                                        </p:cTn>
                                        <p:tgtEl>
                                          <p:spTgt spid="74"/>
                                        </p:tgtEl>
                                        <p:attrNameLst>
                                          <p:attrName>r</p:attrName>
                                        </p:attrNameLst>
                                      </p:cBhvr>
                                    </p:animRot>
                                    <p:animRot by="-240000">
                                      <p:cBhvr>
                                        <p:cTn id="14" dur="200" fill="hold">
                                          <p:stCondLst>
                                            <p:cond delay="600"/>
                                          </p:stCondLst>
                                        </p:cTn>
                                        <p:tgtEl>
                                          <p:spTgt spid="74"/>
                                        </p:tgtEl>
                                        <p:attrNameLst>
                                          <p:attrName>r</p:attrName>
                                        </p:attrNameLst>
                                      </p:cBhvr>
                                    </p:animRot>
                                    <p:animRot by="120000">
                                      <p:cBhvr>
                                        <p:cTn id="15" dur="200" fill="hold">
                                          <p:stCondLst>
                                            <p:cond delay="800"/>
                                          </p:stCondLst>
                                        </p:cTn>
                                        <p:tgtEl>
                                          <p:spTgt spid="74"/>
                                        </p:tgtEl>
                                        <p:attrNameLst>
                                          <p:attrName>r</p:attrName>
                                        </p:attrNameLst>
                                      </p:cBhvr>
                                    </p:animRo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23" presetClass="exit" presetSubtype="16" fill="hold" grpId="1" nodeType="withEffect">
                                  <p:stCondLst>
                                    <p:cond delay="0"/>
                                  </p:stCondLst>
                                  <p:childTnLst>
                                    <p:anim calcmode="lin" valueType="num">
                                      <p:cBhvr>
                                        <p:cTn id="20" dur="1500"/>
                                        <p:tgtEl>
                                          <p:spTgt spid="70"/>
                                        </p:tgtEl>
                                        <p:attrNameLst>
                                          <p:attrName>ppt_w</p:attrName>
                                        </p:attrNameLst>
                                      </p:cBhvr>
                                      <p:tavLst>
                                        <p:tav tm="0">
                                          <p:val>
                                            <p:strVal val="ppt_w"/>
                                          </p:val>
                                        </p:tav>
                                        <p:tav tm="100000">
                                          <p:val>
                                            <p:strVal val="4*ppt_w"/>
                                          </p:val>
                                        </p:tav>
                                      </p:tavLst>
                                    </p:anim>
                                    <p:anim calcmode="lin" valueType="num">
                                      <p:cBhvr>
                                        <p:cTn id="21" dur="1500"/>
                                        <p:tgtEl>
                                          <p:spTgt spid="70"/>
                                        </p:tgtEl>
                                        <p:attrNameLst>
                                          <p:attrName>ppt_h</p:attrName>
                                        </p:attrNameLst>
                                      </p:cBhvr>
                                      <p:tavLst>
                                        <p:tav tm="0">
                                          <p:val>
                                            <p:strVal val="ppt_h"/>
                                          </p:val>
                                        </p:tav>
                                        <p:tav tm="100000">
                                          <p:val>
                                            <p:strVal val="4*ppt_h"/>
                                          </p:val>
                                        </p:tav>
                                      </p:tavLst>
                                    </p:anim>
                                    <p:set>
                                      <p:cBhvr>
                                        <p:cTn id="22" dur="1" fill="hold">
                                          <p:stCondLst>
                                            <p:cond delay="1499"/>
                                          </p:stCondLst>
                                        </p:cTn>
                                        <p:tgtEl>
                                          <p:spTgt spid="70"/>
                                        </p:tgtEl>
                                        <p:attrNameLst>
                                          <p:attrName>style.visibility</p:attrName>
                                        </p:attrNameLst>
                                      </p:cBhvr>
                                      <p:to>
                                        <p:strVal val="hidden"/>
                                      </p:to>
                                    </p:set>
                                  </p:childTnLst>
                                </p:cTn>
                              </p:par>
                              <p:par>
                                <p:cTn id="23" presetID="10" presetClass="exit" presetSubtype="0" fill="hold" grpId="2" nodeType="withEffect">
                                  <p:stCondLst>
                                    <p:cond delay="0"/>
                                  </p:stCondLst>
                                  <p:childTnLst>
                                    <p:animEffect transition="out" filter="fade">
                                      <p:cBhvr>
                                        <p:cTn id="24" dur="1000"/>
                                        <p:tgtEl>
                                          <p:spTgt spid="70"/>
                                        </p:tgtEl>
                                      </p:cBhvr>
                                    </p:animEffect>
                                    <p:set>
                                      <p:cBhvr>
                                        <p:cTn id="25" dur="1" fill="hold">
                                          <p:stCondLst>
                                            <p:cond delay="999"/>
                                          </p:stCondLst>
                                        </p:cTn>
                                        <p:tgtEl>
                                          <p:spTgt spid="70"/>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69"/>
                                        </p:tgtEl>
                                        <p:attrNameLst>
                                          <p:attrName>style.visibility</p:attrName>
                                        </p:attrNameLst>
                                      </p:cBhvr>
                                      <p:to>
                                        <p:strVal val="visible"/>
                                      </p:to>
                                    </p:set>
                                  </p:childTnLst>
                                </p:cTn>
                              </p:par>
                              <p:par>
                                <p:cTn id="28" presetID="23" presetClass="exit" presetSubtype="16" fill="hold" grpId="1" nodeType="withEffect">
                                  <p:stCondLst>
                                    <p:cond delay="0"/>
                                  </p:stCondLst>
                                  <p:childTnLst>
                                    <p:anim calcmode="lin" valueType="num">
                                      <p:cBhvr>
                                        <p:cTn id="29" dur="1000"/>
                                        <p:tgtEl>
                                          <p:spTgt spid="69"/>
                                        </p:tgtEl>
                                        <p:attrNameLst>
                                          <p:attrName>ppt_w</p:attrName>
                                        </p:attrNameLst>
                                      </p:cBhvr>
                                      <p:tavLst>
                                        <p:tav tm="0">
                                          <p:val>
                                            <p:strVal val="ppt_w"/>
                                          </p:val>
                                        </p:tav>
                                        <p:tav tm="100000">
                                          <p:val>
                                            <p:strVal val="4*ppt_w"/>
                                          </p:val>
                                        </p:tav>
                                      </p:tavLst>
                                    </p:anim>
                                    <p:anim calcmode="lin" valueType="num">
                                      <p:cBhvr>
                                        <p:cTn id="30" dur="1000"/>
                                        <p:tgtEl>
                                          <p:spTgt spid="69"/>
                                        </p:tgtEl>
                                        <p:attrNameLst>
                                          <p:attrName>ppt_h</p:attrName>
                                        </p:attrNameLst>
                                      </p:cBhvr>
                                      <p:tavLst>
                                        <p:tav tm="0">
                                          <p:val>
                                            <p:strVal val="ppt_h"/>
                                          </p:val>
                                        </p:tav>
                                        <p:tav tm="100000">
                                          <p:val>
                                            <p:strVal val="4*ppt_h"/>
                                          </p:val>
                                        </p:tav>
                                      </p:tavLst>
                                    </p:anim>
                                    <p:set>
                                      <p:cBhvr>
                                        <p:cTn id="31" dur="1" fill="hold">
                                          <p:stCondLst>
                                            <p:cond delay="999"/>
                                          </p:stCondLst>
                                        </p:cTn>
                                        <p:tgtEl>
                                          <p:spTgt spid="69"/>
                                        </p:tgtEl>
                                        <p:attrNameLst>
                                          <p:attrName>style.visibility</p:attrName>
                                        </p:attrNameLst>
                                      </p:cBhvr>
                                      <p:to>
                                        <p:strVal val="hidden"/>
                                      </p:to>
                                    </p:set>
                                  </p:childTnLst>
                                </p:cTn>
                              </p:par>
                              <p:par>
                                <p:cTn id="32" presetID="10" presetClass="exit" presetSubtype="0" fill="hold" grpId="2" nodeType="withEffect">
                                  <p:stCondLst>
                                    <p:cond delay="0"/>
                                  </p:stCondLst>
                                  <p:childTnLst>
                                    <p:animEffect transition="out" filter="fade">
                                      <p:cBhvr>
                                        <p:cTn id="33" dur="500"/>
                                        <p:tgtEl>
                                          <p:spTgt spid="69"/>
                                        </p:tgtEl>
                                      </p:cBhvr>
                                    </p:animEffect>
                                    <p:set>
                                      <p:cBhvr>
                                        <p:cTn id="34" dur="1" fill="hold">
                                          <p:stCondLst>
                                            <p:cond delay="499"/>
                                          </p:stCondLst>
                                        </p:cTn>
                                        <p:tgtEl>
                                          <p:spTgt spid="69"/>
                                        </p:tgtEl>
                                        <p:attrNameLst>
                                          <p:attrName>style.visibility</p:attrName>
                                        </p:attrNameLst>
                                      </p:cBhvr>
                                      <p:to>
                                        <p:strVal val="hidden"/>
                                      </p:to>
                                    </p:set>
                                  </p:childTnLst>
                                </p:cTn>
                              </p:par>
                              <p:par>
                                <p:cTn id="35" presetID="53" presetClass="entr" presetSubtype="16" fill="hold" nodeType="withEffect">
                                  <p:stCondLst>
                                    <p:cond delay="0"/>
                                  </p:stCondLst>
                                  <p:childTnLst>
                                    <p:set>
                                      <p:cBhvr>
                                        <p:cTn id="36" dur="1" fill="hold">
                                          <p:stCondLst>
                                            <p:cond delay="0"/>
                                          </p:stCondLst>
                                        </p:cTn>
                                        <p:tgtEl>
                                          <p:spTgt spid="71"/>
                                        </p:tgtEl>
                                        <p:attrNameLst>
                                          <p:attrName>style.visibility</p:attrName>
                                        </p:attrNameLst>
                                      </p:cBhvr>
                                      <p:to>
                                        <p:strVal val="visible"/>
                                      </p:to>
                                    </p:set>
                                    <p:anim calcmode="lin" valueType="num">
                                      <p:cBhvr>
                                        <p:cTn id="37" dur="750" fill="hold"/>
                                        <p:tgtEl>
                                          <p:spTgt spid="71"/>
                                        </p:tgtEl>
                                        <p:attrNameLst>
                                          <p:attrName>ppt_w</p:attrName>
                                        </p:attrNameLst>
                                      </p:cBhvr>
                                      <p:tavLst>
                                        <p:tav tm="0">
                                          <p:val>
                                            <p:fltVal val="0"/>
                                          </p:val>
                                        </p:tav>
                                        <p:tav tm="100000">
                                          <p:val>
                                            <p:strVal val="#ppt_w"/>
                                          </p:val>
                                        </p:tav>
                                      </p:tavLst>
                                    </p:anim>
                                    <p:anim calcmode="lin" valueType="num">
                                      <p:cBhvr>
                                        <p:cTn id="38" dur="750" fill="hold"/>
                                        <p:tgtEl>
                                          <p:spTgt spid="71"/>
                                        </p:tgtEl>
                                        <p:attrNameLst>
                                          <p:attrName>ppt_h</p:attrName>
                                        </p:attrNameLst>
                                      </p:cBhvr>
                                      <p:tavLst>
                                        <p:tav tm="0">
                                          <p:val>
                                            <p:fltVal val="0"/>
                                          </p:val>
                                        </p:tav>
                                        <p:tav tm="100000">
                                          <p:val>
                                            <p:strVal val="#ppt_h"/>
                                          </p:val>
                                        </p:tav>
                                      </p:tavLst>
                                    </p:anim>
                                    <p:animEffect transition="in" filter="fade">
                                      <p:cBhvr>
                                        <p:cTn id="39" dur="750"/>
                                        <p:tgtEl>
                                          <p:spTgt spid="71"/>
                                        </p:tgtEl>
                                      </p:cBhvr>
                                    </p:animEffect>
                                  </p:childTnLst>
                                </p:cTn>
                              </p:par>
                              <p:par>
                                <p:cTn id="40" presetID="23" presetClass="entr" presetSubtype="528" fill="hold" nodeType="withEffect">
                                  <p:stCondLst>
                                    <p:cond delay="250"/>
                                  </p:stCondLst>
                                  <p:childTnLst>
                                    <p:set>
                                      <p:cBhvr>
                                        <p:cTn id="41" dur="1" fill="hold">
                                          <p:stCondLst>
                                            <p:cond delay="0"/>
                                          </p:stCondLst>
                                        </p:cTn>
                                        <p:tgtEl>
                                          <p:spTgt spid="106"/>
                                        </p:tgtEl>
                                        <p:attrNameLst>
                                          <p:attrName>style.visibility</p:attrName>
                                        </p:attrNameLst>
                                      </p:cBhvr>
                                      <p:to>
                                        <p:strVal val="visible"/>
                                      </p:to>
                                    </p:set>
                                    <p:anim calcmode="lin" valueType="num">
                                      <p:cBhvr>
                                        <p:cTn id="42" dur="500" fill="hold"/>
                                        <p:tgtEl>
                                          <p:spTgt spid="106"/>
                                        </p:tgtEl>
                                        <p:attrNameLst>
                                          <p:attrName>ppt_w</p:attrName>
                                        </p:attrNameLst>
                                      </p:cBhvr>
                                      <p:tavLst>
                                        <p:tav tm="0">
                                          <p:val>
                                            <p:fltVal val="0"/>
                                          </p:val>
                                        </p:tav>
                                        <p:tav tm="100000">
                                          <p:val>
                                            <p:strVal val="#ppt_w"/>
                                          </p:val>
                                        </p:tav>
                                      </p:tavLst>
                                    </p:anim>
                                    <p:anim calcmode="lin" valueType="num">
                                      <p:cBhvr>
                                        <p:cTn id="43" dur="500" fill="hold"/>
                                        <p:tgtEl>
                                          <p:spTgt spid="106"/>
                                        </p:tgtEl>
                                        <p:attrNameLst>
                                          <p:attrName>ppt_h</p:attrName>
                                        </p:attrNameLst>
                                      </p:cBhvr>
                                      <p:tavLst>
                                        <p:tav tm="0">
                                          <p:val>
                                            <p:fltVal val="0"/>
                                          </p:val>
                                        </p:tav>
                                        <p:tav tm="100000">
                                          <p:val>
                                            <p:strVal val="#ppt_h"/>
                                          </p:val>
                                        </p:tav>
                                      </p:tavLst>
                                    </p:anim>
                                    <p:anim calcmode="lin" valueType="num">
                                      <p:cBhvr>
                                        <p:cTn id="44" dur="500" fill="hold"/>
                                        <p:tgtEl>
                                          <p:spTgt spid="106"/>
                                        </p:tgtEl>
                                        <p:attrNameLst>
                                          <p:attrName>ppt_x</p:attrName>
                                        </p:attrNameLst>
                                      </p:cBhvr>
                                      <p:tavLst>
                                        <p:tav tm="0">
                                          <p:val>
                                            <p:fltVal val="0.5"/>
                                          </p:val>
                                        </p:tav>
                                        <p:tav tm="100000">
                                          <p:val>
                                            <p:strVal val="#ppt_x"/>
                                          </p:val>
                                        </p:tav>
                                      </p:tavLst>
                                    </p:anim>
                                    <p:anim calcmode="lin" valueType="num">
                                      <p:cBhvr>
                                        <p:cTn id="45" dur="500" fill="hold"/>
                                        <p:tgtEl>
                                          <p:spTgt spid="106"/>
                                        </p:tgtEl>
                                        <p:attrNameLst>
                                          <p:attrName>ppt_y</p:attrName>
                                        </p:attrNameLst>
                                      </p:cBhvr>
                                      <p:tavLst>
                                        <p:tav tm="0">
                                          <p:val>
                                            <p:fltVal val="0.5"/>
                                          </p:val>
                                        </p:tav>
                                        <p:tav tm="100000">
                                          <p:val>
                                            <p:strVal val="#ppt_y"/>
                                          </p:val>
                                        </p:tav>
                                      </p:tavLst>
                                    </p:anim>
                                  </p:childTnLst>
                                </p:cTn>
                              </p:par>
                              <p:par>
                                <p:cTn id="46" presetID="23" presetClass="entr" presetSubtype="528" fill="hold" nodeType="withEffect">
                                  <p:stCondLst>
                                    <p:cond delay="250"/>
                                  </p:stCondLst>
                                  <p:childTnLst>
                                    <p:set>
                                      <p:cBhvr>
                                        <p:cTn id="47" dur="1" fill="hold">
                                          <p:stCondLst>
                                            <p:cond delay="0"/>
                                          </p:stCondLst>
                                        </p:cTn>
                                        <p:tgtEl>
                                          <p:spTgt spid="123"/>
                                        </p:tgtEl>
                                        <p:attrNameLst>
                                          <p:attrName>style.visibility</p:attrName>
                                        </p:attrNameLst>
                                      </p:cBhvr>
                                      <p:to>
                                        <p:strVal val="visible"/>
                                      </p:to>
                                    </p:set>
                                    <p:anim calcmode="lin" valueType="num">
                                      <p:cBhvr>
                                        <p:cTn id="48" dur="500" fill="hold"/>
                                        <p:tgtEl>
                                          <p:spTgt spid="123"/>
                                        </p:tgtEl>
                                        <p:attrNameLst>
                                          <p:attrName>ppt_w</p:attrName>
                                        </p:attrNameLst>
                                      </p:cBhvr>
                                      <p:tavLst>
                                        <p:tav tm="0">
                                          <p:val>
                                            <p:fltVal val="0"/>
                                          </p:val>
                                        </p:tav>
                                        <p:tav tm="100000">
                                          <p:val>
                                            <p:strVal val="#ppt_w"/>
                                          </p:val>
                                        </p:tav>
                                      </p:tavLst>
                                    </p:anim>
                                    <p:anim calcmode="lin" valueType="num">
                                      <p:cBhvr>
                                        <p:cTn id="49" dur="500" fill="hold"/>
                                        <p:tgtEl>
                                          <p:spTgt spid="123"/>
                                        </p:tgtEl>
                                        <p:attrNameLst>
                                          <p:attrName>ppt_h</p:attrName>
                                        </p:attrNameLst>
                                      </p:cBhvr>
                                      <p:tavLst>
                                        <p:tav tm="0">
                                          <p:val>
                                            <p:fltVal val="0"/>
                                          </p:val>
                                        </p:tav>
                                        <p:tav tm="100000">
                                          <p:val>
                                            <p:strVal val="#ppt_h"/>
                                          </p:val>
                                        </p:tav>
                                      </p:tavLst>
                                    </p:anim>
                                    <p:anim calcmode="lin" valueType="num">
                                      <p:cBhvr>
                                        <p:cTn id="50" dur="500" fill="hold"/>
                                        <p:tgtEl>
                                          <p:spTgt spid="123"/>
                                        </p:tgtEl>
                                        <p:attrNameLst>
                                          <p:attrName>ppt_x</p:attrName>
                                        </p:attrNameLst>
                                      </p:cBhvr>
                                      <p:tavLst>
                                        <p:tav tm="0">
                                          <p:val>
                                            <p:fltVal val="0.5"/>
                                          </p:val>
                                        </p:tav>
                                        <p:tav tm="100000">
                                          <p:val>
                                            <p:strVal val="#ppt_x"/>
                                          </p:val>
                                        </p:tav>
                                      </p:tavLst>
                                    </p:anim>
                                    <p:anim calcmode="lin" valueType="num">
                                      <p:cBhvr>
                                        <p:cTn id="51" dur="500" fill="hold"/>
                                        <p:tgtEl>
                                          <p:spTgt spid="123"/>
                                        </p:tgtEl>
                                        <p:attrNameLst>
                                          <p:attrName>ppt_y</p:attrName>
                                        </p:attrNameLst>
                                      </p:cBhvr>
                                      <p:tavLst>
                                        <p:tav tm="0">
                                          <p:val>
                                            <p:fltVal val="0.5"/>
                                          </p:val>
                                        </p:tav>
                                        <p:tav tm="100000">
                                          <p:val>
                                            <p:strVal val="#ppt_y"/>
                                          </p:val>
                                        </p:tav>
                                      </p:tavLst>
                                    </p:anim>
                                  </p:childTnLst>
                                </p:cTn>
                              </p:par>
                              <p:par>
                                <p:cTn id="52" presetID="23" presetClass="entr" presetSubtype="528" fill="hold" nodeType="withEffect">
                                  <p:stCondLst>
                                    <p:cond delay="500"/>
                                  </p:stCondLst>
                                  <p:childTnLst>
                                    <p:set>
                                      <p:cBhvr>
                                        <p:cTn id="53" dur="1" fill="hold">
                                          <p:stCondLst>
                                            <p:cond delay="0"/>
                                          </p:stCondLst>
                                        </p:cTn>
                                        <p:tgtEl>
                                          <p:spTgt spid="115"/>
                                        </p:tgtEl>
                                        <p:attrNameLst>
                                          <p:attrName>style.visibility</p:attrName>
                                        </p:attrNameLst>
                                      </p:cBhvr>
                                      <p:to>
                                        <p:strVal val="visible"/>
                                      </p:to>
                                    </p:set>
                                    <p:anim calcmode="lin" valueType="num">
                                      <p:cBhvr>
                                        <p:cTn id="54" dur="500" fill="hold"/>
                                        <p:tgtEl>
                                          <p:spTgt spid="115"/>
                                        </p:tgtEl>
                                        <p:attrNameLst>
                                          <p:attrName>ppt_w</p:attrName>
                                        </p:attrNameLst>
                                      </p:cBhvr>
                                      <p:tavLst>
                                        <p:tav tm="0">
                                          <p:val>
                                            <p:fltVal val="0"/>
                                          </p:val>
                                        </p:tav>
                                        <p:tav tm="100000">
                                          <p:val>
                                            <p:strVal val="#ppt_w"/>
                                          </p:val>
                                        </p:tav>
                                      </p:tavLst>
                                    </p:anim>
                                    <p:anim calcmode="lin" valueType="num">
                                      <p:cBhvr>
                                        <p:cTn id="55" dur="500" fill="hold"/>
                                        <p:tgtEl>
                                          <p:spTgt spid="115"/>
                                        </p:tgtEl>
                                        <p:attrNameLst>
                                          <p:attrName>ppt_h</p:attrName>
                                        </p:attrNameLst>
                                      </p:cBhvr>
                                      <p:tavLst>
                                        <p:tav tm="0">
                                          <p:val>
                                            <p:fltVal val="0"/>
                                          </p:val>
                                        </p:tav>
                                        <p:tav tm="100000">
                                          <p:val>
                                            <p:strVal val="#ppt_h"/>
                                          </p:val>
                                        </p:tav>
                                      </p:tavLst>
                                    </p:anim>
                                    <p:anim calcmode="lin" valueType="num">
                                      <p:cBhvr>
                                        <p:cTn id="56" dur="500" fill="hold"/>
                                        <p:tgtEl>
                                          <p:spTgt spid="115"/>
                                        </p:tgtEl>
                                        <p:attrNameLst>
                                          <p:attrName>ppt_x</p:attrName>
                                        </p:attrNameLst>
                                      </p:cBhvr>
                                      <p:tavLst>
                                        <p:tav tm="0">
                                          <p:val>
                                            <p:fltVal val="0.5"/>
                                          </p:val>
                                        </p:tav>
                                        <p:tav tm="100000">
                                          <p:val>
                                            <p:strVal val="#ppt_x"/>
                                          </p:val>
                                        </p:tav>
                                      </p:tavLst>
                                    </p:anim>
                                    <p:anim calcmode="lin" valueType="num">
                                      <p:cBhvr>
                                        <p:cTn id="57" dur="500" fill="hold"/>
                                        <p:tgtEl>
                                          <p:spTgt spid="115"/>
                                        </p:tgtEl>
                                        <p:attrNameLst>
                                          <p:attrName>ppt_y</p:attrName>
                                        </p:attrNameLst>
                                      </p:cBhvr>
                                      <p:tavLst>
                                        <p:tav tm="0">
                                          <p:val>
                                            <p:fltVal val="0.5"/>
                                          </p:val>
                                        </p:tav>
                                        <p:tav tm="100000">
                                          <p:val>
                                            <p:strVal val="#ppt_y"/>
                                          </p:val>
                                        </p:tav>
                                      </p:tavLst>
                                    </p:anim>
                                  </p:childTnLst>
                                </p:cTn>
                              </p:par>
                              <p:par>
                                <p:cTn id="58" presetID="23" presetClass="entr" presetSubtype="528" fill="hold" nodeType="withEffect">
                                  <p:stCondLst>
                                    <p:cond delay="500"/>
                                  </p:stCondLst>
                                  <p:childTnLst>
                                    <p:set>
                                      <p:cBhvr>
                                        <p:cTn id="59" dur="1" fill="hold">
                                          <p:stCondLst>
                                            <p:cond delay="0"/>
                                          </p:stCondLst>
                                        </p:cTn>
                                        <p:tgtEl>
                                          <p:spTgt spid="129"/>
                                        </p:tgtEl>
                                        <p:attrNameLst>
                                          <p:attrName>style.visibility</p:attrName>
                                        </p:attrNameLst>
                                      </p:cBhvr>
                                      <p:to>
                                        <p:strVal val="visible"/>
                                      </p:to>
                                    </p:set>
                                    <p:anim calcmode="lin" valueType="num">
                                      <p:cBhvr>
                                        <p:cTn id="60" dur="500" fill="hold"/>
                                        <p:tgtEl>
                                          <p:spTgt spid="129"/>
                                        </p:tgtEl>
                                        <p:attrNameLst>
                                          <p:attrName>ppt_w</p:attrName>
                                        </p:attrNameLst>
                                      </p:cBhvr>
                                      <p:tavLst>
                                        <p:tav tm="0">
                                          <p:val>
                                            <p:fltVal val="0"/>
                                          </p:val>
                                        </p:tav>
                                        <p:tav tm="100000">
                                          <p:val>
                                            <p:strVal val="#ppt_w"/>
                                          </p:val>
                                        </p:tav>
                                      </p:tavLst>
                                    </p:anim>
                                    <p:anim calcmode="lin" valueType="num">
                                      <p:cBhvr>
                                        <p:cTn id="61" dur="500" fill="hold"/>
                                        <p:tgtEl>
                                          <p:spTgt spid="129"/>
                                        </p:tgtEl>
                                        <p:attrNameLst>
                                          <p:attrName>ppt_h</p:attrName>
                                        </p:attrNameLst>
                                      </p:cBhvr>
                                      <p:tavLst>
                                        <p:tav tm="0">
                                          <p:val>
                                            <p:fltVal val="0"/>
                                          </p:val>
                                        </p:tav>
                                        <p:tav tm="100000">
                                          <p:val>
                                            <p:strVal val="#ppt_h"/>
                                          </p:val>
                                        </p:tav>
                                      </p:tavLst>
                                    </p:anim>
                                    <p:anim calcmode="lin" valueType="num">
                                      <p:cBhvr>
                                        <p:cTn id="62" dur="500" fill="hold"/>
                                        <p:tgtEl>
                                          <p:spTgt spid="129"/>
                                        </p:tgtEl>
                                        <p:attrNameLst>
                                          <p:attrName>ppt_x</p:attrName>
                                        </p:attrNameLst>
                                      </p:cBhvr>
                                      <p:tavLst>
                                        <p:tav tm="0">
                                          <p:val>
                                            <p:fltVal val="0.5"/>
                                          </p:val>
                                        </p:tav>
                                        <p:tav tm="100000">
                                          <p:val>
                                            <p:strVal val="#ppt_x"/>
                                          </p:val>
                                        </p:tav>
                                      </p:tavLst>
                                    </p:anim>
                                    <p:anim calcmode="lin" valueType="num">
                                      <p:cBhvr>
                                        <p:cTn id="63" dur="500" fill="hold"/>
                                        <p:tgtEl>
                                          <p:spTgt spid="129"/>
                                        </p:tgtEl>
                                        <p:attrNameLst>
                                          <p:attrName>ppt_y</p:attrName>
                                        </p:attrNameLst>
                                      </p:cBhvr>
                                      <p:tavLst>
                                        <p:tav tm="0">
                                          <p:val>
                                            <p:fltVal val="0.5"/>
                                          </p:val>
                                        </p:tav>
                                        <p:tav tm="100000">
                                          <p:val>
                                            <p:strVal val="#ppt_y"/>
                                          </p:val>
                                        </p:tav>
                                      </p:tavLst>
                                    </p:anim>
                                  </p:childTnLst>
                                </p:cTn>
                              </p:par>
                              <p:par>
                                <p:cTn id="64" presetID="23" presetClass="entr" presetSubtype="528" fill="hold" nodeType="withEffect">
                                  <p:stCondLst>
                                    <p:cond delay="75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 calcmode="lin" valueType="num">
                                      <p:cBhvr>
                                        <p:cTn id="68" dur="500" fill="hold"/>
                                        <p:tgtEl>
                                          <p:spTgt spid="84"/>
                                        </p:tgtEl>
                                        <p:attrNameLst>
                                          <p:attrName>ppt_x</p:attrName>
                                        </p:attrNameLst>
                                      </p:cBhvr>
                                      <p:tavLst>
                                        <p:tav tm="0">
                                          <p:val>
                                            <p:fltVal val="0.5"/>
                                          </p:val>
                                        </p:tav>
                                        <p:tav tm="100000">
                                          <p:val>
                                            <p:strVal val="#ppt_x"/>
                                          </p:val>
                                        </p:tav>
                                      </p:tavLst>
                                    </p:anim>
                                    <p:anim calcmode="lin" valueType="num">
                                      <p:cBhvr>
                                        <p:cTn id="69" dur="500" fill="hold"/>
                                        <p:tgtEl>
                                          <p:spTgt spid="84"/>
                                        </p:tgtEl>
                                        <p:attrNameLst>
                                          <p:attrName>ppt_y</p:attrName>
                                        </p:attrNameLst>
                                      </p:cBhvr>
                                      <p:tavLst>
                                        <p:tav tm="0">
                                          <p:val>
                                            <p:fltVal val="0.5"/>
                                          </p:val>
                                        </p:tav>
                                        <p:tav tm="100000">
                                          <p:val>
                                            <p:strVal val="#ppt_y"/>
                                          </p:val>
                                        </p:tav>
                                      </p:tavLst>
                                    </p:anim>
                                  </p:childTnLst>
                                </p:cTn>
                              </p:par>
                              <p:par>
                                <p:cTn id="70" presetID="23" presetClass="entr" presetSubtype="528" fill="hold" nodeType="withEffect">
                                  <p:stCondLst>
                                    <p:cond delay="750"/>
                                  </p:stCondLst>
                                  <p:childTnLst>
                                    <p:set>
                                      <p:cBhvr>
                                        <p:cTn id="71" dur="1" fill="hold">
                                          <p:stCondLst>
                                            <p:cond delay="0"/>
                                          </p:stCondLst>
                                        </p:cTn>
                                        <p:tgtEl>
                                          <p:spTgt spid="135"/>
                                        </p:tgtEl>
                                        <p:attrNameLst>
                                          <p:attrName>style.visibility</p:attrName>
                                        </p:attrNameLst>
                                      </p:cBhvr>
                                      <p:to>
                                        <p:strVal val="visible"/>
                                      </p:to>
                                    </p:set>
                                    <p:anim calcmode="lin" valueType="num">
                                      <p:cBhvr>
                                        <p:cTn id="72" dur="500" fill="hold"/>
                                        <p:tgtEl>
                                          <p:spTgt spid="135"/>
                                        </p:tgtEl>
                                        <p:attrNameLst>
                                          <p:attrName>ppt_w</p:attrName>
                                        </p:attrNameLst>
                                      </p:cBhvr>
                                      <p:tavLst>
                                        <p:tav tm="0">
                                          <p:val>
                                            <p:fltVal val="0"/>
                                          </p:val>
                                        </p:tav>
                                        <p:tav tm="100000">
                                          <p:val>
                                            <p:strVal val="#ppt_w"/>
                                          </p:val>
                                        </p:tav>
                                      </p:tavLst>
                                    </p:anim>
                                    <p:anim calcmode="lin" valueType="num">
                                      <p:cBhvr>
                                        <p:cTn id="73" dur="500" fill="hold"/>
                                        <p:tgtEl>
                                          <p:spTgt spid="135"/>
                                        </p:tgtEl>
                                        <p:attrNameLst>
                                          <p:attrName>ppt_h</p:attrName>
                                        </p:attrNameLst>
                                      </p:cBhvr>
                                      <p:tavLst>
                                        <p:tav tm="0">
                                          <p:val>
                                            <p:fltVal val="0"/>
                                          </p:val>
                                        </p:tav>
                                        <p:tav tm="100000">
                                          <p:val>
                                            <p:strVal val="#ppt_h"/>
                                          </p:val>
                                        </p:tav>
                                      </p:tavLst>
                                    </p:anim>
                                    <p:anim calcmode="lin" valueType="num">
                                      <p:cBhvr>
                                        <p:cTn id="74" dur="500" fill="hold"/>
                                        <p:tgtEl>
                                          <p:spTgt spid="135"/>
                                        </p:tgtEl>
                                        <p:attrNameLst>
                                          <p:attrName>ppt_x</p:attrName>
                                        </p:attrNameLst>
                                      </p:cBhvr>
                                      <p:tavLst>
                                        <p:tav tm="0">
                                          <p:val>
                                            <p:fltVal val="0.5"/>
                                          </p:val>
                                        </p:tav>
                                        <p:tav tm="100000">
                                          <p:val>
                                            <p:strVal val="#ppt_x"/>
                                          </p:val>
                                        </p:tav>
                                      </p:tavLst>
                                    </p:anim>
                                    <p:anim calcmode="lin" valueType="num">
                                      <p:cBhvr>
                                        <p:cTn id="75" dur="500" fill="hold"/>
                                        <p:tgtEl>
                                          <p:spTgt spid="135"/>
                                        </p:tgtEl>
                                        <p:attrNameLst>
                                          <p:attrName>ppt_y</p:attrName>
                                        </p:attrNameLst>
                                      </p:cBhvr>
                                      <p:tavLst>
                                        <p:tav tm="0">
                                          <p:val>
                                            <p:fltVal val="0.5"/>
                                          </p:val>
                                        </p:tav>
                                        <p:tav tm="100000">
                                          <p:val>
                                            <p:strVal val="#ppt_y"/>
                                          </p:val>
                                        </p:tav>
                                      </p:tavLst>
                                    </p:anim>
                                  </p:childTnLst>
                                </p:cTn>
                              </p:par>
                              <p:par>
                                <p:cTn id="76" presetID="23" presetClass="entr" presetSubtype="528" fill="hold" nodeType="withEffect">
                                  <p:stCondLst>
                                    <p:cond delay="1000"/>
                                  </p:stCondLst>
                                  <p:childTnLst>
                                    <p:set>
                                      <p:cBhvr>
                                        <p:cTn id="77" dur="1" fill="hold">
                                          <p:stCondLst>
                                            <p:cond delay="0"/>
                                          </p:stCondLst>
                                        </p:cTn>
                                        <p:tgtEl>
                                          <p:spTgt spid="90"/>
                                        </p:tgtEl>
                                        <p:attrNameLst>
                                          <p:attrName>style.visibility</p:attrName>
                                        </p:attrNameLst>
                                      </p:cBhvr>
                                      <p:to>
                                        <p:strVal val="visible"/>
                                      </p:to>
                                    </p:set>
                                    <p:anim calcmode="lin" valueType="num">
                                      <p:cBhvr>
                                        <p:cTn id="78" dur="500" fill="hold"/>
                                        <p:tgtEl>
                                          <p:spTgt spid="90"/>
                                        </p:tgtEl>
                                        <p:attrNameLst>
                                          <p:attrName>ppt_w</p:attrName>
                                        </p:attrNameLst>
                                      </p:cBhvr>
                                      <p:tavLst>
                                        <p:tav tm="0">
                                          <p:val>
                                            <p:fltVal val="0"/>
                                          </p:val>
                                        </p:tav>
                                        <p:tav tm="100000">
                                          <p:val>
                                            <p:strVal val="#ppt_w"/>
                                          </p:val>
                                        </p:tav>
                                      </p:tavLst>
                                    </p:anim>
                                    <p:anim calcmode="lin" valueType="num">
                                      <p:cBhvr>
                                        <p:cTn id="79" dur="500" fill="hold"/>
                                        <p:tgtEl>
                                          <p:spTgt spid="90"/>
                                        </p:tgtEl>
                                        <p:attrNameLst>
                                          <p:attrName>ppt_h</p:attrName>
                                        </p:attrNameLst>
                                      </p:cBhvr>
                                      <p:tavLst>
                                        <p:tav tm="0">
                                          <p:val>
                                            <p:fltVal val="0"/>
                                          </p:val>
                                        </p:tav>
                                        <p:tav tm="100000">
                                          <p:val>
                                            <p:strVal val="#ppt_h"/>
                                          </p:val>
                                        </p:tav>
                                      </p:tavLst>
                                    </p:anim>
                                    <p:anim calcmode="lin" valueType="num">
                                      <p:cBhvr>
                                        <p:cTn id="80" dur="500" fill="hold"/>
                                        <p:tgtEl>
                                          <p:spTgt spid="90"/>
                                        </p:tgtEl>
                                        <p:attrNameLst>
                                          <p:attrName>ppt_x</p:attrName>
                                        </p:attrNameLst>
                                      </p:cBhvr>
                                      <p:tavLst>
                                        <p:tav tm="0">
                                          <p:val>
                                            <p:fltVal val="0.5"/>
                                          </p:val>
                                        </p:tav>
                                        <p:tav tm="100000">
                                          <p:val>
                                            <p:strVal val="#ppt_x"/>
                                          </p:val>
                                        </p:tav>
                                      </p:tavLst>
                                    </p:anim>
                                    <p:anim calcmode="lin" valueType="num">
                                      <p:cBhvr>
                                        <p:cTn id="81" dur="500" fill="hold"/>
                                        <p:tgtEl>
                                          <p:spTgt spid="90"/>
                                        </p:tgtEl>
                                        <p:attrNameLst>
                                          <p:attrName>ppt_y</p:attrName>
                                        </p:attrNameLst>
                                      </p:cBhvr>
                                      <p:tavLst>
                                        <p:tav tm="0">
                                          <p:val>
                                            <p:fltVal val="0.5"/>
                                          </p:val>
                                        </p:tav>
                                        <p:tav tm="100000">
                                          <p:val>
                                            <p:strVal val="#ppt_y"/>
                                          </p:val>
                                        </p:tav>
                                      </p:tavLst>
                                    </p:anim>
                                  </p:childTnLst>
                                </p:cTn>
                              </p:par>
                              <p:par>
                                <p:cTn id="82" presetID="23" presetClass="entr" presetSubtype="528" fill="hold" nodeType="withEffect">
                                  <p:stCondLst>
                                    <p:cond delay="1000"/>
                                  </p:stCondLst>
                                  <p:childTnLst>
                                    <p:set>
                                      <p:cBhvr>
                                        <p:cTn id="83" dur="1" fill="hold">
                                          <p:stCondLst>
                                            <p:cond delay="0"/>
                                          </p:stCondLst>
                                        </p:cTn>
                                        <p:tgtEl>
                                          <p:spTgt spid="221"/>
                                        </p:tgtEl>
                                        <p:attrNameLst>
                                          <p:attrName>style.visibility</p:attrName>
                                        </p:attrNameLst>
                                      </p:cBhvr>
                                      <p:to>
                                        <p:strVal val="visible"/>
                                      </p:to>
                                    </p:set>
                                    <p:anim calcmode="lin" valueType="num">
                                      <p:cBhvr>
                                        <p:cTn id="84" dur="500" fill="hold"/>
                                        <p:tgtEl>
                                          <p:spTgt spid="221"/>
                                        </p:tgtEl>
                                        <p:attrNameLst>
                                          <p:attrName>ppt_w</p:attrName>
                                        </p:attrNameLst>
                                      </p:cBhvr>
                                      <p:tavLst>
                                        <p:tav tm="0">
                                          <p:val>
                                            <p:fltVal val="0"/>
                                          </p:val>
                                        </p:tav>
                                        <p:tav tm="100000">
                                          <p:val>
                                            <p:strVal val="#ppt_w"/>
                                          </p:val>
                                        </p:tav>
                                      </p:tavLst>
                                    </p:anim>
                                    <p:anim calcmode="lin" valueType="num">
                                      <p:cBhvr>
                                        <p:cTn id="85" dur="500" fill="hold"/>
                                        <p:tgtEl>
                                          <p:spTgt spid="221"/>
                                        </p:tgtEl>
                                        <p:attrNameLst>
                                          <p:attrName>ppt_h</p:attrName>
                                        </p:attrNameLst>
                                      </p:cBhvr>
                                      <p:tavLst>
                                        <p:tav tm="0">
                                          <p:val>
                                            <p:fltVal val="0"/>
                                          </p:val>
                                        </p:tav>
                                        <p:tav tm="100000">
                                          <p:val>
                                            <p:strVal val="#ppt_h"/>
                                          </p:val>
                                        </p:tav>
                                      </p:tavLst>
                                    </p:anim>
                                    <p:anim calcmode="lin" valueType="num">
                                      <p:cBhvr>
                                        <p:cTn id="86" dur="500" fill="hold"/>
                                        <p:tgtEl>
                                          <p:spTgt spid="221"/>
                                        </p:tgtEl>
                                        <p:attrNameLst>
                                          <p:attrName>ppt_x</p:attrName>
                                        </p:attrNameLst>
                                      </p:cBhvr>
                                      <p:tavLst>
                                        <p:tav tm="0">
                                          <p:val>
                                            <p:fltVal val="0.5"/>
                                          </p:val>
                                        </p:tav>
                                        <p:tav tm="100000">
                                          <p:val>
                                            <p:strVal val="#ppt_x"/>
                                          </p:val>
                                        </p:tav>
                                      </p:tavLst>
                                    </p:anim>
                                    <p:anim calcmode="lin" valueType="num">
                                      <p:cBhvr>
                                        <p:cTn id="87" dur="500" fill="hold"/>
                                        <p:tgtEl>
                                          <p:spTgt spid="2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69" grpId="1" animBg="1"/>
      <p:bldP spid="69" grpId="2" animBg="1"/>
      <p:bldP spid="70" grpId="0" animBg="1"/>
      <p:bldP spid="70" grpId="1" animBg="1"/>
      <p:bldP spid="70"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b="13325"/>
          <a:stretch>
            <a:fillRect/>
          </a:stretch>
        </p:blipFill>
        <p:spPr>
          <a:xfrm>
            <a:off x="-1044943" y="2630888"/>
            <a:ext cx="2089885" cy="4288298"/>
          </a:xfrm>
          <a:prstGeom prst="rect">
            <a:avLst/>
          </a:prstGeom>
        </p:spPr>
      </p:pic>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329350" y="2630888"/>
            <a:ext cx="1664797" cy="4245510"/>
          </a:xfrm>
          <a:prstGeom prst="rect">
            <a:avLst/>
          </a:prstGeom>
        </p:spPr>
      </p:pic>
      <p:sp>
        <p:nvSpPr>
          <p:cNvPr id="27" name="TextBox 26"/>
          <p:cNvSpPr txBox="1"/>
          <p:nvPr/>
        </p:nvSpPr>
        <p:spPr>
          <a:xfrm>
            <a:off x="335488" y="4215254"/>
            <a:ext cx="1782428" cy="430883"/>
          </a:xfrm>
          <a:prstGeom prst="rect">
            <a:avLst/>
          </a:prstGeom>
          <a:noFill/>
        </p:spPr>
        <p:txBody>
          <a:bodyPr vert="horz" wrap="square" lIns="121917" tIns="60958" rIns="121917" bIns="60958" rtlCol="0">
            <a:spAutoFit/>
          </a:bodyPr>
          <a:lstStyle/>
          <a:p>
            <a:pPr algn="ctr"/>
            <a:r>
              <a:rPr lang="zh-CN" altLang="en-US" sz="2000" smtClean="0">
                <a:latin typeface="微软雅黑" panose="020B0503020204020204" pitchFamily="34" charset="-122"/>
                <a:ea typeface="微软雅黑" panose="020B0503020204020204" pitchFamily="34" charset="-122"/>
              </a:rPr>
              <a:t>添加关键字</a:t>
            </a:r>
            <a:endParaRPr lang="zh-CN" altLang="en-US" sz="2000" dirty="0">
              <a:latin typeface="微软雅黑" panose="020B0503020204020204" pitchFamily="34" charset="-122"/>
              <a:ea typeface="微软雅黑" panose="020B0503020204020204" pitchFamily="34" charset="-122"/>
            </a:endParaRPr>
          </a:p>
        </p:txBody>
      </p:sp>
      <p:sp>
        <p:nvSpPr>
          <p:cNvPr id="28" name="TextBox 27"/>
          <p:cNvSpPr txBox="1"/>
          <p:nvPr/>
        </p:nvSpPr>
        <p:spPr>
          <a:xfrm>
            <a:off x="2117916" y="3696942"/>
            <a:ext cx="1780703" cy="430883"/>
          </a:xfrm>
          <a:prstGeom prst="rect">
            <a:avLst/>
          </a:prstGeom>
          <a:noFill/>
        </p:spPr>
        <p:txBody>
          <a:bodyPr vert="horz" wrap="square" lIns="121917" tIns="60958" rIns="121917" bIns="60958" rtlCol="0">
            <a:spAutoFit/>
          </a:bodyPr>
          <a:lstStyle/>
          <a:p>
            <a:pPr algn="ctr"/>
            <a:r>
              <a:rPr lang="zh-CN" altLang="en-US" sz="2000" dirty="0" smtClean="0">
                <a:latin typeface="微软雅黑" panose="020B0503020204020204" pitchFamily="34" charset="-122"/>
                <a:ea typeface="微软雅黑" panose="020B0503020204020204" pitchFamily="34" charset="-122"/>
              </a:rPr>
              <a:t>添加关键字</a:t>
            </a:r>
            <a:endParaRPr lang="zh-CN" altLang="en-US" sz="2000" dirty="0">
              <a:latin typeface="微软雅黑" panose="020B0503020204020204" pitchFamily="34" charset="-122"/>
              <a:ea typeface="微软雅黑" panose="020B0503020204020204" pitchFamily="34" charset="-122"/>
            </a:endParaRPr>
          </a:p>
        </p:txBody>
      </p:sp>
      <p:sp>
        <p:nvSpPr>
          <p:cNvPr id="29" name="TextBox 28"/>
          <p:cNvSpPr txBox="1"/>
          <p:nvPr/>
        </p:nvSpPr>
        <p:spPr>
          <a:xfrm>
            <a:off x="3870730" y="3488440"/>
            <a:ext cx="1664605" cy="430883"/>
          </a:xfrm>
          <a:prstGeom prst="rect">
            <a:avLst/>
          </a:prstGeom>
          <a:noFill/>
        </p:spPr>
        <p:txBody>
          <a:bodyPr vert="horz" wrap="square" lIns="121917" tIns="60958" rIns="121917" bIns="60958" rtlCol="0">
            <a:spAutoFit/>
          </a:bodyPr>
          <a:lstStyle/>
          <a:p>
            <a:pPr algn="ctr"/>
            <a:r>
              <a:rPr lang="zh-CN" altLang="en-US" sz="2000" dirty="0" smtClean="0">
                <a:latin typeface="微软雅黑" panose="020B0503020204020204" pitchFamily="34" charset="-122"/>
                <a:ea typeface="微软雅黑" panose="020B0503020204020204" pitchFamily="34" charset="-122"/>
              </a:rPr>
              <a:t>添加关键字</a:t>
            </a:r>
            <a:endParaRPr lang="zh-CN" altLang="en-US" sz="2000" dirty="0">
              <a:latin typeface="微软雅黑" panose="020B0503020204020204" pitchFamily="34" charset="-122"/>
              <a:ea typeface="微软雅黑" panose="020B0503020204020204" pitchFamily="34" charset="-122"/>
            </a:endParaRPr>
          </a:p>
        </p:txBody>
      </p:sp>
      <p:sp>
        <p:nvSpPr>
          <p:cNvPr id="30" name="TextBox 29"/>
          <p:cNvSpPr txBox="1"/>
          <p:nvPr/>
        </p:nvSpPr>
        <p:spPr>
          <a:xfrm>
            <a:off x="5419305" y="3762028"/>
            <a:ext cx="1823965" cy="430883"/>
          </a:xfrm>
          <a:prstGeom prst="rect">
            <a:avLst/>
          </a:prstGeom>
          <a:noFill/>
        </p:spPr>
        <p:txBody>
          <a:bodyPr vert="horz" wrap="square" lIns="121917" tIns="60958" rIns="121917" bIns="60958" rtlCol="0">
            <a:spAutoFit/>
          </a:bodyPr>
          <a:lstStyle/>
          <a:p>
            <a:pPr algn="ctr"/>
            <a:r>
              <a:rPr lang="zh-CN" altLang="en-US" sz="2000" dirty="0" smtClean="0">
                <a:latin typeface="微软雅黑" panose="020B0503020204020204" pitchFamily="34" charset="-122"/>
                <a:ea typeface="微软雅黑" panose="020B0503020204020204" pitchFamily="34" charset="-122"/>
              </a:rPr>
              <a:t>添加关键字</a:t>
            </a:r>
            <a:endParaRPr lang="zh-CN" altLang="en-US" sz="2000" dirty="0">
              <a:latin typeface="微软雅黑" panose="020B0503020204020204" pitchFamily="34" charset="-122"/>
              <a:ea typeface="微软雅黑" panose="020B0503020204020204" pitchFamily="34" charset="-122"/>
            </a:endParaRPr>
          </a:p>
        </p:txBody>
      </p:sp>
      <p:sp>
        <p:nvSpPr>
          <p:cNvPr id="31" name="TextBox 30"/>
          <p:cNvSpPr txBox="1"/>
          <p:nvPr/>
        </p:nvSpPr>
        <p:spPr>
          <a:xfrm>
            <a:off x="7082402" y="4437633"/>
            <a:ext cx="1823965" cy="430883"/>
          </a:xfrm>
          <a:prstGeom prst="rect">
            <a:avLst/>
          </a:prstGeom>
          <a:noFill/>
        </p:spPr>
        <p:txBody>
          <a:bodyPr vert="horz" wrap="square" lIns="121917" tIns="60958" rIns="121917" bIns="60958" rtlCol="0">
            <a:spAutoFit/>
          </a:bodyPr>
          <a:lstStyle/>
          <a:p>
            <a:pPr algn="ctr"/>
            <a:r>
              <a:rPr lang="zh-CN" altLang="en-US" sz="2000" dirty="0" smtClean="0">
                <a:latin typeface="微软雅黑" panose="020B0503020204020204" pitchFamily="34" charset="-122"/>
                <a:ea typeface="微软雅黑" panose="020B0503020204020204" pitchFamily="34" charset="-122"/>
              </a:rPr>
              <a:t>添加关键字</a:t>
            </a:r>
            <a:endParaRPr lang="zh-CN" altLang="en-US" sz="2000" dirty="0">
              <a:latin typeface="微软雅黑" panose="020B0503020204020204" pitchFamily="34" charset="-122"/>
              <a:ea typeface="微软雅黑" panose="020B0503020204020204" pitchFamily="34" charset="-122"/>
            </a:endParaRPr>
          </a:p>
        </p:txBody>
      </p:sp>
      <p:grpSp>
        <p:nvGrpSpPr>
          <p:cNvPr id="35" name="组合 34"/>
          <p:cNvGrpSpPr/>
          <p:nvPr/>
        </p:nvGrpSpPr>
        <p:grpSpPr>
          <a:xfrm>
            <a:off x="332827" y="2393735"/>
            <a:ext cx="1751783" cy="1752416"/>
            <a:chOff x="792868" y="618113"/>
            <a:chExt cx="1314008" cy="1314008"/>
          </a:xfrm>
        </p:grpSpPr>
        <p:grpSp>
          <p:nvGrpSpPr>
            <p:cNvPr id="36" name="组合 35"/>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椭圆 36"/>
            <p:cNvSpPr/>
            <p:nvPr/>
          </p:nvSpPr>
          <p:spPr>
            <a:xfrm>
              <a:off x="859391" y="680166"/>
              <a:ext cx="1188000" cy="1188000"/>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2019889" y="1673193"/>
            <a:ext cx="1751783" cy="1752416"/>
            <a:chOff x="792868" y="618113"/>
            <a:chExt cx="1314008" cy="1314008"/>
          </a:xfrm>
        </p:grpSpPr>
        <p:grpSp>
          <p:nvGrpSpPr>
            <p:cNvPr id="41" name="组合 40"/>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椭圆 4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椭圆 41"/>
            <p:cNvSpPr/>
            <p:nvPr/>
          </p:nvSpPr>
          <p:spPr>
            <a:xfrm>
              <a:off x="859391" y="680166"/>
              <a:ext cx="1188000" cy="1188000"/>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3821786" y="1494212"/>
            <a:ext cx="1751783" cy="1752416"/>
            <a:chOff x="792868" y="618113"/>
            <a:chExt cx="1314008" cy="1314008"/>
          </a:xfrm>
        </p:grpSpPr>
        <p:grpSp>
          <p:nvGrpSpPr>
            <p:cNvPr id="46" name="组合 45"/>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椭圆 4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椭圆 46"/>
            <p:cNvSpPr/>
            <p:nvPr/>
          </p:nvSpPr>
          <p:spPr>
            <a:xfrm>
              <a:off x="859391" y="680166"/>
              <a:ext cx="1188000" cy="1188000"/>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5623444" y="1720239"/>
            <a:ext cx="1751783" cy="1752416"/>
            <a:chOff x="792868" y="618113"/>
            <a:chExt cx="1314008" cy="1314008"/>
          </a:xfrm>
        </p:grpSpPr>
        <p:grpSp>
          <p:nvGrpSpPr>
            <p:cNvPr id="51" name="组合 50"/>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椭圆 51"/>
            <p:cNvSpPr/>
            <p:nvPr/>
          </p:nvSpPr>
          <p:spPr>
            <a:xfrm>
              <a:off x="859391" y="680166"/>
              <a:ext cx="1188000" cy="1188000"/>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 name="组合 54"/>
          <p:cNvGrpSpPr/>
          <p:nvPr/>
        </p:nvGrpSpPr>
        <p:grpSpPr>
          <a:xfrm>
            <a:off x="7154584" y="2548132"/>
            <a:ext cx="1751783" cy="1752416"/>
            <a:chOff x="792868" y="618113"/>
            <a:chExt cx="1314008" cy="1314008"/>
          </a:xfrm>
        </p:grpSpPr>
        <p:grpSp>
          <p:nvGrpSpPr>
            <p:cNvPr id="56" name="组合 55"/>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9" name="椭圆 5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椭圆 56"/>
            <p:cNvSpPr/>
            <p:nvPr/>
          </p:nvSpPr>
          <p:spPr>
            <a:xfrm>
              <a:off x="859391" y="680166"/>
              <a:ext cx="1188000" cy="1188000"/>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p:nvGrpSpPr>
        <p:grpSpPr>
          <a:xfrm>
            <a:off x="2320911" y="5472963"/>
            <a:ext cx="1563588" cy="1203905"/>
            <a:chOff x="3000759" y="2010934"/>
            <a:chExt cx="1563588" cy="1203905"/>
          </a:xfrm>
        </p:grpSpPr>
        <p:grpSp>
          <p:nvGrpSpPr>
            <p:cNvPr id="61" name="组合 60"/>
            <p:cNvGrpSpPr/>
            <p:nvPr/>
          </p:nvGrpSpPr>
          <p:grpSpPr>
            <a:xfrm rot="16200000">
              <a:off x="3180600" y="1831093"/>
              <a:ext cx="1203905" cy="1563588"/>
              <a:chOff x="4020870" y="2194485"/>
              <a:chExt cx="1102258" cy="1432090"/>
            </a:xfrm>
            <a:effectLst>
              <a:outerShdw blurRad="444500" dist="254000" dir="8100000" algn="tr" rotWithShape="0">
                <a:prstClr val="black">
                  <a:alpha val="50000"/>
                </a:prstClr>
              </a:outerShdw>
            </a:effectLst>
          </p:grpSpPr>
          <p:sp>
            <p:nvSpPr>
              <p:cNvPr id="6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latin typeface="微软雅黑" panose="020B0503020204020204" pitchFamily="34" charset="-122"/>
                  <a:ea typeface="微软雅黑" panose="020B0503020204020204" pitchFamily="34" charset="-122"/>
                </a:endParaRPr>
              </a:p>
            </p:txBody>
          </p:sp>
          <p:sp>
            <p:nvSpPr>
              <p:cNvPr id="6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微软雅黑" panose="020B0503020204020204" pitchFamily="34" charset="-122"/>
                  <a:ea typeface="微软雅黑" panose="020B0503020204020204" pitchFamily="34" charset="-122"/>
                </a:endParaRPr>
              </a:p>
            </p:txBody>
          </p:sp>
        </p:grpSp>
        <p:sp>
          <p:nvSpPr>
            <p:cNvPr id="62" name="TextBox 61"/>
            <p:cNvSpPr txBox="1"/>
            <p:nvPr/>
          </p:nvSpPr>
          <p:spPr>
            <a:xfrm>
              <a:off x="3554175" y="2192684"/>
              <a:ext cx="800219" cy="830997"/>
            </a:xfrm>
            <a:prstGeom prst="rect">
              <a:avLst/>
            </a:prstGeom>
            <a:noFill/>
          </p:spPr>
          <p:txBody>
            <a:bodyPr wrap="none" rtlCol="0">
              <a:spAutoFit/>
            </a:bodyPr>
            <a:lstStyle/>
            <a:p>
              <a:pPr algn="ctr"/>
              <a:r>
                <a:rPr lang="zh-CN" altLang="en-US" sz="2400" b="1" dirty="0" smtClean="0">
                  <a:solidFill>
                    <a:schemeClr val="accent1"/>
                  </a:solidFill>
                  <a:latin typeface="微软雅黑" panose="020B0503020204020204" pitchFamily="34" charset="-122"/>
                  <a:ea typeface="微软雅黑" panose="020B0503020204020204" pitchFamily="34" charset="-122"/>
                </a:rPr>
                <a:t>任务</a:t>
              </a:r>
              <a:endParaRPr lang="en-US" altLang="zh-CN" sz="2400" b="1" dirty="0" smtClean="0">
                <a:solidFill>
                  <a:schemeClr val="accent1"/>
                </a:solidFill>
                <a:latin typeface="微软雅黑" panose="020B0503020204020204" pitchFamily="34" charset="-122"/>
                <a:ea typeface="微软雅黑" panose="020B0503020204020204" pitchFamily="34" charset="-122"/>
              </a:endParaRPr>
            </a:p>
            <a:p>
              <a:pPr algn="ctr"/>
              <a:r>
                <a:rPr lang="zh-CN" altLang="en-US" sz="2400" b="1" dirty="0" smtClean="0">
                  <a:solidFill>
                    <a:schemeClr val="accent1"/>
                  </a:solidFill>
                  <a:latin typeface="微软雅黑" panose="020B0503020204020204" pitchFamily="34" charset="-122"/>
                  <a:ea typeface="微软雅黑" panose="020B0503020204020204" pitchFamily="34" charset="-122"/>
                </a:rPr>
                <a:t>驱动</a:t>
              </a:r>
            </a:p>
          </p:txBody>
        </p:sp>
      </p:grpSp>
      <p:grpSp>
        <p:nvGrpSpPr>
          <p:cNvPr id="65" name="组合 64"/>
          <p:cNvGrpSpPr/>
          <p:nvPr/>
        </p:nvGrpSpPr>
        <p:grpSpPr>
          <a:xfrm>
            <a:off x="854374" y="4763008"/>
            <a:ext cx="1571013" cy="1222014"/>
            <a:chOff x="4875476" y="2037211"/>
            <a:chExt cx="1571013" cy="1222014"/>
          </a:xfrm>
        </p:grpSpPr>
        <p:sp>
          <p:nvSpPr>
            <p:cNvPr id="66" name="椭圆 34"/>
            <p:cNvSpPr/>
            <p:nvPr/>
          </p:nvSpPr>
          <p:spPr>
            <a:xfrm rot="5400000">
              <a:off x="5049976" y="1862711"/>
              <a:ext cx="1222014" cy="15710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500">
                <a:latin typeface="微软雅黑" panose="020B0503020204020204" pitchFamily="34" charset="-122"/>
                <a:ea typeface="微软雅黑" panose="020B0503020204020204" pitchFamily="34" charset="-122"/>
              </a:endParaRPr>
            </a:p>
          </p:txBody>
        </p:sp>
        <p:sp>
          <p:nvSpPr>
            <p:cNvPr id="67" name="TextBox 66"/>
            <p:cNvSpPr txBox="1"/>
            <p:nvPr/>
          </p:nvSpPr>
          <p:spPr>
            <a:xfrm>
              <a:off x="5025975" y="2238516"/>
              <a:ext cx="954107" cy="830997"/>
            </a:xfrm>
            <a:prstGeom prst="rect">
              <a:avLst/>
            </a:prstGeom>
            <a:noFill/>
          </p:spPr>
          <p:txBody>
            <a:bodyPr wrap="square" rtlCol="0">
              <a:spAutoFit/>
            </a:bodyPr>
            <a:lstStyle>
              <a:defPPr>
                <a:defRPr lang="zh-CN"/>
              </a:defPPr>
              <a:lvl1pPr>
                <a:defRPr sz="2400" b="1">
                  <a:solidFill>
                    <a:schemeClr val="accent1"/>
                  </a:solidFill>
                  <a:latin typeface="微软雅黑" panose="020B0503020204020204" pitchFamily="34" charset="-122"/>
                  <a:ea typeface="微软雅黑" panose="020B0503020204020204" pitchFamily="34" charset="-122"/>
                </a:defRPr>
              </a:lvl1pPr>
            </a:lstStyle>
            <a:p>
              <a:pPr algn="ctr"/>
              <a:r>
                <a:rPr lang="zh-CN" altLang="en-US" dirty="0" smtClean="0">
                  <a:solidFill>
                    <a:schemeClr val="bg1"/>
                  </a:solidFill>
                </a:rPr>
                <a:t>翻转课堂</a:t>
              </a:r>
              <a:endParaRPr lang="zh-CN" altLang="en-US" dirty="0">
                <a:solidFill>
                  <a:schemeClr val="bg1"/>
                </a:solidFill>
              </a:endParaRPr>
            </a:p>
          </p:txBody>
        </p:sp>
      </p:grpSp>
      <p:grpSp>
        <p:nvGrpSpPr>
          <p:cNvPr id="68" name="组合 67"/>
          <p:cNvGrpSpPr/>
          <p:nvPr/>
        </p:nvGrpSpPr>
        <p:grpSpPr>
          <a:xfrm>
            <a:off x="3863153" y="4763008"/>
            <a:ext cx="1571014" cy="1222015"/>
            <a:chOff x="3704725" y="3466148"/>
            <a:chExt cx="1571014" cy="1222015"/>
          </a:xfrm>
        </p:grpSpPr>
        <p:sp>
          <p:nvSpPr>
            <p:cNvPr id="69" name="椭圆 34"/>
            <p:cNvSpPr/>
            <p:nvPr/>
          </p:nvSpPr>
          <p:spPr>
            <a:xfrm rot="16200000">
              <a:off x="3879224" y="3291649"/>
              <a:ext cx="1222015" cy="157101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500">
                <a:latin typeface="微软雅黑" panose="020B0503020204020204" pitchFamily="34" charset="-122"/>
                <a:ea typeface="微软雅黑" panose="020B0503020204020204" pitchFamily="34" charset="-122"/>
              </a:endParaRPr>
            </a:p>
          </p:txBody>
        </p:sp>
        <p:sp>
          <p:nvSpPr>
            <p:cNvPr id="70" name="TextBox 69"/>
            <p:cNvSpPr txBox="1"/>
            <p:nvPr/>
          </p:nvSpPr>
          <p:spPr>
            <a:xfrm>
              <a:off x="4266605" y="3610489"/>
              <a:ext cx="800219" cy="830997"/>
            </a:xfrm>
            <a:prstGeom prst="rect">
              <a:avLst/>
            </a:prstGeom>
            <a:noFill/>
          </p:spPr>
          <p:txBody>
            <a:bodyPr wrap="square" rtlCol="0">
              <a:spAutoFit/>
            </a:bodyPr>
            <a:lstStyle>
              <a:defPPr>
                <a:defRPr lang="zh-CN"/>
              </a:defPPr>
              <a:lvl1pPr algn="ctr">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小组</a:t>
              </a:r>
              <a:endParaRPr lang="en-US" altLang="zh-CN" dirty="0"/>
            </a:p>
            <a:p>
              <a:r>
                <a:rPr lang="zh-CN" altLang="en-US" dirty="0"/>
                <a:t>合作</a:t>
              </a:r>
            </a:p>
          </p:txBody>
        </p:sp>
      </p:grpSp>
      <p:grpSp>
        <p:nvGrpSpPr>
          <p:cNvPr id="71" name="组合 70"/>
          <p:cNvGrpSpPr/>
          <p:nvPr/>
        </p:nvGrpSpPr>
        <p:grpSpPr>
          <a:xfrm>
            <a:off x="5579081" y="5472963"/>
            <a:ext cx="1563588" cy="1203905"/>
            <a:chOff x="5620546" y="3437635"/>
            <a:chExt cx="1563588" cy="1203905"/>
          </a:xfrm>
        </p:grpSpPr>
        <p:grpSp>
          <p:nvGrpSpPr>
            <p:cNvPr id="72" name="组合 71"/>
            <p:cNvGrpSpPr/>
            <p:nvPr/>
          </p:nvGrpSpPr>
          <p:grpSpPr>
            <a:xfrm rot="5400000">
              <a:off x="5800387" y="3257794"/>
              <a:ext cx="1203905" cy="1563588"/>
              <a:chOff x="4020870" y="2194485"/>
              <a:chExt cx="1102258" cy="1432090"/>
            </a:xfrm>
            <a:effectLst>
              <a:outerShdw blurRad="444500" dist="254000" dir="8100000" algn="tr" rotWithShape="0">
                <a:prstClr val="black">
                  <a:alpha val="50000"/>
                </a:prstClr>
              </a:outerShdw>
            </a:effectLst>
          </p:grpSpPr>
          <p:sp>
            <p:nvSpPr>
              <p:cNvPr id="7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latin typeface="微软雅黑" panose="020B0503020204020204" pitchFamily="34" charset="-122"/>
                  <a:ea typeface="微软雅黑" panose="020B0503020204020204" pitchFamily="34" charset="-122"/>
                </a:endParaRPr>
              </a:p>
            </p:txBody>
          </p:sp>
          <p:sp>
            <p:nvSpPr>
              <p:cNvPr id="7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微软雅黑" panose="020B0503020204020204" pitchFamily="34" charset="-122"/>
                  <a:ea typeface="微软雅黑" panose="020B0503020204020204" pitchFamily="34" charset="-122"/>
                </a:endParaRPr>
              </a:p>
            </p:txBody>
          </p:sp>
        </p:grpSp>
        <p:sp>
          <p:nvSpPr>
            <p:cNvPr id="73" name="TextBox 72"/>
            <p:cNvSpPr txBox="1"/>
            <p:nvPr/>
          </p:nvSpPr>
          <p:spPr>
            <a:xfrm>
              <a:off x="5660983" y="3808755"/>
              <a:ext cx="1107997" cy="461665"/>
            </a:xfrm>
            <a:prstGeom prst="rect">
              <a:avLst/>
            </a:prstGeom>
            <a:noFill/>
          </p:spPr>
          <p:txBody>
            <a:bodyPr wrap="none" rtlCol="0">
              <a:spAutoFit/>
            </a:bodyPr>
            <a:lstStyle>
              <a:defPPr>
                <a:defRPr lang="zh-CN"/>
              </a:defPPr>
              <a:lvl1pPr algn="ctr">
                <a:defRPr sz="2400" b="1">
                  <a:solidFill>
                    <a:schemeClr val="accent1"/>
                  </a:solidFill>
                  <a:latin typeface="微软雅黑" panose="020B0503020204020204" pitchFamily="34" charset="-122"/>
                  <a:ea typeface="微软雅黑" panose="020B0503020204020204" pitchFamily="34" charset="-122"/>
                </a:defRPr>
              </a:lvl1pPr>
            </a:lstStyle>
            <a:p>
              <a:r>
                <a:rPr lang="zh-CN" altLang="en-US" dirty="0">
                  <a:solidFill>
                    <a:schemeClr val="tx2"/>
                  </a:solidFill>
                </a:rPr>
                <a:t>做中学</a:t>
              </a:r>
            </a:p>
          </p:txBody>
        </p:sp>
      </p:grpSp>
      <p:grpSp>
        <p:nvGrpSpPr>
          <p:cNvPr id="76" name="组合 75"/>
          <p:cNvGrpSpPr/>
          <p:nvPr/>
        </p:nvGrpSpPr>
        <p:grpSpPr>
          <a:xfrm>
            <a:off x="6871934" y="4763008"/>
            <a:ext cx="1563588" cy="1203905"/>
            <a:chOff x="2979671" y="4892057"/>
            <a:chExt cx="1563588" cy="1203905"/>
          </a:xfrm>
        </p:grpSpPr>
        <p:grpSp>
          <p:nvGrpSpPr>
            <p:cNvPr id="77" name="组合 76"/>
            <p:cNvGrpSpPr/>
            <p:nvPr/>
          </p:nvGrpSpPr>
          <p:grpSpPr>
            <a:xfrm rot="16200000">
              <a:off x="3159512" y="4712216"/>
              <a:ext cx="1203905" cy="1563588"/>
              <a:chOff x="4020870" y="2194485"/>
              <a:chExt cx="1102258" cy="1432090"/>
            </a:xfrm>
            <a:effectLst>
              <a:outerShdw blurRad="444500" dist="254000" dir="8100000" algn="tr" rotWithShape="0">
                <a:prstClr val="black">
                  <a:alpha val="50000"/>
                </a:prstClr>
              </a:outerShdw>
            </a:effectLst>
          </p:grpSpPr>
          <p:sp>
            <p:nvSpPr>
              <p:cNvPr id="7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latin typeface="微软雅黑" panose="020B0503020204020204" pitchFamily="34" charset="-122"/>
                  <a:ea typeface="微软雅黑" panose="020B0503020204020204" pitchFamily="34" charset="-122"/>
                </a:endParaRPr>
              </a:p>
            </p:txBody>
          </p:sp>
          <p:sp>
            <p:nvSpPr>
              <p:cNvPr id="8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微软雅黑" panose="020B0503020204020204" pitchFamily="34" charset="-122"/>
                  <a:ea typeface="微软雅黑" panose="020B0503020204020204" pitchFamily="34" charset="-122"/>
                </a:endParaRPr>
              </a:p>
            </p:txBody>
          </p:sp>
        </p:grpSp>
        <p:sp>
          <p:nvSpPr>
            <p:cNvPr id="78" name="TextBox 77"/>
            <p:cNvSpPr txBox="1"/>
            <p:nvPr/>
          </p:nvSpPr>
          <p:spPr>
            <a:xfrm>
              <a:off x="3382234" y="5263177"/>
              <a:ext cx="1107997" cy="461665"/>
            </a:xfrm>
            <a:prstGeom prst="rect">
              <a:avLst/>
            </a:prstGeom>
            <a:noFill/>
          </p:spPr>
          <p:txBody>
            <a:bodyPr wrap="none" rtlCol="0">
              <a:spAutoFit/>
            </a:bodyPr>
            <a:lstStyle>
              <a:defPPr>
                <a:defRPr lang="zh-CN"/>
              </a:defPPr>
              <a:lvl1pPr algn="ctr">
                <a:defRPr sz="2400" b="1">
                  <a:solidFill>
                    <a:schemeClr val="tx2"/>
                  </a:solidFill>
                  <a:latin typeface="微软雅黑" panose="020B0503020204020204" pitchFamily="34" charset="-122"/>
                  <a:ea typeface="微软雅黑" panose="020B0503020204020204" pitchFamily="34" charset="-122"/>
                </a:defRPr>
              </a:lvl1pPr>
            </a:lstStyle>
            <a:p>
              <a:r>
                <a:rPr lang="zh-CN" altLang="en-US" dirty="0">
                  <a:solidFill>
                    <a:schemeClr val="accent2"/>
                  </a:solidFill>
                </a:rPr>
                <a:t>学中做</a:t>
              </a:r>
            </a:p>
          </p:txBody>
        </p:sp>
      </p:gr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spd="-100000" fill="hold"/>
                                            <p:tgtEl>
                                              <p:spTgt spid="25"/>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63" presetClass="path" presetSubtype="0" accel="50000" decel="50000" fill="hold" nodeType="withEffect">
                                      <p:stCondLst>
                                        <p:cond delay="0"/>
                                      </p:stCondLst>
                                      <p:childTnLst>
                                        <p:animMotion origin="layout" path="M 4.41264E-6 3.7037E-6 L -0.2862 -0.00324 " pathEditMode="relative" rAng="0" ptsTypes="AA">
                                          <p:cBhvr>
                                            <p:cTn id="14" dur="2000" spd="-100000" fill="hold"/>
                                            <p:tgtEl>
                                              <p:spTgt spid="26"/>
                                            </p:tgtEl>
                                            <p:attrNameLst>
                                              <p:attrName>ppt_x</p:attrName>
                                              <p:attrName>ppt_y</p:attrName>
                                            </p:attrNameLst>
                                          </p:cBhvr>
                                          <p:rCtr x="-14310" y="-162"/>
                                        </p:animMotion>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childTnLst>
                                    </p:cTn>
                                  </p:par>
                                  <p:par>
                                    <p:cTn id="18" presetID="49" presetClass="path" presetSubtype="0" accel="50000" fill="hold" nodeType="withEffect">
                                      <p:stCondLst>
                                        <p:cond delay="0"/>
                                      </p:stCondLst>
                                      <p:childTnLst>
                                        <p:animMotion origin="layout" path="M -1.66667E-6 -1.95619E-6 L 0.31771 0.73033 " pathEditMode="relative" rAng="0" ptsTypes="AA">
                                          <p:cBhvr>
                                            <p:cTn id="19" dur="600" spd="-100000" fill="hold"/>
                                            <p:tgtEl>
                                              <p:spTgt spid="35"/>
                                            </p:tgtEl>
                                            <p:attrNameLst>
                                              <p:attrName>ppt_x</p:attrName>
                                              <p:attrName>ppt_y</p:attrName>
                                            </p:attrNameLst>
                                          </p:cBhvr>
                                          <p:rCtr x="15885" y="36501"/>
                                        </p:animMotion>
                                      </p:childTnLst>
                                    </p:cTn>
                                  </p:par>
                                  <p:par>
                                    <p:cTn id="20" presetID="1" presetClass="entr" presetSubtype="0" fill="hold" nodeType="withEffect">
                                      <p:stCondLst>
                                        <p:cond delay="200"/>
                                      </p:stCondLst>
                                      <p:childTnLst>
                                        <p:set>
                                          <p:cBhvr>
                                            <p:cTn id="21" dur="1" fill="hold">
                                              <p:stCondLst>
                                                <p:cond delay="0"/>
                                              </p:stCondLst>
                                            </p:cTn>
                                            <p:tgtEl>
                                              <p:spTgt spid="40"/>
                                            </p:tgtEl>
                                            <p:attrNameLst>
                                              <p:attrName>style.visibility</p:attrName>
                                            </p:attrNameLst>
                                          </p:cBhvr>
                                          <p:to>
                                            <p:strVal val="visible"/>
                                          </p:to>
                                        </p:set>
                                      </p:childTnLst>
                                    </p:cTn>
                                  </p:par>
                                  <p:par>
                                    <p:cTn id="22" presetID="49" presetClass="path" presetSubtype="0" accel="50000" fill="hold" nodeType="withEffect">
                                      <p:stCondLst>
                                        <p:cond delay="200"/>
                                      </p:stCondLst>
                                      <p:childTnLst>
                                        <p:animMotion origin="layout" path="M 1.38889E-6 3.45679E-6 L 0.17066 0.86913 " pathEditMode="relative" rAng="0" ptsTypes="AA">
                                          <p:cBhvr>
                                            <p:cTn id="23" dur="600" spd="-100000" fill="hold"/>
                                            <p:tgtEl>
                                              <p:spTgt spid="40"/>
                                            </p:tgtEl>
                                            <p:attrNameLst>
                                              <p:attrName>ppt_x</p:attrName>
                                              <p:attrName>ppt_y</p:attrName>
                                            </p:attrNameLst>
                                          </p:cBhvr>
                                          <p:rCtr x="8524" y="43457"/>
                                        </p:animMotion>
                                      </p:childTnLst>
                                    </p:cTn>
                                  </p:par>
                                  <p:par>
                                    <p:cTn id="24" presetID="1" presetClass="entr" presetSubtype="0" fill="hold" nodeType="withEffect">
                                      <p:stCondLst>
                                        <p:cond delay="400"/>
                                      </p:stCondLst>
                                      <p:childTnLst>
                                        <p:set>
                                          <p:cBhvr>
                                            <p:cTn id="25" dur="1" fill="hold">
                                              <p:stCondLst>
                                                <p:cond delay="0"/>
                                              </p:stCondLst>
                                            </p:cTn>
                                            <p:tgtEl>
                                              <p:spTgt spid="45"/>
                                            </p:tgtEl>
                                            <p:attrNameLst>
                                              <p:attrName>style.visibility</p:attrName>
                                            </p:attrNameLst>
                                          </p:cBhvr>
                                          <p:to>
                                            <p:strVal val="visible"/>
                                          </p:to>
                                        </p:set>
                                      </p:childTnLst>
                                    </p:cTn>
                                  </p:par>
                                  <p:par>
                                    <p:cTn id="26" presetID="49" presetClass="path" presetSubtype="0" accel="50000" fill="hold" nodeType="withEffect">
                                      <p:stCondLst>
                                        <p:cond delay="400"/>
                                      </p:stCondLst>
                                      <p:childTnLst>
                                        <p:animMotion origin="layout" path="M 0 2.00555E-6 L 0 0.88121 " pathEditMode="relative" rAng="0" ptsTypes="AA">
                                          <p:cBhvr>
                                            <p:cTn id="27" dur="600" spd="-100000" fill="hold"/>
                                            <p:tgtEl>
                                              <p:spTgt spid="45"/>
                                            </p:tgtEl>
                                            <p:attrNameLst>
                                              <p:attrName>ppt_x</p:attrName>
                                              <p:attrName>ppt_y</p:attrName>
                                            </p:attrNameLst>
                                          </p:cBhvr>
                                          <p:rCtr x="0" y="44060"/>
                                        </p:animMotion>
                                      </p:childTnLst>
                                    </p:cTn>
                                  </p:par>
                                  <p:par>
                                    <p:cTn id="28" presetID="1" presetClass="entr" presetSubtype="0" fill="hold" nodeType="withEffect">
                                      <p:stCondLst>
                                        <p:cond delay="600"/>
                                      </p:stCondLst>
                                      <p:childTnLst>
                                        <p:set>
                                          <p:cBhvr>
                                            <p:cTn id="29" dur="1" fill="hold">
                                              <p:stCondLst>
                                                <p:cond delay="0"/>
                                              </p:stCondLst>
                                            </p:cTn>
                                            <p:tgtEl>
                                              <p:spTgt spid="50"/>
                                            </p:tgtEl>
                                            <p:attrNameLst>
                                              <p:attrName>style.visibility</p:attrName>
                                            </p:attrNameLst>
                                          </p:cBhvr>
                                          <p:to>
                                            <p:strVal val="visible"/>
                                          </p:to>
                                        </p:set>
                                      </p:childTnLst>
                                    </p:cTn>
                                  </p:par>
                                  <p:par>
                                    <p:cTn id="30" presetID="49" presetClass="path" presetSubtype="0" accel="50000" fill="hold" nodeType="withEffect">
                                      <p:stCondLst>
                                        <p:cond delay="600"/>
                                      </p:stCondLst>
                                      <p:childTnLst>
                                        <p:animMotion origin="layout" path="M 3.88889E-6 -4.29497E-6 L -0.17049 0.86671 " pathEditMode="relative" rAng="0" ptsTypes="AA">
                                          <p:cBhvr>
                                            <p:cTn id="31" dur="600" spd="-100000" fill="hold"/>
                                            <p:tgtEl>
                                              <p:spTgt spid="50"/>
                                            </p:tgtEl>
                                            <p:attrNameLst>
                                              <p:attrName>ppt_x</p:attrName>
                                              <p:attrName>ppt_y</p:attrName>
                                            </p:attrNameLst>
                                          </p:cBhvr>
                                          <p:rCtr x="-8524" y="43320"/>
                                        </p:animMotion>
                                      </p:childTnLst>
                                    </p:cTn>
                                  </p:par>
                                  <p:par>
                                    <p:cTn id="32" presetID="1" presetClass="entr" presetSubtype="0" fill="hold" nodeType="withEffect">
                                      <p:stCondLst>
                                        <p:cond delay="800"/>
                                      </p:stCondLst>
                                      <p:childTnLst>
                                        <p:set>
                                          <p:cBhvr>
                                            <p:cTn id="33" dur="1" fill="hold">
                                              <p:stCondLst>
                                                <p:cond delay="0"/>
                                              </p:stCondLst>
                                            </p:cTn>
                                            <p:tgtEl>
                                              <p:spTgt spid="55"/>
                                            </p:tgtEl>
                                            <p:attrNameLst>
                                              <p:attrName>style.visibility</p:attrName>
                                            </p:attrNameLst>
                                          </p:cBhvr>
                                          <p:to>
                                            <p:strVal val="visible"/>
                                          </p:to>
                                        </p:set>
                                      </p:childTnLst>
                                    </p:cTn>
                                  </p:par>
                                  <p:par>
                                    <p:cTn id="34" presetID="49" presetClass="path" presetSubtype="0" accel="50000" fill="hold" nodeType="withEffect">
                                      <p:stCondLst>
                                        <p:cond delay="800"/>
                                      </p:stCondLst>
                                      <p:childTnLst>
                                        <p:animMotion origin="layout" path="M 2.22222E-6 2.89108E-6 L -0.32778 0.75902 " pathEditMode="relative" rAng="0" ptsTypes="AA">
                                          <p:cBhvr>
                                            <p:cTn id="35" dur="600" spd="-100000" fill="hold"/>
                                            <p:tgtEl>
                                              <p:spTgt spid="55"/>
                                            </p:tgtEl>
                                            <p:attrNameLst>
                                              <p:attrName>ppt_x</p:attrName>
                                              <p:attrName>ppt_y</p:attrName>
                                            </p:attrNameLst>
                                          </p:cBhvr>
                                          <p:rCtr x="-16389" y="37951"/>
                                        </p:animMotion>
                                      </p:childTnLst>
                                    </p:cTn>
                                  </p:par>
                                </p:childTnLst>
                              </p:cTn>
                            </p:par>
                            <p:par>
                              <p:cTn id="36" fill="hold">
                                <p:stCondLst>
                                  <p:cond delay="500"/>
                                </p:stCondLst>
                                <p:childTnLst>
                                  <p:par>
                                    <p:cTn id="37" presetID="2" presetClass="entr" presetSubtype="4" fill="hold" grpId="0" nodeType="afterEffect" p14:presetBounceEnd="20000">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14:bounceEnd="20000">
                                          <p:cBhvr additive="base">
                                            <p:cTn id="39" dur="500" fill="hold"/>
                                            <p:tgtEl>
                                              <p:spTgt spid="27"/>
                                            </p:tgtEl>
                                            <p:attrNameLst>
                                              <p:attrName>ppt_x</p:attrName>
                                            </p:attrNameLst>
                                          </p:cBhvr>
                                          <p:tavLst>
                                            <p:tav tm="0">
                                              <p:val>
                                                <p:strVal val="#ppt_x"/>
                                              </p:val>
                                            </p:tav>
                                            <p:tav tm="100000">
                                              <p:val>
                                                <p:strVal val="#ppt_x"/>
                                              </p:val>
                                            </p:tav>
                                          </p:tavLst>
                                        </p:anim>
                                        <p:anim calcmode="lin" valueType="num" p14:bounceEnd="20000">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4" fill="hold" grpId="0" nodeType="afterEffect" p14:presetBounceEnd="20000">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14:bounceEnd="20000">
                                          <p:cBhvr additive="base">
                                            <p:cTn id="44" dur="500" fill="hold"/>
                                            <p:tgtEl>
                                              <p:spTgt spid="28"/>
                                            </p:tgtEl>
                                            <p:attrNameLst>
                                              <p:attrName>ppt_x</p:attrName>
                                            </p:attrNameLst>
                                          </p:cBhvr>
                                          <p:tavLst>
                                            <p:tav tm="0">
                                              <p:val>
                                                <p:strVal val="#ppt_x"/>
                                              </p:val>
                                            </p:tav>
                                            <p:tav tm="100000">
                                              <p:val>
                                                <p:strVal val="#ppt_x"/>
                                              </p:val>
                                            </p:tav>
                                          </p:tavLst>
                                        </p:anim>
                                        <p:anim calcmode="lin" valueType="num" p14:bounceEnd="20000">
                                          <p:cBhvr additive="base">
                                            <p:cTn id="45" dur="500" fill="hold"/>
                                            <p:tgtEl>
                                              <p:spTgt spid="28"/>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grpId="0" nodeType="afterEffect" p14:presetBounceEnd="20000">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14:bounceEnd="20000">
                                          <p:cBhvr additive="base">
                                            <p:cTn id="49" dur="500" fill="hold"/>
                                            <p:tgtEl>
                                              <p:spTgt spid="29"/>
                                            </p:tgtEl>
                                            <p:attrNameLst>
                                              <p:attrName>ppt_x</p:attrName>
                                            </p:attrNameLst>
                                          </p:cBhvr>
                                          <p:tavLst>
                                            <p:tav tm="0">
                                              <p:val>
                                                <p:strVal val="#ppt_x"/>
                                              </p:val>
                                            </p:tav>
                                            <p:tav tm="100000">
                                              <p:val>
                                                <p:strVal val="#ppt_x"/>
                                              </p:val>
                                            </p:tav>
                                          </p:tavLst>
                                        </p:anim>
                                        <p:anim calcmode="lin" valueType="num" p14:bounceEnd="20000">
                                          <p:cBhvr additive="base">
                                            <p:cTn id="50" dur="500" fill="hold"/>
                                            <p:tgtEl>
                                              <p:spTgt spid="29"/>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4" fill="hold" grpId="0" nodeType="afterEffect" p14:presetBounceEnd="20000">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14:bounceEnd="20000">
                                          <p:cBhvr additive="base">
                                            <p:cTn id="54" dur="500" fill="hold"/>
                                            <p:tgtEl>
                                              <p:spTgt spid="30"/>
                                            </p:tgtEl>
                                            <p:attrNameLst>
                                              <p:attrName>ppt_x</p:attrName>
                                            </p:attrNameLst>
                                          </p:cBhvr>
                                          <p:tavLst>
                                            <p:tav tm="0">
                                              <p:val>
                                                <p:strVal val="#ppt_x"/>
                                              </p:val>
                                            </p:tav>
                                            <p:tav tm="100000">
                                              <p:val>
                                                <p:strVal val="#ppt_x"/>
                                              </p:val>
                                            </p:tav>
                                          </p:tavLst>
                                        </p:anim>
                                        <p:anim calcmode="lin" valueType="num" p14:bounceEnd="20000">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2500"/>
                                </p:stCondLst>
                                <p:childTnLst>
                                  <p:par>
                                    <p:cTn id="57" presetID="2" presetClass="entr" presetSubtype="4" fill="hold" grpId="0" nodeType="afterEffect" p14:presetBounceEnd="20000">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14:bounceEnd="20000">
                                          <p:cBhvr additive="base">
                                            <p:cTn id="59" dur="500" fill="hold"/>
                                            <p:tgtEl>
                                              <p:spTgt spid="31"/>
                                            </p:tgtEl>
                                            <p:attrNameLst>
                                              <p:attrName>ppt_x</p:attrName>
                                            </p:attrNameLst>
                                          </p:cBhvr>
                                          <p:tavLst>
                                            <p:tav tm="0">
                                              <p:val>
                                                <p:strVal val="#ppt_x"/>
                                              </p:val>
                                            </p:tav>
                                            <p:tav tm="100000">
                                              <p:val>
                                                <p:strVal val="#ppt_x"/>
                                              </p:val>
                                            </p:tav>
                                          </p:tavLst>
                                        </p:anim>
                                        <p:anim calcmode="lin" valueType="num" p14:bounceEnd="20000">
                                          <p:cBhvr additive="base">
                                            <p:cTn id="60" dur="500" fill="hold"/>
                                            <p:tgtEl>
                                              <p:spTgt spid="31"/>
                                            </p:tgtEl>
                                            <p:attrNameLst>
                                              <p:attrName>ppt_y</p:attrName>
                                            </p:attrNameLst>
                                          </p:cBhvr>
                                          <p:tavLst>
                                            <p:tav tm="0">
                                              <p:val>
                                                <p:strVal val="1+#ppt_h/2"/>
                                              </p:val>
                                            </p:tav>
                                            <p:tav tm="100000">
                                              <p:val>
                                                <p:strVal val="#ppt_y"/>
                                              </p:val>
                                            </p:tav>
                                          </p:tavLst>
                                        </p:anim>
                                      </p:childTnLst>
                                    </p:cTn>
                                  </p:par>
                                </p:childTnLst>
                              </p:cTn>
                            </p:par>
                            <p:par>
                              <p:cTn id="61" fill="hold">
                                <p:stCondLst>
                                  <p:cond delay="3000"/>
                                </p:stCondLst>
                                <p:childTnLst>
                                  <p:par>
                                    <p:cTn id="62" presetID="2" presetClass="entr" presetSubtype="8" fill="hold" nodeType="afterEffect" p14:presetBounceEnd="44000">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14:bounceEnd="44000">
                                          <p:cBhvr additive="base">
                                            <p:cTn id="64" dur="500" fill="hold"/>
                                            <p:tgtEl>
                                              <p:spTgt spid="65"/>
                                            </p:tgtEl>
                                            <p:attrNameLst>
                                              <p:attrName>ppt_x</p:attrName>
                                            </p:attrNameLst>
                                          </p:cBhvr>
                                          <p:tavLst>
                                            <p:tav tm="0">
                                              <p:val>
                                                <p:strVal val="0-#ppt_w/2"/>
                                              </p:val>
                                            </p:tav>
                                            <p:tav tm="100000">
                                              <p:val>
                                                <p:strVal val="#ppt_x"/>
                                              </p:val>
                                            </p:tav>
                                          </p:tavLst>
                                        </p:anim>
                                        <p:anim calcmode="lin" valueType="num" p14:bounceEnd="44000">
                                          <p:cBhvr additive="base">
                                            <p:cTn id="65" dur="500" fill="hold"/>
                                            <p:tgtEl>
                                              <p:spTgt spid="65"/>
                                            </p:tgtEl>
                                            <p:attrNameLst>
                                              <p:attrName>ppt_y</p:attrName>
                                            </p:attrNameLst>
                                          </p:cBhvr>
                                          <p:tavLst>
                                            <p:tav tm="0">
                                              <p:val>
                                                <p:strVal val="#ppt_y"/>
                                              </p:val>
                                            </p:tav>
                                            <p:tav tm="100000">
                                              <p:val>
                                                <p:strVal val="#ppt_y"/>
                                              </p:val>
                                            </p:tav>
                                          </p:tavLst>
                                        </p:anim>
                                      </p:childTnLst>
                                    </p:cTn>
                                  </p:par>
                                </p:childTnLst>
                              </p:cTn>
                            </p:par>
                            <p:par>
                              <p:cTn id="66" fill="hold">
                                <p:stCondLst>
                                  <p:cond delay="3500"/>
                                </p:stCondLst>
                                <p:childTnLst>
                                  <p:par>
                                    <p:cTn id="67" presetID="2" presetClass="entr" presetSubtype="8" fill="hold" nodeType="afterEffect" p14:presetBounceEnd="44000">
                                      <p:stCondLst>
                                        <p:cond delay="0"/>
                                      </p:stCondLst>
                                      <p:childTnLst>
                                        <p:set>
                                          <p:cBhvr>
                                            <p:cTn id="68" dur="1" fill="hold">
                                              <p:stCondLst>
                                                <p:cond delay="0"/>
                                              </p:stCondLst>
                                            </p:cTn>
                                            <p:tgtEl>
                                              <p:spTgt spid="60"/>
                                            </p:tgtEl>
                                            <p:attrNameLst>
                                              <p:attrName>style.visibility</p:attrName>
                                            </p:attrNameLst>
                                          </p:cBhvr>
                                          <p:to>
                                            <p:strVal val="visible"/>
                                          </p:to>
                                        </p:set>
                                        <p:anim calcmode="lin" valueType="num" p14:bounceEnd="44000">
                                          <p:cBhvr additive="base">
                                            <p:cTn id="69" dur="500" fill="hold"/>
                                            <p:tgtEl>
                                              <p:spTgt spid="60"/>
                                            </p:tgtEl>
                                            <p:attrNameLst>
                                              <p:attrName>ppt_x</p:attrName>
                                            </p:attrNameLst>
                                          </p:cBhvr>
                                          <p:tavLst>
                                            <p:tav tm="0">
                                              <p:val>
                                                <p:strVal val="0-#ppt_w/2"/>
                                              </p:val>
                                            </p:tav>
                                            <p:tav tm="100000">
                                              <p:val>
                                                <p:strVal val="#ppt_x"/>
                                              </p:val>
                                            </p:tav>
                                          </p:tavLst>
                                        </p:anim>
                                        <p:anim calcmode="lin" valueType="num" p14:bounceEnd="44000">
                                          <p:cBhvr additive="base">
                                            <p:cTn id="70" dur="500" fill="hold"/>
                                            <p:tgtEl>
                                              <p:spTgt spid="60"/>
                                            </p:tgtEl>
                                            <p:attrNameLst>
                                              <p:attrName>ppt_y</p:attrName>
                                            </p:attrNameLst>
                                          </p:cBhvr>
                                          <p:tavLst>
                                            <p:tav tm="0">
                                              <p:val>
                                                <p:strVal val="#ppt_y"/>
                                              </p:val>
                                            </p:tav>
                                            <p:tav tm="100000">
                                              <p:val>
                                                <p:strVal val="#ppt_y"/>
                                              </p:val>
                                            </p:tav>
                                          </p:tavLst>
                                        </p:anim>
                                      </p:childTnLst>
                                    </p:cTn>
                                  </p:par>
                                </p:childTnLst>
                              </p:cTn>
                            </p:par>
                            <p:par>
                              <p:cTn id="71" fill="hold">
                                <p:stCondLst>
                                  <p:cond delay="4000"/>
                                </p:stCondLst>
                                <p:childTnLst>
                                  <p:par>
                                    <p:cTn id="72" presetID="2" presetClass="entr" presetSubtype="8" fill="hold" nodeType="afterEffect" p14:presetBounceEnd="44000">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14:bounceEnd="44000">
                                          <p:cBhvr additive="base">
                                            <p:cTn id="74" dur="500" fill="hold"/>
                                            <p:tgtEl>
                                              <p:spTgt spid="68"/>
                                            </p:tgtEl>
                                            <p:attrNameLst>
                                              <p:attrName>ppt_x</p:attrName>
                                            </p:attrNameLst>
                                          </p:cBhvr>
                                          <p:tavLst>
                                            <p:tav tm="0">
                                              <p:val>
                                                <p:strVal val="0-#ppt_w/2"/>
                                              </p:val>
                                            </p:tav>
                                            <p:tav tm="100000">
                                              <p:val>
                                                <p:strVal val="#ppt_x"/>
                                              </p:val>
                                            </p:tav>
                                          </p:tavLst>
                                        </p:anim>
                                        <p:anim calcmode="lin" valueType="num" p14:bounceEnd="44000">
                                          <p:cBhvr additive="base">
                                            <p:cTn id="75" dur="500" fill="hold"/>
                                            <p:tgtEl>
                                              <p:spTgt spid="68"/>
                                            </p:tgtEl>
                                            <p:attrNameLst>
                                              <p:attrName>ppt_y</p:attrName>
                                            </p:attrNameLst>
                                          </p:cBhvr>
                                          <p:tavLst>
                                            <p:tav tm="0">
                                              <p:val>
                                                <p:strVal val="#ppt_y"/>
                                              </p:val>
                                            </p:tav>
                                            <p:tav tm="100000">
                                              <p:val>
                                                <p:strVal val="#ppt_y"/>
                                              </p:val>
                                            </p:tav>
                                          </p:tavLst>
                                        </p:anim>
                                      </p:childTnLst>
                                    </p:cTn>
                                  </p:par>
                                </p:childTnLst>
                              </p:cTn>
                            </p:par>
                            <p:par>
                              <p:cTn id="76" fill="hold">
                                <p:stCondLst>
                                  <p:cond delay="4500"/>
                                </p:stCondLst>
                                <p:childTnLst>
                                  <p:par>
                                    <p:cTn id="77" presetID="2" presetClass="entr" presetSubtype="2" fill="hold" nodeType="afterEffect" p14:presetBounceEnd="44000">
                                      <p:stCondLst>
                                        <p:cond delay="0"/>
                                      </p:stCondLst>
                                      <p:childTnLst>
                                        <p:set>
                                          <p:cBhvr>
                                            <p:cTn id="78" dur="1" fill="hold">
                                              <p:stCondLst>
                                                <p:cond delay="0"/>
                                              </p:stCondLst>
                                            </p:cTn>
                                            <p:tgtEl>
                                              <p:spTgt spid="71"/>
                                            </p:tgtEl>
                                            <p:attrNameLst>
                                              <p:attrName>style.visibility</p:attrName>
                                            </p:attrNameLst>
                                          </p:cBhvr>
                                          <p:to>
                                            <p:strVal val="visible"/>
                                          </p:to>
                                        </p:set>
                                        <p:anim calcmode="lin" valueType="num" p14:bounceEnd="44000">
                                          <p:cBhvr additive="base">
                                            <p:cTn id="79" dur="500" fill="hold"/>
                                            <p:tgtEl>
                                              <p:spTgt spid="71"/>
                                            </p:tgtEl>
                                            <p:attrNameLst>
                                              <p:attrName>ppt_x</p:attrName>
                                            </p:attrNameLst>
                                          </p:cBhvr>
                                          <p:tavLst>
                                            <p:tav tm="0">
                                              <p:val>
                                                <p:strVal val="1+#ppt_w/2"/>
                                              </p:val>
                                            </p:tav>
                                            <p:tav tm="100000">
                                              <p:val>
                                                <p:strVal val="#ppt_x"/>
                                              </p:val>
                                            </p:tav>
                                          </p:tavLst>
                                        </p:anim>
                                        <p:anim calcmode="lin" valueType="num" p14:bounceEnd="44000">
                                          <p:cBhvr additive="base">
                                            <p:cTn id="80" dur="500" fill="hold"/>
                                            <p:tgtEl>
                                              <p:spTgt spid="71"/>
                                            </p:tgtEl>
                                            <p:attrNameLst>
                                              <p:attrName>ppt_y</p:attrName>
                                            </p:attrNameLst>
                                          </p:cBhvr>
                                          <p:tavLst>
                                            <p:tav tm="0">
                                              <p:val>
                                                <p:strVal val="#ppt_y"/>
                                              </p:val>
                                            </p:tav>
                                            <p:tav tm="100000">
                                              <p:val>
                                                <p:strVal val="#ppt_y"/>
                                              </p:val>
                                            </p:tav>
                                          </p:tavLst>
                                        </p:anim>
                                      </p:childTnLst>
                                    </p:cTn>
                                  </p:par>
                                </p:childTnLst>
                              </p:cTn>
                            </p:par>
                            <p:par>
                              <p:cTn id="81" fill="hold">
                                <p:stCondLst>
                                  <p:cond delay="5000"/>
                                </p:stCondLst>
                                <p:childTnLst>
                                  <p:par>
                                    <p:cTn id="82" presetID="2" presetClass="entr" presetSubtype="2" fill="hold" nodeType="afterEffect" p14:presetBounceEnd="44000">
                                      <p:stCondLst>
                                        <p:cond delay="0"/>
                                      </p:stCondLst>
                                      <p:childTnLst>
                                        <p:set>
                                          <p:cBhvr>
                                            <p:cTn id="83" dur="1" fill="hold">
                                              <p:stCondLst>
                                                <p:cond delay="0"/>
                                              </p:stCondLst>
                                            </p:cTn>
                                            <p:tgtEl>
                                              <p:spTgt spid="76"/>
                                            </p:tgtEl>
                                            <p:attrNameLst>
                                              <p:attrName>style.visibility</p:attrName>
                                            </p:attrNameLst>
                                          </p:cBhvr>
                                          <p:to>
                                            <p:strVal val="visible"/>
                                          </p:to>
                                        </p:set>
                                        <p:anim calcmode="lin" valueType="num" p14:bounceEnd="44000">
                                          <p:cBhvr additive="base">
                                            <p:cTn id="84" dur="500" fill="hold"/>
                                            <p:tgtEl>
                                              <p:spTgt spid="76"/>
                                            </p:tgtEl>
                                            <p:attrNameLst>
                                              <p:attrName>ppt_x</p:attrName>
                                            </p:attrNameLst>
                                          </p:cBhvr>
                                          <p:tavLst>
                                            <p:tav tm="0">
                                              <p:val>
                                                <p:strVal val="1+#ppt_w/2"/>
                                              </p:val>
                                            </p:tav>
                                            <p:tav tm="100000">
                                              <p:val>
                                                <p:strVal val="#ppt_x"/>
                                              </p:val>
                                            </p:tav>
                                          </p:tavLst>
                                        </p:anim>
                                        <p:anim calcmode="lin" valueType="num" p14:bounceEnd="44000">
                                          <p:cBhvr additive="base">
                                            <p:cTn id="85" dur="500" fill="hold"/>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spd="-100000" fill="hold"/>
                                            <p:tgtEl>
                                              <p:spTgt spid="25"/>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63" presetClass="path" presetSubtype="0" accel="50000" decel="50000" fill="hold" nodeType="withEffect">
                                      <p:stCondLst>
                                        <p:cond delay="0"/>
                                      </p:stCondLst>
                                      <p:childTnLst>
                                        <p:animMotion origin="layout" path="M 4.41264E-6 3.7037E-6 L -0.2862 -0.00324 " pathEditMode="relative" rAng="0" ptsTypes="AA">
                                          <p:cBhvr>
                                            <p:cTn id="14" dur="2000" spd="-100000" fill="hold"/>
                                            <p:tgtEl>
                                              <p:spTgt spid="26"/>
                                            </p:tgtEl>
                                            <p:attrNameLst>
                                              <p:attrName>ppt_x</p:attrName>
                                              <p:attrName>ppt_y</p:attrName>
                                            </p:attrNameLst>
                                          </p:cBhvr>
                                          <p:rCtr x="-14310" y="-162"/>
                                        </p:animMotion>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childTnLst>
                                    </p:cTn>
                                  </p:par>
                                  <p:par>
                                    <p:cTn id="18" presetID="49" presetClass="path" presetSubtype="0" accel="50000" fill="hold" nodeType="withEffect">
                                      <p:stCondLst>
                                        <p:cond delay="0"/>
                                      </p:stCondLst>
                                      <p:childTnLst>
                                        <p:animMotion origin="layout" path="M -1.66667E-6 -1.95619E-6 L 0.31771 0.73033 " pathEditMode="relative" rAng="0" ptsTypes="AA">
                                          <p:cBhvr>
                                            <p:cTn id="19" dur="600" spd="-100000" fill="hold"/>
                                            <p:tgtEl>
                                              <p:spTgt spid="35"/>
                                            </p:tgtEl>
                                            <p:attrNameLst>
                                              <p:attrName>ppt_x</p:attrName>
                                              <p:attrName>ppt_y</p:attrName>
                                            </p:attrNameLst>
                                          </p:cBhvr>
                                          <p:rCtr x="15885" y="36501"/>
                                        </p:animMotion>
                                      </p:childTnLst>
                                    </p:cTn>
                                  </p:par>
                                  <p:par>
                                    <p:cTn id="20" presetID="1" presetClass="entr" presetSubtype="0" fill="hold" nodeType="withEffect">
                                      <p:stCondLst>
                                        <p:cond delay="200"/>
                                      </p:stCondLst>
                                      <p:childTnLst>
                                        <p:set>
                                          <p:cBhvr>
                                            <p:cTn id="21" dur="1" fill="hold">
                                              <p:stCondLst>
                                                <p:cond delay="0"/>
                                              </p:stCondLst>
                                            </p:cTn>
                                            <p:tgtEl>
                                              <p:spTgt spid="40"/>
                                            </p:tgtEl>
                                            <p:attrNameLst>
                                              <p:attrName>style.visibility</p:attrName>
                                            </p:attrNameLst>
                                          </p:cBhvr>
                                          <p:to>
                                            <p:strVal val="visible"/>
                                          </p:to>
                                        </p:set>
                                      </p:childTnLst>
                                    </p:cTn>
                                  </p:par>
                                  <p:par>
                                    <p:cTn id="22" presetID="49" presetClass="path" presetSubtype="0" accel="50000" fill="hold" nodeType="withEffect">
                                      <p:stCondLst>
                                        <p:cond delay="200"/>
                                      </p:stCondLst>
                                      <p:childTnLst>
                                        <p:animMotion origin="layout" path="M 1.38889E-6 3.45679E-6 L 0.17066 0.86913 " pathEditMode="relative" rAng="0" ptsTypes="AA">
                                          <p:cBhvr>
                                            <p:cTn id="23" dur="600" spd="-100000" fill="hold"/>
                                            <p:tgtEl>
                                              <p:spTgt spid="40"/>
                                            </p:tgtEl>
                                            <p:attrNameLst>
                                              <p:attrName>ppt_x</p:attrName>
                                              <p:attrName>ppt_y</p:attrName>
                                            </p:attrNameLst>
                                          </p:cBhvr>
                                          <p:rCtr x="8524" y="43457"/>
                                        </p:animMotion>
                                      </p:childTnLst>
                                    </p:cTn>
                                  </p:par>
                                  <p:par>
                                    <p:cTn id="24" presetID="1" presetClass="entr" presetSubtype="0" fill="hold" nodeType="withEffect">
                                      <p:stCondLst>
                                        <p:cond delay="400"/>
                                      </p:stCondLst>
                                      <p:childTnLst>
                                        <p:set>
                                          <p:cBhvr>
                                            <p:cTn id="25" dur="1" fill="hold">
                                              <p:stCondLst>
                                                <p:cond delay="0"/>
                                              </p:stCondLst>
                                            </p:cTn>
                                            <p:tgtEl>
                                              <p:spTgt spid="45"/>
                                            </p:tgtEl>
                                            <p:attrNameLst>
                                              <p:attrName>style.visibility</p:attrName>
                                            </p:attrNameLst>
                                          </p:cBhvr>
                                          <p:to>
                                            <p:strVal val="visible"/>
                                          </p:to>
                                        </p:set>
                                      </p:childTnLst>
                                    </p:cTn>
                                  </p:par>
                                  <p:par>
                                    <p:cTn id="26" presetID="49" presetClass="path" presetSubtype="0" accel="50000" fill="hold" nodeType="withEffect">
                                      <p:stCondLst>
                                        <p:cond delay="400"/>
                                      </p:stCondLst>
                                      <p:childTnLst>
                                        <p:animMotion origin="layout" path="M 0 2.00555E-6 L 0 0.88121 " pathEditMode="relative" rAng="0" ptsTypes="AA">
                                          <p:cBhvr>
                                            <p:cTn id="27" dur="600" spd="-100000" fill="hold"/>
                                            <p:tgtEl>
                                              <p:spTgt spid="45"/>
                                            </p:tgtEl>
                                            <p:attrNameLst>
                                              <p:attrName>ppt_x</p:attrName>
                                              <p:attrName>ppt_y</p:attrName>
                                            </p:attrNameLst>
                                          </p:cBhvr>
                                          <p:rCtr x="0" y="44060"/>
                                        </p:animMotion>
                                      </p:childTnLst>
                                    </p:cTn>
                                  </p:par>
                                  <p:par>
                                    <p:cTn id="28" presetID="1" presetClass="entr" presetSubtype="0" fill="hold" nodeType="withEffect">
                                      <p:stCondLst>
                                        <p:cond delay="600"/>
                                      </p:stCondLst>
                                      <p:childTnLst>
                                        <p:set>
                                          <p:cBhvr>
                                            <p:cTn id="29" dur="1" fill="hold">
                                              <p:stCondLst>
                                                <p:cond delay="0"/>
                                              </p:stCondLst>
                                            </p:cTn>
                                            <p:tgtEl>
                                              <p:spTgt spid="50"/>
                                            </p:tgtEl>
                                            <p:attrNameLst>
                                              <p:attrName>style.visibility</p:attrName>
                                            </p:attrNameLst>
                                          </p:cBhvr>
                                          <p:to>
                                            <p:strVal val="visible"/>
                                          </p:to>
                                        </p:set>
                                      </p:childTnLst>
                                    </p:cTn>
                                  </p:par>
                                  <p:par>
                                    <p:cTn id="30" presetID="49" presetClass="path" presetSubtype="0" accel="50000" fill="hold" nodeType="withEffect">
                                      <p:stCondLst>
                                        <p:cond delay="600"/>
                                      </p:stCondLst>
                                      <p:childTnLst>
                                        <p:animMotion origin="layout" path="M 3.88889E-6 -4.29497E-6 L -0.17049 0.86671 " pathEditMode="relative" rAng="0" ptsTypes="AA">
                                          <p:cBhvr>
                                            <p:cTn id="31" dur="600" spd="-100000" fill="hold"/>
                                            <p:tgtEl>
                                              <p:spTgt spid="50"/>
                                            </p:tgtEl>
                                            <p:attrNameLst>
                                              <p:attrName>ppt_x</p:attrName>
                                              <p:attrName>ppt_y</p:attrName>
                                            </p:attrNameLst>
                                          </p:cBhvr>
                                          <p:rCtr x="-8524" y="43320"/>
                                        </p:animMotion>
                                      </p:childTnLst>
                                    </p:cTn>
                                  </p:par>
                                  <p:par>
                                    <p:cTn id="32" presetID="1" presetClass="entr" presetSubtype="0" fill="hold" nodeType="withEffect">
                                      <p:stCondLst>
                                        <p:cond delay="800"/>
                                      </p:stCondLst>
                                      <p:childTnLst>
                                        <p:set>
                                          <p:cBhvr>
                                            <p:cTn id="33" dur="1" fill="hold">
                                              <p:stCondLst>
                                                <p:cond delay="0"/>
                                              </p:stCondLst>
                                            </p:cTn>
                                            <p:tgtEl>
                                              <p:spTgt spid="55"/>
                                            </p:tgtEl>
                                            <p:attrNameLst>
                                              <p:attrName>style.visibility</p:attrName>
                                            </p:attrNameLst>
                                          </p:cBhvr>
                                          <p:to>
                                            <p:strVal val="visible"/>
                                          </p:to>
                                        </p:set>
                                      </p:childTnLst>
                                    </p:cTn>
                                  </p:par>
                                  <p:par>
                                    <p:cTn id="34" presetID="49" presetClass="path" presetSubtype="0" accel="50000" fill="hold" nodeType="withEffect">
                                      <p:stCondLst>
                                        <p:cond delay="800"/>
                                      </p:stCondLst>
                                      <p:childTnLst>
                                        <p:animMotion origin="layout" path="M 2.22222E-6 2.89108E-6 L -0.32778 0.75902 " pathEditMode="relative" rAng="0" ptsTypes="AA">
                                          <p:cBhvr>
                                            <p:cTn id="35" dur="600" spd="-100000" fill="hold"/>
                                            <p:tgtEl>
                                              <p:spTgt spid="55"/>
                                            </p:tgtEl>
                                            <p:attrNameLst>
                                              <p:attrName>ppt_x</p:attrName>
                                              <p:attrName>ppt_y</p:attrName>
                                            </p:attrNameLst>
                                          </p:cBhvr>
                                          <p:rCtr x="-16389" y="37951"/>
                                        </p:animMotion>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4"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500" fill="hold"/>
                                            <p:tgtEl>
                                              <p:spTgt spid="28"/>
                                            </p:tgtEl>
                                            <p:attrNameLst>
                                              <p:attrName>ppt_x</p:attrName>
                                            </p:attrNameLst>
                                          </p:cBhvr>
                                          <p:tavLst>
                                            <p:tav tm="0">
                                              <p:val>
                                                <p:strVal val="#ppt_x"/>
                                              </p:val>
                                            </p:tav>
                                            <p:tav tm="100000">
                                              <p:val>
                                                <p:strVal val="#ppt_x"/>
                                              </p:val>
                                            </p:tav>
                                          </p:tavLst>
                                        </p:anim>
                                        <p:anim calcmode="lin" valueType="num">
                                          <p:cBhvr additive="base">
                                            <p:cTn id="45" dur="500" fill="hold"/>
                                            <p:tgtEl>
                                              <p:spTgt spid="28"/>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4"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2500"/>
                                </p:stCondLst>
                                <p:childTnLst>
                                  <p:par>
                                    <p:cTn id="57" presetID="2" presetClass="entr" presetSubtype="4"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ppt_x"/>
                                              </p:val>
                                            </p:tav>
                                            <p:tav tm="100000">
                                              <p:val>
                                                <p:strVal val="#ppt_x"/>
                                              </p:val>
                                            </p:tav>
                                          </p:tavLst>
                                        </p:anim>
                                        <p:anim calcmode="lin" valueType="num">
                                          <p:cBhvr additive="base">
                                            <p:cTn id="60" dur="500" fill="hold"/>
                                            <p:tgtEl>
                                              <p:spTgt spid="31"/>
                                            </p:tgtEl>
                                            <p:attrNameLst>
                                              <p:attrName>ppt_y</p:attrName>
                                            </p:attrNameLst>
                                          </p:cBhvr>
                                          <p:tavLst>
                                            <p:tav tm="0">
                                              <p:val>
                                                <p:strVal val="1+#ppt_h/2"/>
                                              </p:val>
                                            </p:tav>
                                            <p:tav tm="100000">
                                              <p:val>
                                                <p:strVal val="#ppt_y"/>
                                              </p:val>
                                            </p:tav>
                                          </p:tavLst>
                                        </p:anim>
                                      </p:childTnLst>
                                    </p:cTn>
                                  </p:par>
                                </p:childTnLst>
                              </p:cTn>
                            </p:par>
                            <p:par>
                              <p:cTn id="61" fill="hold">
                                <p:stCondLst>
                                  <p:cond delay="3000"/>
                                </p:stCondLst>
                                <p:childTnLst>
                                  <p:par>
                                    <p:cTn id="62" presetID="2" presetClass="entr" presetSubtype="8" fill="hold"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additive="base">
                                            <p:cTn id="64" dur="500" fill="hold"/>
                                            <p:tgtEl>
                                              <p:spTgt spid="65"/>
                                            </p:tgtEl>
                                            <p:attrNameLst>
                                              <p:attrName>ppt_x</p:attrName>
                                            </p:attrNameLst>
                                          </p:cBhvr>
                                          <p:tavLst>
                                            <p:tav tm="0">
                                              <p:val>
                                                <p:strVal val="0-#ppt_w/2"/>
                                              </p:val>
                                            </p:tav>
                                            <p:tav tm="100000">
                                              <p:val>
                                                <p:strVal val="#ppt_x"/>
                                              </p:val>
                                            </p:tav>
                                          </p:tavLst>
                                        </p:anim>
                                        <p:anim calcmode="lin" valueType="num">
                                          <p:cBhvr additive="base">
                                            <p:cTn id="65" dur="500" fill="hold"/>
                                            <p:tgtEl>
                                              <p:spTgt spid="65"/>
                                            </p:tgtEl>
                                            <p:attrNameLst>
                                              <p:attrName>ppt_y</p:attrName>
                                            </p:attrNameLst>
                                          </p:cBhvr>
                                          <p:tavLst>
                                            <p:tav tm="0">
                                              <p:val>
                                                <p:strVal val="#ppt_y"/>
                                              </p:val>
                                            </p:tav>
                                            <p:tav tm="100000">
                                              <p:val>
                                                <p:strVal val="#ppt_y"/>
                                              </p:val>
                                            </p:tav>
                                          </p:tavLst>
                                        </p:anim>
                                      </p:childTnLst>
                                    </p:cTn>
                                  </p:par>
                                </p:childTnLst>
                              </p:cTn>
                            </p:par>
                            <p:par>
                              <p:cTn id="66" fill="hold">
                                <p:stCondLst>
                                  <p:cond delay="3500"/>
                                </p:stCondLst>
                                <p:childTnLst>
                                  <p:par>
                                    <p:cTn id="67" presetID="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 calcmode="lin" valueType="num">
                                          <p:cBhvr additive="base">
                                            <p:cTn id="69" dur="500" fill="hold"/>
                                            <p:tgtEl>
                                              <p:spTgt spid="60"/>
                                            </p:tgtEl>
                                            <p:attrNameLst>
                                              <p:attrName>ppt_x</p:attrName>
                                            </p:attrNameLst>
                                          </p:cBhvr>
                                          <p:tavLst>
                                            <p:tav tm="0">
                                              <p:val>
                                                <p:strVal val="0-#ppt_w/2"/>
                                              </p:val>
                                            </p:tav>
                                            <p:tav tm="100000">
                                              <p:val>
                                                <p:strVal val="#ppt_x"/>
                                              </p:val>
                                            </p:tav>
                                          </p:tavLst>
                                        </p:anim>
                                        <p:anim calcmode="lin" valueType="num">
                                          <p:cBhvr additive="base">
                                            <p:cTn id="70" dur="500" fill="hold"/>
                                            <p:tgtEl>
                                              <p:spTgt spid="60"/>
                                            </p:tgtEl>
                                            <p:attrNameLst>
                                              <p:attrName>ppt_y</p:attrName>
                                            </p:attrNameLst>
                                          </p:cBhvr>
                                          <p:tavLst>
                                            <p:tav tm="0">
                                              <p:val>
                                                <p:strVal val="#ppt_y"/>
                                              </p:val>
                                            </p:tav>
                                            <p:tav tm="100000">
                                              <p:val>
                                                <p:strVal val="#ppt_y"/>
                                              </p:val>
                                            </p:tav>
                                          </p:tavLst>
                                        </p:anim>
                                      </p:childTnLst>
                                    </p:cTn>
                                  </p:par>
                                </p:childTnLst>
                              </p:cTn>
                            </p:par>
                            <p:par>
                              <p:cTn id="71" fill="hold">
                                <p:stCondLst>
                                  <p:cond delay="4000"/>
                                </p:stCondLst>
                                <p:childTnLst>
                                  <p:par>
                                    <p:cTn id="72" presetID="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additive="base">
                                            <p:cTn id="74" dur="500" fill="hold"/>
                                            <p:tgtEl>
                                              <p:spTgt spid="68"/>
                                            </p:tgtEl>
                                            <p:attrNameLst>
                                              <p:attrName>ppt_x</p:attrName>
                                            </p:attrNameLst>
                                          </p:cBhvr>
                                          <p:tavLst>
                                            <p:tav tm="0">
                                              <p:val>
                                                <p:strVal val="0-#ppt_w/2"/>
                                              </p:val>
                                            </p:tav>
                                            <p:tav tm="100000">
                                              <p:val>
                                                <p:strVal val="#ppt_x"/>
                                              </p:val>
                                            </p:tav>
                                          </p:tavLst>
                                        </p:anim>
                                        <p:anim calcmode="lin" valueType="num">
                                          <p:cBhvr additive="base">
                                            <p:cTn id="75" dur="500" fill="hold"/>
                                            <p:tgtEl>
                                              <p:spTgt spid="68"/>
                                            </p:tgtEl>
                                            <p:attrNameLst>
                                              <p:attrName>ppt_y</p:attrName>
                                            </p:attrNameLst>
                                          </p:cBhvr>
                                          <p:tavLst>
                                            <p:tav tm="0">
                                              <p:val>
                                                <p:strVal val="#ppt_y"/>
                                              </p:val>
                                            </p:tav>
                                            <p:tav tm="100000">
                                              <p:val>
                                                <p:strVal val="#ppt_y"/>
                                              </p:val>
                                            </p:tav>
                                          </p:tavLst>
                                        </p:anim>
                                      </p:childTnLst>
                                    </p:cTn>
                                  </p:par>
                                </p:childTnLst>
                              </p:cTn>
                            </p:par>
                            <p:par>
                              <p:cTn id="76" fill="hold">
                                <p:stCondLst>
                                  <p:cond delay="4500"/>
                                </p:stCondLst>
                                <p:childTnLst>
                                  <p:par>
                                    <p:cTn id="77" presetID="2" presetClass="entr" presetSubtype="2" fill="hold" nodeType="afterEffect">
                                      <p:stCondLst>
                                        <p:cond delay="0"/>
                                      </p:stCondLst>
                                      <p:childTnLst>
                                        <p:set>
                                          <p:cBhvr>
                                            <p:cTn id="78" dur="1" fill="hold">
                                              <p:stCondLst>
                                                <p:cond delay="0"/>
                                              </p:stCondLst>
                                            </p:cTn>
                                            <p:tgtEl>
                                              <p:spTgt spid="71"/>
                                            </p:tgtEl>
                                            <p:attrNameLst>
                                              <p:attrName>style.visibility</p:attrName>
                                            </p:attrNameLst>
                                          </p:cBhvr>
                                          <p:to>
                                            <p:strVal val="visible"/>
                                          </p:to>
                                        </p:set>
                                        <p:anim calcmode="lin" valueType="num">
                                          <p:cBhvr additive="base">
                                            <p:cTn id="79" dur="500" fill="hold"/>
                                            <p:tgtEl>
                                              <p:spTgt spid="71"/>
                                            </p:tgtEl>
                                            <p:attrNameLst>
                                              <p:attrName>ppt_x</p:attrName>
                                            </p:attrNameLst>
                                          </p:cBhvr>
                                          <p:tavLst>
                                            <p:tav tm="0">
                                              <p:val>
                                                <p:strVal val="1+#ppt_w/2"/>
                                              </p:val>
                                            </p:tav>
                                            <p:tav tm="100000">
                                              <p:val>
                                                <p:strVal val="#ppt_x"/>
                                              </p:val>
                                            </p:tav>
                                          </p:tavLst>
                                        </p:anim>
                                        <p:anim calcmode="lin" valueType="num">
                                          <p:cBhvr additive="base">
                                            <p:cTn id="80" dur="500" fill="hold"/>
                                            <p:tgtEl>
                                              <p:spTgt spid="71"/>
                                            </p:tgtEl>
                                            <p:attrNameLst>
                                              <p:attrName>ppt_y</p:attrName>
                                            </p:attrNameLst>
                                          </p:cBhvr>
                                          <p:tavLst>
                                            <p:tav tm="0">
                                              <p:val>
                                                <p:strVal val="#ppt_y"/>
                                              </p:val>
                                            </p:tav>
                                            <p:tav tm="100000">
                                              <p:val>
                                                <p:strVal val="#ppt_y"/>
                                              </p:val>
                                            </p:tav>
                                          </p:tavLst>
                                        </p:anim>
                                      </p:childTnLst>
                                    </p:cTn>
                                  </p:par>
                                </p:childTnLst>
                              </p:cTn>
                            </p:par>
                            <p:par>
                              <p:cTn id="81" fill="hold">
                                <p:stCondLst>
                                  <p:cond delay="5000"/>
                                </p:stCondLst>
                                <p:childTnLst>
                                  <p:par>
                                    <p:cTn id="82" presetID="2" presetClass="entr" presetSubtype="2" fill="hold" nodeType="afterEffect">
                                      <p:stCondLst>
                                        <p:cond delay="0"/>
                                      </p:stCondLst>
                                      <p:childTnLst>
                                        <p:set>
                                          <p:cBhvr>
                                            <p:cTn id="83" dur="1" fill="hold">
                                              <p:stCondLst>
                                                <p:cond delay="0"/>
                                              </p:stCondLst>
                                            </p:cTn>
                                            <p:tgtEl>
                                              <p:spTgt spid="76"/>
                                            </p:tgtEl>
                                            <p:attrNameLst>
                                              <p:attrName>style.visibility</p:attrName>
                                            </p:attrNameLst>
                                          </p:cBhvr>
                                          <p:to>
                                            <p:strVal val="visible"/>
                                          </p:to>
                                        </p:set>
                                        <p:anim calcmode="lin" valueType="num">
                                          <p:cBhvr additive="base">
                                            <p:cTn id="84" dur="500" fill="hold"/>
                                            <p:tgtEl>
                                              <p:spTgt spid="76"/>
                                            </p:tgtEl>
                                            <p:attrNameLst>
                                              <p:attrName>ppt_x</p:attrName>
                                            </p:attrNameLst>
                                          </p:cBhvr>
                                          <p:tavLst>
                                            <p:tav tm="0">
                                              <p:val>
                                                <p:strVal val="1+#ppt_w/2"/>
                                              </p:val>
                                            </p:tav>
                                            <p:tav tm="100000">
                                              <p:val>
                                                <p:strVal val="#ppt_x"/>
                                              </p:val>
                                            </p:tav>
                                          </p:tavLst>
                                        </p:anim>
                                        <p:anim calcmode="lin" valueType="num">
                                          <p:cBhvr additive="base">
                                            <p:cTn id="85" dur="500" fill="hold"/>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3" name="组合 542"/>
          <p:cNvGrpSpPr/>
          <p:nvPr/>
        </p:nvGrpSpPr>
        <p:grpSpPr>
          <a:xfrm>
            <a:off x="516880" y="1647840"/>
            <a:ext cx="1825585" cy="989358"/>
            <a:chOff x="516880" y="1647840"/>
            <a:chExt cx="1825585" cy="989358"/>
          </a:xfrm>
        </p:grpSpPr>
        <p:grpSp>
          <p:nvGrpSpPr>
            <p:cNvPr id="515" name="组合 514"/>
            <p:cNvGrpSpPr/>
            <p:nvPr/>
          </p:nvGrpSpPr>
          <p:grpSpPr>
            <a:xfrm>
              <a:off x="516880" y="1647840"/>
              <a:ext cx="1825585" cy="989358"/>
              <a:chOff x="304800" y="673100"/>
              <a:chExt cx="4000500" cy="4000500"/>
            </a:xfrm>
            <a:effectLst>
              <a:outerShdw blurRad="444500" dist="254000" dir="8100000" algn="tr" rotWithShape="0">
                <a:prstClr val="black">
                  <a:alpha val="50000"/>
                </a:prstClr>
              </a:outerShdw>
            </a:effectLst>
          </p:grpSpPr>
          <p:sp>
            <p:nvSpPr>
              <p:cNvPr id="517" name="同心圆 516"/>
              <p:cNvSpPr/>
              <p:nvPr/>
            </p:nvSpPr>
            <p:spPr>
              <a:xfrm>
                <a:off x="304800" y="673100"/>
                <a:ext cx="4000500" cy="4000500"/>
              </a:xfrm>
              <a:prstGeom prst="round2Diag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518" name="椭圆 517"/>
              <p:cNvSpPr/>
              <p:nvPr/>
            </p:nvSpPr>
            <p:spPr>
              <a:xfrm>
                <a:off x="392113" y="760413"/>
                <a:ext cx="3825874" cy="3825874"/>
              </a:xfrm>
              <a:prstGeom prst="round2Diag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528" name="矩形 527"/>
            <p:cNvSpPr/>
            <p:nvPr/>
          </p:nvSpPr>
          <p:spPr>
            <a:xfrm>
              <a:off x="721786" y="1894345"/>
              <a:ext cx="1415772" cy="461665"/>
            </a:xfrm>
            <a:prstGeom prst="rect">
              <a:avLst/>
            </a:prstGeom>
          </p:spPr>
          <p:txBody>
            <a:bodyPr wrap="none">
              <a:spAutoFit/>
            </a:bodyPr>
            <a:lstStyle/>
            <a:p>
              <a:pPr algn="ctr">
                <a:defRPr/>
              </a:pPr>
              <a:r>
                <a:rPr lang="zh-CN" altLang="en-US" sz="2400" b="1" dirty="0" smtClean="0">
                  <a:solidFill>
                    <a:schemeClr val="tx2"/>
                  </a:solidFill>
                  <a:ea typeface="微软雅黑" panose="020B0503020204020204" pitchFamily="34" charset="-122"/>
                </a:rPr>
                <a:t>添加文本</a:t>
              </a:r>
              <a:endParaRPr lang="zh-CN" altLang="en-US" sz="2400" b="1" dirty="0">
                <a:solidFill>
                  <a:schemeClr val="tx2"/>
                </a:solidFill>
                <a:ea typeface="微软雅黑" panose="020B0503020204020204" pitchFamily="34" charset="-122"/>
              </a:endParaRPr>
            </a:p>
          </p:txBody>
        </p:sp>
      </p:grpSp>
      <p:sp>
        <p:nvSpPr>
          <p:cNvPr id="530" name="MH_Other_7"/>
          <p:cNvSpPr/>
          <p:nvPr>
            <p:custDataLst>
              <p:tags r:id="rId1"/>
            </p:custDataLst>
          </p:nvPr>
        </p:nvSpPr>
        <p:spPr>
          <a:xfrm rot="5400000">
            <a:off x="712892" y="2876085"/>
            <a:ext cx="681976" cy="667935"/>
          </a:xfrm>
          <a:prstGeom prst="bentUpArrow">
            <a:avLst/>
          </a:prstGeom>
          <a:solidFill>
            <a:srgbClr val="A7C0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sz="1600">
              <a:ea typeface="微软雅黑" panose="020B0503020204020204" pitchFamily="34" charset="-122"/>
            </a:endParaRPr>
          </a:p>
        </p:txBody>
      </p:sp>
      <p:sp>
        <p:nvSpPr>
          <p:cNvPr id="531" name="MH_Other_7"/>
          <p:cNvSpPr/>
          <p:nvPr>
            <p:custDataLst>
              <p:tags r:id="rId2"/>
            </p:custDataLst>
          </p:nvPr>
        </p:nvSpPr>
        <p:spPr>
          <a:xfrm rot="5400000">
            <a:off x="1796569" y="4075714"/>
            <a:ext cx="681976" cy="667935"/>
          </a:xfrm>
          <a:prstGeom prst="bentUpArrow">
            <a:avLst/>
          </a:prstGeom>
          <a:solidFill>
            <a:srgbClr val="A7C0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sz="1600">
              <a:ea typeface="微软雅黑" panose="020B0503020204020204" pitchFamily="34" charset="-122"/>
            </a:endParaRPr>
          </a:p>
        </p:txBody>
      </p:sp>
      <p:sp>
        <p:nvSpPr>
          <p:cNvPr id="532" name="MH_Other_7"/>
          <p:cNvSpPr/>
          <p:nvPr>
            <p:custDataLst>
              <p:tags r:id="rId3"/>
            </p:custDataLst>
          </p:nvPr>
        </p:nvSpPr>
        <p:spPr>
          <a:xfrm rot="5400000">
            <a:off x="2954112" y="5275345"/>
            <a:ext cx="681976" cy="667935"/>
          </a:xfrm>
          <a:prstGeom prst="bentUpArrow">
            <a:avLst/>
          </a:prstGeom>
          <a:solidFill>
            <a:srgbClr val="A7C0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sz="1600">
              <a:ea typeface="微软雅黑" panose="020B0503020204020204" pitchFamily="34" charset="-122"/>
            </a:endParaRPr>
          </a:p>
        </p:txBody>
      </p:sp>
      <p:grpSp>
        <p:nvGrpSpPr>
          <p:cNvPr id="540" name="组合 539"/>
          <p:cNvGrpSpPr/>
          <p:nvPr/>
        </p:nvGrpSpPr>
        <p:grpSpPr>
          <a:xfrm>
            <a:off x="1469516" y="2847470"/>
            <a:ext cx="1825585" cy="989358"/>
            <a:chOff x="1469516" y="2847470"/>
            <a:chExt cx="1825585" cy="989358"/>
          </a:xfrm>
        </p:grpSpPr>
        <p:grpSp>
          <p:nvGrpSpPr>
            <p:cNvPr id="519" name="组合 518"/>
            <p:cNvGrpSpPr/>
            <p:nvPr/>
          </p:nvGrpSpPr>
          <p:grpSpPr>
            <a:xfrm>
              <a:off x="1469516" y="2847470"/>
              <a:ext cx="1825585" cy="989358"/>
              <a:chOff x="304800" y="673100"/>
              <a:chExt cx="4000500" cy="4000500"/>
            </a:xfrm>
            <a:effectLst>
              <a:outerShdw blurRad="444500" dist="254000" dir="8100000" algn="tr" rotWithShape="0">
                <a:prstClr val="black">
                  <a:alpha val="50000"/>
                </a:prstClr>
              </a:outerShdw>
            </a:effectLst>
          </p:grpSpPr>
          <p:sp>
            <p:nvSpPr>
              <p:cNvPr id="520" name="同心圆 516"/>
              <p:cNvSpPr/>
              <p:nvPr/>
            </p:nvSpPr>
            <p:spPr>
              <a:xfrm>
                <a:off x="304800" y="673100"/>
                <a:ext cx="4000500" cy="4000500"/>
              </a:xfrm>
              <a:prstGeom prst="round2Diag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521" name="椭圆 517"/>
              <p:cNvSpPr/>
              <p:nvPr/>
            </p:nvSpPr>
            <p:spPr>
              <a:xfrm>
                <a:off x="392113" y="760413"/>
                <a:ext cx="3825874" cy="3825874"/>
              </a:xfrm>
              <a:prstGeom prst="round2Diag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533" name="矩形 532"/>
            <p:cNvSpPr/>
            <p:nvPr/>
          </p:nvSpPr>
          <p:spPr>
            <a:xfrm>
              <a:off x="1674422" y="3096884"/>
              <a:ext cx="1415772" cy="461665"/>
            </a:xfrm>
            <a:prstGeom prst="rect">
              <a:avLst/>
            </a:prstGeom>
          </p:spPr>
          <p:txBody>
            <a:bodyPr wrap="none">
              <a:spAutoFit/>
            </a:bodyPr>
            <a:lstStyle/>
            <a:p>
              <a:pPr algn="ctr">
                <a:defRPr/>
              </a:pPr>
              <a:r>
                <a:rPr lang="zh-CN" altLang="en-US" sz="2400" b="1" dirty="0" smtClean="0">
                  <a:solidFill>
                    <a:schemeClr val="accent1"/>
                  </a:solidFill>
                  <a:ea typeface="微软雅黑" panose="020B0503020204020204" pitchFamily="34" charset="-122"/>
                </a:rPr>
                <a:t>添加文本</a:t>
              </a:r>
              <a:endParaRPr lang="zh-CN" altLang="en-US" sz="2400" b="1" dirty="0">
                <a:solidFill>
                  <a:schemeClr val="accent1"/>
                </a:solidFill>
                <a:ea typeface="微软雅黑" panose="020B0503020204020204" pitchFamily="34" charset="-122"/>
              </a:endParaRPr>
            </a:p>
          </p:txBody>
        </p:sp>
      </p:grpSp>
      <p:grpSp>
        <p:nvGrpSpPr>
          <p:cNvPr id="541" name="组合 540"/>
          <p:cNvGrpSpPr/>
          <p:nvPr/>
        </p:nvGrpSpPr>
        <p:grpSpPr>
          <a:xfrm>
            <a:off x="2628667" y="4047100"/>
            <a:ext cx="1825585" cy="989358"/>
            <a:chOff x="2628667" y="4047100"/>
            <a:chExt cx="1825585" cy="989358"/>
          </a:xfrm>
        </p:grpSpPr>
        <p:grpSp>
          <p:nvGrpSpPr>
            <p:cNvPr id="522" name="组合 521"/>
            <p:cNvGrpSpPr/>
            <p:nvPr/>
          </p:nvGrpSpPr>
          <p:grpSpPr>
            <a:xfrm>
              <a:off x="2628667" y="4047100"/>
              <a:ext cx="1825585" cy="989358"/>
              <a:chOff x="304800" y="673100"/>
              <a:chExt cx="4000500" cy="4000500"/>
            </a:xfrm>
            <a:effectLst>
              <a:outerShdw blurRad="444500" dist="254000" dir="8100000" algn="tr" rotWithShape="0">
                <a:prstClr val="black">
                  <a:alpha val="50000"/>
                </a:prstClr>
              </a:outerShdw>
            </a:effectLst>
          </p:grpSpPr>
          <p:sp>
            <p:nvSpPr>
              <p:cNvPr id="523" name="同心圆 516"/>
              <p:cNvSpPr/>
              <p:nvPr/>
            </p:nvSpPr>
            <p:spPr>
              <a:xfrm>
                <a:off x="304800" y="673100"/>
                <a:ext cx="4000500" cy="4000500"/>
              </a:xfrm>
              <a:prstGeom prst="round2Diag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524" name="椭圆 517"/>
              <p:cNvSpPr/>
              <p:nvPr/>
            </p:nvSpPr>
            <p:spPr>
              <a:xfrm>
                <a:off x="392113" y="760413"/>
                <a:ext cx="3825874" cy="3825874"/>
              </a:xfrm>
              <a:prstGeom prst="round2Diag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534" name="矩形 533"/>
            <p:cNvSpPr/>
            <p:nvPr/>
          </p:nvSpPr>
          <p:spPr>
            <a:xfrm>
              <a:off x="2833573" y="4289005"/>
              <a:ext cx="1415772" cy="461665"/>
            </a:xfrm>
            <a:prstGeom prst="rect">
              <a:avLst/>
            </a:prstGeom>
          </p:spPr>
          <p:txBody>
            <a:bodyPr wrap="none">
              <a:spAutoFit/>
            </a:bodyPr>
            <a:lstStyle/>
            <a:p>
              <a:pPr algn="ctr">
                <a:defRPr/>
              </a:pPr>
              <a:r>
                <a:rPr lang="zh-CN" altLang="en-US" sz="2400" b="1" dirty="0" smtClean="0">
                  <a:solidFill>
                    <a:schemeClr val="accent3"/>
                  </a:solidFill>
                  <a:ea typeface="微软雅黑" panose="020B0503020204020204" pitchFamily="34" charset="-122"/>
                </a:rPr>
                <a:t>添加文本</a:t>
              </a:r>
              <a:endParaRPr lang="zh-CN" altLang="en-US" sz="2400" b="1" dirty="0">
                <a:solidFill>
                  <a:schemeClr val="accent3"/>
                </a:solidFill>
                <a:ea typeface="微软雅黑" panose="020B0503020204020204" pitchFamily="34" charset="-122"/>
              </a:endParaRPr>
            </a:p>
          </p:txBody>
        </p:sp>
      </p:grpSp>
      <p:grpSp>
        <p:nvGrpSpPr>
          <p:cNvPr id="542" name="组合 541"/>
          <p:cNvGrpSpPr/>
          <p:nvPr/>
        </p:nvGrpSpPr>
        <p:grpSpPr>
          <a:xfrm>
            <a:off x="3796366" y="5246731"/>
            <a:ext cx="1825585" cy="989358"/>
            <a:chOff x="3796366" y="5246731"/>
            <a:chExt cx="1825585" cy="989358"/>
          </a:xfrm>
        </p:grpSpPr>
        <p:grpSp>
          <p:nvGrpSpPr>
            <p:cNvPr id="525" name="组合 524"/>
            <p:cNvGrpSpPr/>
            <p:nvPr/>
          </p:nvGrpSpPr>
          <p:grpSpPr>
            <a:xfrm>
              <a:off x="3796366" y="5246731"/>
              <a:ext cx="1825585" cy="989358"/>
              <a:chOff x="304800" y="673100"/>
              <a:chExt cx="4000500" cy="4000500"/>
            </a:xfrm>
            <a:effectLst>
              <a:outerShdw blurRad="444500" dist="254000" dir="8100000" algn="tr" rotWithShape="0">
                <a:prstClr val="black">
                  <a:alpha val="50000"/>
                </a:prstClr>
              </a:outerShdw>
            </a:effectLst>
          </p:grpSpPr>
          <p:sp>
            <p:nvSpPr>
              <p:cNvPr id="526" name="同心圆 516"/>
              <p:cNvSpPr/>
              <p:nvPr/>
            </p:nvSpPr>
            <p:spPr>
              <a:xfrm>
                <a:off x="304800" y="673100"/>
                <a:ext cx="4000500" cy="4000500"/>
              </a:xfrm>
              <a:prstGeom prst="round2Diag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527" name="椭圆 517"/>
              <p:cNvSpPr/>
              <p:nvPr/>
            </p:nvSpPr>
            <p:spPr>
              <a:xfrm>
                <a:off x="392113" y="760413"/>
                <a:ext cx="3825874" cy="3825874"/>
              </a:xfrm>
              <a:prstGeom prst="round2Diag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535" name="矩形 534"/>
            <p:cNvSpPr/>
            <p:nvPr/>
          </p:nvSpPr>
          <p:spPr>
            <a:xfrm>
              <a:off x="4001272" y="5510577"/>
              <a:ext cx="1415772" cy="461665"/>
            </a:xfrm>
            <a:prstGeom prst="rect">
              <a:avLst/>
            </a:prstGeom>
          </p:spPr>
          <p:txBody>
            <a:bodyPr wrap="none">
              <a:spAutoFit/>
            </a:bodyPr>
            <a:lstStyle/>
            <a:p>
              <a:pPr algn="ctr">
                <a:defRPr/>
              </a:pPr>
              <a:r>
                <a:rPr lang="zh-CN" altLang="en-US" sz="2400" b="1" dirty="0" smtClean="0">
                  <a:solidFill>
                    <a:schemeClr val="accent2"/>
                  </a:solidFill>
                  <a:ea typeface="微软雅黑" panose="020B0503020204020204" pitchFamily="34" charset="-122"/>
                </a:rPr>
                <a:t>添加文本</a:t>
              </a:r>
              <a:endParaRPr lang="zh-CN" altLang="en-US" sz="2400" b="1" dirty="0">
                <a:solidFill>
                  <a:schemeClr val="accent2"/>
                </a:solidFill>
                <a:ea typeface="微软雅黑" panose="020B0503020204020204" pitchFamily="34" charset="-122"/>
              </a:endParaRPr>
            </a:p>
          </p:txBody>
        </p:sp>
      </p:grpSp>
      <p:sp>
        <p:nvSpPr>
          <p:cNvPr id="536" name="MH_Text_1"/>
          <p:cNvSpPr txBox="1">
            <a:spLocks noChangeArrowheads="1"/>
          </p:cNvSpPr>
          <p:nvPr>
            <p:custDataLst>
              <p:tags r:id="rId4"/>
            </p:custDataLst>
          </p:nvPr>
        </p:nvSpPr>
        <p:spPr bwMode="auto">
          <a:xfrm>
            <a:off x="2833572" y="1745599"/>
            <a:ext cx="5445903" cy="759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ctr" eaLnBrk="1" hangingPunct="1">
              <a:lnSpc>
                <a:spcPct val="130000"/>
              </a:lnSpc>
              <a:defRPr sz="1200">
                <a:solidFill>
                  <a:schemeClr val="bg2">
                    <a:lumMod val="25000"/>
                  </a:schemeClr>
                </a:solidFill>
                <a:latin typeface="+mn-ea"/>
                <a:ea typeface="+mn-ea"/>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l" defTabSz="914400" eaLnBrk="1" fontAlgn="auto" latinLnBrk="0" hangingPunct="1">
              <a:lnSpc>
                <a:spcPct val="12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srgbClr val="DEDEDE">
                    <a:lumMod val="25000"/>
                  </a:srgbClr>
                </a:solidFill>
                <a:effectLst/>
                <a:uLnTx/>
                <a:uFillTx/>
                <a:latin typeface="微软雅黑" panose="020B0503020204020204" pitchFamily="34" charset="-122"/>
                <a:ea typeface="微软雅黑" panose="020B0503020204020204" pitchFamily="34" charset="-122"/>
              </a:rPr>
              <a:t>T</a:t>
            </a:r>
            <a:r>
              <a:rPr kumimoji="0" lang="zh-CN" altLang="en-US" sz="1600" b="0" i="0" u="none" strike="noStrike" kern="0" cap="none" spc="0" normalizeH="0" baseline="0" noProof="0" dirty="0" smtClean="0">
                <a:ln>
                  <a:noFill/>
                </a:ln>
                <a:solidFill>
                  <a:srgbClr val="DEDEDE">
                    <a:lumMod val="25000"/>
                  </a:srgbClr>
                </a:solidFill>
                <a:effectLst/>
                <a:uLnTx/>
                <a:uFillTx/>
                <a:latin typeface="微软雅黑" panose="020B0503020204020204" pitchFamily="34" charset="-122"/>
                <a:ea typeface="微软雅黑" panose="020B0503020204020204" pitchFamily="34" charset="-122"/>
              </a:rPr>
              <a:t>*</a:t>
            </a:r>
            <a:r>
              <a:rPr kumimoji="0" lang="en-US" altLang="zh-CN" sz="1600" b="0" i="0" u="none" strike="noStrike" kern="0" cap="none" spc="0" normalizeH="0" baseline="0" noProof="0" dirty="0" smtClean="0">
                <a:ln>
                  <a:noFill/>
                </a:ln>
                <a:solidFill>
                  <a:srgbClr val="DEDEDE">
                    <a:lumMod val="25000"/>
                  </a:srgbClr>
                </a:solidFill>
                <a:effectLst/>
                <a:uLnTx/>
                <a:uFillTx/>
                <a:latin typeface="微软雅黑" panose="020B0503020204020204" pitchFamily="34" charset="-122"/>
                <a:ea typeface="微软雅黑" panose="020B0503020204020204" pitchFamily="34" charset="-122"/>
              </a:rPr>
              <a:t>H</a:t>
            </a:r>
            <a:r>
              <a:rPr kumimoji="0" lang="zh-CN" altLang="en-US" sz="1600" b="0" i="0" u="none" strike="noStrike" kern="0" cap="none" spc="0" normalizeH="0" baseline="0" noProof="0" dirty="0" smtClean="0">
                <a:ln>
                  <a:noFill/>
                </a:ln>
                <a:solidFill>
                  <a:srgbClr val="DEDEDE">
                    <a:lumMod val="25000"/>
                  </a:srgbClr>
                </a:solidFill>
                <a:effectLst/>
                <a:uLnTx/>
                <a:uFillTx/>
                <a:latin typeface="微软雅黑" panose="020B0503020204020204" pitchFamily="34" charset="-122"/>
                <a:ea typeface="微软雅黑" panose="020B0503020204020204" pitchFamily="34" charset="-122"/>
              </a:rPr>
              <a:t>设计师</a:t>
            </a:r>
            <a:r>
              <a:rPr kumimoji="0" lang="zh-CN" altLang="en-US" sz="1600" b="0" i="0" u="none" strike="noStrike" kern="0" cap="none" spc="0" normalizeH="0" baseline="0" noProof="0" dirty="0">
                <a:ln>
                  <a:noFill/>
                </a:ln>
                <a:solidFill>
                  <a:srgbClr val="DEDEDE">
                    <a:lumMod val="25000"/>
                  </a:srgbClr>
                </a:solidFill>
                <a:effectLst/>
                <a:uLnTx/>
                <a:uFillTx/>
                <a:latin typeface="微软雅黑" panose="020B0503020204020204" pitchFamily="34" charset="-122"/>
                <a:ea typeface="微软雅黑" panose="020B0503020204020204" pitchFamily="34" charset="-122"/>
              </a:rPr>
              <a:t>致力于教学课件、教学设计、汇报</a:t>
            </a:r>
            <a:r>
              <a:rPr kumimoji="0" lang="en-US" altLang="zh-CN" sz="1600" b="0" i="0" u="none" strike="noStrike" kern="0" cap="none" spc="0" normalizeH="0" baseline="0" noProof="0" dirty="0">
                <a:ln>
                  <a:noFill/>
                </a:ln>
                <a:solidFill>
                  <a:srgbClr val="DEDEDE">
                    <a:lumMod val="25000"/>
                  </a:srgbClr>
                </a:solidFill>
                <a:effectLst/>
                <a:uLnTx/>
                <a:uFillTx/>
                <a:latin typeface="微软雅黑" panose="020B0503020204020204" pitchFamily="34" charset="-122"/>
                <a:ea typeface="微软雅黑" panose="020B0503020204020204" pitchFamily="34" charset="-122"/>
              </a:rPr>
              <a:t>PPT</a:t>
            </a:r>
            <a:r>
              <a:rPr kumimoji="0" lang="zh-CN" altLang="en-US" sz="1600" b="0" i="0" u="none" strike="noStrike" kern="0" cap="none" spc="0" normalizeH="0" baseline="0" noProof="0" dirty="0">
                <a:ln>
                  <a:noFill/>
                </a:ln>
                <a:solidFill>
                  <a:srgbClr val="DEDEDE">
                    <a:lumMod val="25000"/>
                  </a:srgbClr>
                </a:solidFill>
                <a:effectLst/>
                <a:uLnTx/>
                <a:uFillTx/>
                <a:latin typeface="微软雅黑" panose="020B0503020204020204" pitchFamily="34" charset="-122"/>
                <a:ea typeface="微软雅黑" panose="020B0503020204020204" pitchFamily="34" charset="-122"/>
              </a:rPr>
              <a:t>及相册</a:t>
            </a:r>
            <a:r>
              <a:rPr kumimoji="0" lang="en-US" altLang="zh-CN" sz="1600" b="0" i="0" u="none" strike="noStrike" kern="0" cap="none" spc="0" normalizeH="0" baseline="0" noProof="0" dirty="0">
                <a:ln>
                  <a:noFill/>
                </a:ln>
                <a:solidFill>
                  <a:srgbClr val="DEDEDE">
                    <a:lumMod val="25000"/>
                  </a:srgbClr>
                </a:solidFill>
                <a:effectLst/>
                <a:uLnTx/>
                <a:uFillTx/>
                <a:latin typeface="微软雅黑" panose="020B0503020204020204" pitchFamily="34" charset="-122"/>
                <a:ea typeface="微软雅黑" panose="020B0503020204020204" pitchFamily="34" charset="-122"/>
              </a:rPr>
              <a:t>PPT</a:t>
            </a:r>
            <a:r>
              <a:rPr kumimoji="0" lang="zh-CN" altLang="en-US" sz="1600" b="0" i="0" u="none" strike="noStrike" kern="0" cap="none" spc="0" normalizeH="0" baseline="0" noProof="0" dirty="0">
                <a:ln>
                  <a:noFill/>
                </a:ln>
                <a:solidFill>
                  <a:srgbClr val="DEDEDE">
                    <a:lumMod val="25000"/>
                  </a:srgbClr>
                </a:solidFill>
                <a:effectLst/>
                <a:uLnTx/>
                <a:uFillTx/>
                <a:latin typeface="微软雅黑" panose="020B0503020204020204" pitchFamily="34" charset="-122"/>
                <a:ea typeface="微软雅黑" panose="020B0503020204020204" pitchFamily="34" charset="-122"/>
              </a:rPr>
              <a:t>的原创设计与美化，为您提供实用美观的精品</a:t>
            </a:r>
            <a:r>
              <a:rPr kumimoji="0" lang="en-US" altLang="zh-CN" sz="1600" b="0" i="0" u="none" strike="noStrike" kern="0" cap="none" spc="0" normalizeH="0" baseline="0" noProof="0" dirty="0">
                <a:ln>
                  <a:noFill/>
                </a:ln>
                <a:solidFill>
                  <a:srgbClr val="DEDEDE">
                    <a:lumMod val="25000"/>
                  </a:srgbClr>
                </a:solidFill>
                <a:effectLst/>
                <a:uLnTx/>
                <a:uFillTx/>
                <a:latin typeface="微软雅黑" panose="020B0503020204020204" pitchFamily="34" charset="-122"/>
                <a:ea typeface="微软雅黑" panose="020B0503020204020204" pitchFamily="34" charset="-122"/>
              </a:rPr>
              <a:t>PPT</a:t>
            </a:r>
            <a:r>
              <a:rPr kumimoji="0" lang="zh-CN" altLang="en-US" sz="1600" b="0" i="0" u="none" strike="noStrike" kern="0" cap="none" spc="0" normalizeH="0" baseline="0" noProof="0" dirty="0">
                <a:ln>
                  <a:noFill/>
                </a:ln>
                <a:solidFill>
                  <a:srgbClr val="DEDEDE">
                    <a:lumMod val="25000"/>
                  </a:srgbClr>
                </a:solidFill>
                <a:effectLst/>
                <a:uLnTx/>
                <a:uFillTx/>
                <a:latin typeface="微软雅黑" panose="020B0503020204020204" pitchFamily="34" charset="-122"/>
                <a:ea typeface="微软雅黑" panose="020B0503020204020204" pitchFamily="34" charset="-122"/>
              </a:rPr>
              <a:t>。</a:t>
            </a:r>
            <a:endParaRPr kumimoji="0" lang="en-US" altLang="zh-CN" sz="1600" b="0" i="0" u="none" strike="noStrike" kern="0" cap="none" spc="0" normalizeH="0" baseline="0" noProof="0" dirty="0">
              <a:ln>
                <a:noFill/>
              </a:ln>
              <a:solidFill>
                <a:srgbClr val="DEDEDE">
                  <a:lumMod val="25000"/>
                </a:srgbClr>
              </a:solidFill>
              <a:effectLst/>
              <a:uLnTx/>
              <a:uFillTx/>
              <a:latin typeface="微软雅黑" panose="020B0503020204020204" pitchFamily="34" charset="-122"/>
              <a:ea typeface="微软雅黑" panose="020B0503020204020204" pitchFamily="34" charset="-122"/>
            </a:endParaRPr>
          </a:p>
        </p:txBody>
      </p:sp>
      <p:sp>
        <p:nvSpPr>
          <p:cNvPr id="537" name="MH_Text_1"/>
          <p:cNvSpPr txBox="1">
            <a:spLocks noChangeArrowheads="1"/>
          </p:cNvSpPr>
          <p:nvPr>
            <p:custDataLst>
              <p:tags r:id="rId5"/>
            </p:custDataLst>
          </p:nvPr>
        </p:nvSpPr>
        <p:spPr bwMode="auto">
          <a:xfrm>
            <a:off x="3629067" y="2869064"/>
            <a:ext cx="4899795" cy="759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ctr" eaLnBrk="1" hangingPunct="1">
              <a:lnSpc>
                <a:spcPct val="130000"/>
              </a:lnSpc>
              <a:defRPr sz="1200">
                <a:solidFill>
                  <a:schemeClr val="bg2">
                    <a:lumMod val="25000"/>
                  </a:schemeClr>
                </a:solidFill>
                <a:latin typeface="+mn-ea"/>
                <a:ea typeface="+mn-ea"/>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l" defTabSz="914400" eaLnBrk="1" fontAlgn="auto" latinLnBrk="0" hangingPunct="1">
              <a:lnSpc>
                <a:spcPct val="12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srgbClr val="DEDEDE">
                    <a:lumMod val="25000"/>
                  </a:srgbClr>
                </a:solidFill>
                <a:effectLst/>
                <a:uLnTx/>
                <a:uFillTx/>
                <a:latin typeface="微软雅黑" panose="020B0503020204020204" pitchFamily="34" charset="-122"/>
                <a:ea typeface="微软雅黑" panose="020B0503020204020204" pitchFamily="34" charset="-122"/>
              </a:rPr>
              <a:t>T</a:t>
            </a:r>
            <a:r>
              <a:rPr kumimoji="0" lang="zh-CN" altLang="en-US" sz="1600" b="0" i="0" u="none" strike="noStrike" kern="0" cap="none" spc="0" normalizeH="0" baseline="0" noProof="0" dirty="0" smtClean="0">
                <a:ln>
                  <a:noFill/>
                </a:ln>
                <a:solidFill>
                  <a:srgbClr val="DEDEDE">
                    <a:lumMod val="25000"/>
                  </a:srgbClr>
                </a:solidFill>
                <a:effectLst/>
                <a:uLnTx/>
                <a:uFillTx/>
                <a:latin typeface="微软雅黑" panose="020B0503020204020204" pitchFamily="34" charset="-122"/>
                <a:ea typeface="微软雅黑" panose="020B0503020204020204" pitchFamily="34" charset="-122"/>
              </a:rPr>
              <a:t>（</a:t>
            </a:r>
            <a:r>
              <a:rPr kumimoji="0" lang="en-US" altLang="zh-CN" sz="1600" b="0" i="0" u="none" strike="noStrike" kern="0" cap="none" spc="0" normalizeH="0" baseline="0" noProof="0" dirty="0" smtClean="0">
                <a:ln>
                  <a:noFill/>
                </a:ln>
                <a:solidFill>
                  <a:srgbClr val="DEDEDE">
                    <a:lumMod val="25000"/>
                  </a:srgbClr>
                </a:solidFill>
                <a:effectLst/>
                <a:uLnTx/>
                <a:uFillTx/>
                <a:latin typeface="微软雅黑" panose="020B0503020204020204" pitchFamily="34" charset="-122"/>
                <a:ea typeface="微软雅黑" panose="020B0503020204020204" pitchFamily="34" charset="-122"/>
              </a:rPr>
              <a:t>H</a:t>
            </a:r>
            <a:r>
              <a:rPr kumimoji="0" lang="zh-CN" altLang="en-US" sz="1600" b="0" i="0" u="none" strike="noStrike" kern="0" cap="none" spc="0" normalizeH="0" baseline="0" noProof="0" dirty="0" smtClean="0">
                <a:ln>
                  <a:noFill/>
                </a:ln>
                <a:solidFill>
                  <a:srgbClr val="DEDEDE">
                    <a:lumMod val="25000"/>
                  </a:srgbClr>
                </a:solidFill>
                <a:effectLst/>
                <a:uLnTx/>
                <a:uFillTx/>
                <a:latin typeface="微软雅黑" panose="020B0503020204020204" pitchFamily="34" charset="-122"/>
                <a:ea typeface="微软雅黑" panose="020B0503020204020204" pitchFamily="34" charset="-122"/>
              </a:rPr>
              <a:t>设计师</a:t>
            </a:r>
            <a:r>
              <a:rPr kumimoji="0" lang="zh-CN" altLang="en-US" sz="1600" b="0" i="0" u="none" strike="noStrike" kern="0" cap="none" spc="0" normalizeH="0" baseline="0" noProof="0" dirty="0">
                <a:ln>
                  <a:noFill/>
                </a:ln>
                <a:solidFill>
                  <a:srgbClr val="DEDEDE">
                    <a:lumMod val="25000"/>
                  </a:srgbClr>
                </a:solidFill>
                <a:effectLst/>
                <a:uLnTx/>
                <a:uFillTx/>
                <a:latin typeface="微软雅黑" panose="020B0503020204020204" pitchFamily="34" charset="-122"/>
                <a:ea typeface="微软雅黑" panose="020B0503020204020204" pitchFamily="34" charset="-122"/>
              </a:rPr>
              <a:t>致力于教学课件、教学设计、汇报</a:t>
            </a:r>
            <a:r>
              <a:rPr kumimoji="0" lang="en-US" altLang="zh-CN" sz="1600" b="0" i="0" u="none" strike="noStrike" kern="0" cap="none" spc="0" normalizeH="0" baseline="0" noProof="0" dirty="0">
                <a:ln>
                  <a:noFill/>
                </a:ln>
                <a:solidFill>
                  <a:srgbClr val="DEDEDE">
                    <a:lumMod val="25000"/>
                  </a:srgbClr>
                </a:solidFill>
                <a:effectLst/>
                <a:uLnTx/>
                <a:uFillTx/>
                <a:latin typeface="微软雅黑" panose="020B0503020204020204" pitchFamily="34" charset="-122"/>
                <a:ea typeface="微软雅黑" panose="020B0503020204020204" pitchFamily="34" charset="-122"/>
              </a:rPr>
              <a:t>PPT</a:t>
            </a:r>
            <a:r>
              <a:rPr kumimoji="0" lang="zh-CN" altLang="en-US" sz="1600" b="0" i="0" u="none" strike="noStrike" kern="0" cap="none" spc="0" normalizeH="0" baseline="0" noProof="0" dirty="0">
                <a:ln>
                  <a:noFill/>
                </a:ln>
                <a:solidFill>
                  <a:srgbClr val="DEDEDE">
                    <a:lumMod val="25000"/>
                  </a:srgbClr>
                </a:solidFill>
                <a:effectLst/>
                <a:uLnTx/>
                <a:uFillTx/>
                <a:latin typeface="微软雅黑" panose="020B0503020204020204" pitchFamily="34" charset="-122"/>
                <a:ea typeface="微软雅黑" panose="020B0503020204020204" pitchFamily="34" charset="-122"/>
              </a:rPr>
              <a:t>及相册</a:t>
            </a:r>
            <a:r>
              <a:rPr kumimoji="0" lang="en-US" altLang="zh-CN" sz="1600" b="0" i="0" u="none" strike="noStrike" kern="0" cap="none" spc="0" normalizeH="0" baseline="0" noProof="0" dirty="0">
                <a:ln>
                  <a:noFill/>
                </a:ln>
                <a:solidFill>
                  <a:srgbClr val="DEDEDE">
                    <a:lumMod val="25000"/>
                  </a:srgbClr>
                </a:solidFill>
                <a:effectLst/>
                <a:uLnTx/>
                <a:uFillTx/>
                <a:latin typeface="微软雅黑" panose="020B0503020204020204" pitchFamily="34" charset="-122"/>
                <a:ea typeface="微软雅黑" panose="020B0503020204020204" pitchFamily="34" charset="-122"/>
              </a:rPr>
              <a:t>PPT</a:t>
            </a:r>
            <a:r>
              <a:rPr kumimoji="0" lang="zh-CN" altLang="en-US" sz="1600" b="0" i="0" u="none" strike="noStrike" kern="0" cap="none" spc="0" normalizeH="0" baseline="0" noProof="0" dirty="0">
                <a:ln>
                  <a:noFill/>
                </a:ln>
                <a:solidFill>
                  <a:srgbClr val="DEDEDE">
                    <a:lumMod val="25000"/>
                  </a:srgbClr>
                </a:solidFill>
                <a:effectLst/>
                <a:uLnTx/>
                <a:uFillTx/>
                <a:latin typeface="微软雅黑" panose="020B0503020204020204" pitchFamily="34" charset="-122"/>
                <a:ea typeface="微软雅黑" panose="020B0503020204020204" pitchFamily="34" charset="-122"/>
              </a:rPr>
              <a:t>的原创设计与美化，为您提供实用美观的精品</a:t>
            </a:r>
            <a:r>
              <a:rPr kumimoji="0" lang="en-US" altLang="zh-CN" sz="1600" b="0" i="0" u="none" strike="noStrike" kern="0" cap="none" spc="0" normalizeH="0" baseline="0" noProof="0" dirty="0">
                <a:ln>
                  <a:noFill/>
                </a:ln>
                <a:solidFill>
                  <a:srgbClr val="DEDEDE">
                    <a:lumMod val="25000"/>
                  </a:srgbClr>
                </a:solidFill>
                <a:effectLst/>
                <a:uLnTx/>
                <a:uFillTx/>
                <a:latin typeface="微软雅黑" panose="020B0503020204020204" pitchFamily="34" charset="-122"/>
                <a:ea typeface="微软雅黑" panose="020B0503020204020204" pitchFamily="34" charset="-122"/>
              </a:rPr>
              <a:t>PPT</a:t>
            </a:r>
            <a:r>
              <a:rPr kumimoji="0" lang="zh-CN" altLang="en-US" sz="1600" b="0" i="0" u="none" strike="noStrike" kern="0" cap="none" spc="0" normalizeH="0" baseline="0" noProof="0" dirty="0">
                <a:ln>
                  <a:noFill/>
                </a:ln>
                <a:solidFill>
                  <a:srgbClr val="DEDEDE">
                    <a:lumMod val="25000"/>
                  </a:srgbClr>
                </a:solidFill>
                <a:effectLst/>
                <a:uLnTx/>
                <a:uFillTx/>
                <a:latin typeface="微软雅黑" panose="020B0503020204020204" pitchFamily="34" charset="-122"/>
                <a:ea typeface="微软雅黑" panose="020B0503020204020204" pitchFamily="34" charset="-122"/>
              </a:rPr>
              <a:t>。</a:t>
            </a:r>
            <a:endParaRPr kumimoji="0" lang="en-US" altLang="zh-CN" sz="1600" b="0" i="0" u="none" strike="noStrike" kern="0" cap="none" spc="0" normalizeH="0" baseline="0" noProof="0" dirty="0">
              <a:ln>
                <a:noFill/>
              </a:ln>
              <a:solidFill>
                <a:srgbClr val="DEDEDE">
                  <a:lumMod val="25000"/>
                </a:srgbClr>
              </a:solidFill>
              <a:effectLst/>
              <a:uLnTx/>
              <a:uFillTx/>
              <a:latin typeface="微软雅黑" panose="020B0503020204020204" pitchFamily="34" charset="-122"/>
              <a:ea typeface="微软雅黑" panose="020B0503020204020204" pitchFamily="34" charset="-122"/>
            </a:endParaRPr>
          </a:p>
        </p:txBody>
      </p:sp>
      <p:sp>
        <p:nvSpPr>
          <p:cNvPr id="538" name="MH_Text_1"/>
          <p:cNvSpPr txBox="1">
            <a:spLocks noChangeArrowheads="1"/>
          </p:cNvSpPr>
          <p:nvPr>
            <p:custDataLst>
              <p:tags r:id="rId6"/>
            </p:custDataLst>
          </p:nvPr>
        </p:nvSpPr>
        <p:spPr bwMode="auto">
          <a:xfrm>
            <a:off x="4854638" y="4047100"/>
            <a:ext cx="3674223" cy="96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ctr" eaLnBrk="1" hangingPunct="1">
              <a:lnSpc>
                <a:spcPct val="130000"/>
              </a:lnSpc>
              <a:defRPr sz="1200">
                <a:solidFill>
                  <a:schemeClr val="bg2">
                    <a:lumMod val="25000"/>
                  </a:schemeClr>
                </a:solidFill>
                <a:latin typeface="+mn-ea"/>
                <a:ea typeface="+mn-ea"/>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l" defTabSz="914400" eaLnBrk="1" fontAlgn="auto" latinLnBrk="0" hangingPunct="1">
              <a:lnSpc>
                <a:spcPct val="12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srgbClr val="DEDEDE">
                    <a:lumMod val="25000"/>
                  </a:srgbClr>
                </a:solidFill>
                <a:effectLst/>
                <a:uLnTx/>
                <a:uFillTx/>
                <a:latin typeface="微软雅黑" panose="020B0503020204020204" pitchFamily="34" charset="-122"/>
                <a:ea typeface="微软雅黑" panose="020B0503020204020204" pitchFamily="34" charset="-122"/>
              </a:rPr>
              <a:t>T</a:t>
            </a:r>
            <a:r>
              <a:rPr kumimoji="0" lang="zh-CN" altLang="en-US" sz="1600" b="0" i="0" u="none" strike="noStrike" kern="0" cap="none" spc="0" normalizeH="0" baseline="0" noProof="0" dirty="0" smtClean="0">
                <a:ln>
                  <a:noFill/>
                </a:ln>
                <a:solidFill>
                  <a:srgbClr val="DEDEDE">
                    <a:lumMod val="25000"/>
                  </a:srgbClr>
                </a:solidFill>
                <a:effectLst/>
                <a:uLnTx/>
                <a:uFillTx/>
                <a:latin typeface="微软雅黑" panose="020B0503020204020204" pitchFamily="34" charset="-122"/>
                <a:ea typeface="微软雅黑" panose="020B0503020204020204" pitchFamily="34" charset="-122"/>
              </a:rPr>
              <a:t>）</a:t>
            </a:r>
            <a:r>
              <a:rPr kumimoji="0" lang="en-US" altLang="zh-CN" sz="1600" b="0" i="0" u="none" strike="noStrike" kern="0" cap="none" spc="0" normalizeH="0" baseline="0" noProof="0" dirty="0" smtClean="0">
                <a:ln>
                  <a:noFill/>
                </a:ln>
                <a:solidFill>
                  <a:srgbClr val="DEDEDE">
                    <a:lumMod val="25000"/>
                  </a:srgbClr>
                </a:solidFill>
                <a:effectLst/>
                <a:uLnTx/>
                <a:uFillTx/>
                <a:latin typeface="微软雅黑" panose="020B0503020204020204" pitchFamily="34" charset="-122"/>
                <a:ea typeface="微软雅黑" panose="020B0503020204020204" pitchFamily="34" charset="-122"/>
              </a:rPr>
              <a:t>H</a:t>
            </a:r>
            <a:r>
              <a:rPr kumimoji="0" lang="zh-CN" altLang="en-US" sz="1600" b="0" i="0" u="none" strike="noStrike" kern="0" cap="none" spc="0" normalizeH="0" baseline="0" noProof="0" dirty="0" smtClean="0">
                <a:ln>
                  <a:noFill/>
                </a:ln>
                <a:solidFill>
                  <a:srgbClr val="DEDEDE">
                    <a:lumMod val="25000"/>
                  </a:srgbClr>
                </a:solidFill>
                <a:effectLst/>
                <a:uLnTx/>
                <a:uFillTx/>
                <a:latin typeface="微软雅黑" panose="020B0503020204020204" pitchFamily="34" charset="-122"/>
                <a:ea typeface="微软雅黑" panose="020B0503020204020204" pitchFamily="34" charset="-122"/>
              </a:rPr>
              <a:t>设计师</a:t>
            </a:r>
            <a:r>
              <a:rPr kumimoji="0" lang="zh-CN" altLang="en-US" sz="1600" b="0" i="0" u="none" strike="noStrike" kern="0" cap="none" spc="0" normalizeH="0" baseline="0" noProof="0" dirty="0">
                <a:ln>
                  <a:noFill/>
                </a:ln>
                <a:solidFill>
                  <a:srgbClr val="DEDEDE">
                    <a:lumMod val="25000"/>
                  </a:srgbClr>
                </a:solidFill>
                <a:effectLst/>
                <a:uLnTx/>
                <a:uFillTx/>
                <a:latin typeface="微软雅黑" panose="020B0503020204020204" pitchFamily="34" charset="-122"/>
                <a:ea typeface="微软雅黑" panose="020B0503020204020204" pitchFamily="34" charset="-122"/>
              </a:rPr>
              <a:t>致力于教学课件、教学设计、汇报</a:t>
            </a:r>
            <a:r>
              <a:rPr kumimoji="0" lang="en-US" altLang="zh-CN" sz="1600" b="0" i="0" u="none" strike="noStrike" kern="0" cap="none" spc="0" normalizeH="0" baseline="0" noProof="0" dirty="0">
                <a:ln>
                  <a:noFill/>
                </a:ln>
                <a:solidFill>
                  <a:srgbClr val="DEDEDE">
                    <a:lumMod val="25000"/>
                  </a:srgbClr>
                </a:solidFill>
                <a:effectLst/>
                <a:uLnTx/>
                <a:uFillTx/>
                <a:latin typeface="微软雅黑" panose="020B0503020204020204" pitchFamily="34" charset="-122"/>
                <a:ea typeface="微软雅黑" panose="020B0503020204020204" pitchFamily="34" charset="-122"/>
              </a:rPr>
              <a:t>PPT</a:t>
            </a:r>
            <a:r>
              <a:rPr kumimoji="0" lang="zh-CN" altLang="en-US" sz="1600" b="0" i="0" u="none" strike="noStrike" kern="0" cap="none" spc="0" normalizeH="0" baseline="0" noProof="0" dirty="0">
                <a:ln>
                  <a:noFill/>
                </a:ln>
                <a:solidFill>
                  <a:srgbClr val="DEDEDE">
                    <a:lumMod val="25000"/>
                  </a:srgbClr>
                </a:solidFill>
                <a:effectLst/>
                <a:uLnTx/>
                <a:uFillTx/>
                <a:latin typeface="微软雅黑" panose="020B0503020204020204" pitchFamily="34" charset="-122"/>
                <a:ea typeface="微软雅黑" panose="020B0503020204020204" pitchFamily="34" charset="-122"/>
              </a:rPr>
              <a:t>及相册</a:t>
            </a:r>
            <a:r>
              <a:rPr kumimoji="0" lang="en-US" altLang="zh-CN" sz="1600" b="0" i="0" u="none" strike="noStrike" kern="0" cap="none" spc="0" normalizeH="0" baseline="0" noProof="0" dirty="0">
                <a:ln>
                  <a:noFill/>
                </a:ln>
                <a:solidFill>
                  <a:srgbClr val="DEDEDE">
                    <a:lumMod val="25000"/>
                  </a:srgbClr>
                </a:solidFill>
                <a:effectLst/>
                <a:uLnTx/>
                <a:uFillTx/>
                <a:latin typeface="微软雅黑" panose="020B0503020204020204" pitchFamily="34" charset="-122"/>
                <a:ea typeface="微软雅黑" panose="020B0503020204020204" pitchFamily="34" charset="-122"/>
              </a:rPr>
              <a:t>PPT</a:t>
            </a:r>
            <a:r>
              <a:rPr kumimoji="0" lang="zh-CN" altLang="en-US" sz="1600" b="0" i="0" u="none" strike="noStrike" kern="0" cap="none" spc="0" normalizeH="0" baseline="0" noProof="0" dirty="0">
                <a:ln>
                  <a:noFill/>
                </a:ln>
                <a:solidFill>
                  <a:srgbClr val="DEDEDE">
                    <a:lumMod val="25000"/>
                  </a:srgbClr>
                </a:solidFill>
                <a:effectLst/>
                <a:uLnTx/>
                <a:uFillTx/>
                <a:latin typeface="微软雅黑" panose="020B0503020204020204" pitchFamily="34" charset="-122"/>
                <a:ea typeface="微软雅黑" panose="020B0503020204020204" pitchFamily="34" charset="-122"/>
              </a:rPr>
              <a:t>的原创设计与</a:t>
            </a:r>
            <a:r>
              <a:rPr kumimoji="0" lang="zh-CN" altLang="en-US" sz="1600" b="0" i="0" u="none" strike="noStrike" kern="0" cap="none" spc="0" normalizeH="0" baseline="0" noProof="0" dirty="0" smtClean="0">
                <a:ln>
                  <a:noFill/>
                </a:ln>
                <a:solidFill>
                  <a:srgbClr val="DEDEDE">
                    <a:lumMod val="25000"/>
                  </a:srgbClr>
                </a:solidFill>
                <a:effectLst/>
                <a:uLnTx/>
                <a:uFillTx/>
                <a:latin typeface="微软雅黑" panose="020B0503020204020204" pitchFamily="34" charset="-122"/>
                <a:ea typeface="微软雅黑" panose="020B0503020204020204" pitchFamily="34" charset="-122"/>
              </a:rPr>
              <a:t>美化。</a:t>
            </a:r>
            <a:endParaRPr kumimoji="0" lang="en-US" altLang="zh-CN" sz="1600" b="0" i="0" u="none" strike="noStrike" kern="0" cap="none" spc="0" normalizeH="0" baseline="0" noProof="0" dirty="0">
              <a:ln>
                <a:noFill/>
              </a:ln>
              <a:solidFill>
                <a:srgbClr val="DEDEDE">
                  <a:lumMod val="25000"/>
                </a:srgbClr>
              </a:solidFill>
              <a:effectLst/>
              <a:uLnTx/>
              <a:uFillTx/>
              <a:latin typeface="微软雅黑" panose="020B0503020204020204" pitchFamily="34" charset="-122"/>
              <a:ea typeface="微软雅黑" panose="020B0503020204020204" pitchFamily="34" charset="-122"/>
            </a:endParaRPr>
          </a:p>
        </p:txBody>
      </p:sp>
      <p:sp>
        <p:nvSpPr>
          <p:cNvPr id="539" name="MH_Text_1"/>
          <p:cNvSpPr txBox="1">
            <a:spLocks noChangeArrowheads="1"/>
          </p:cNvSpPr>
          <p:nvPr>
            <p:custDataLst>
              <p:tags r:id="rId7"/>
            </p:custDataLst>
          </p:nvPr>
        </p:nvSpPr>
        <p:spPr bwMode="auto">
          <a:xfrm>
            <a:off x="5815049" y="5297415"/>
            <a:ext cx="2730438" cy="8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ctr" eaLnBrk="1" hangingPunct="1">
              <a:lnSpc>
                <a:spcPct val="130000"/>
              </a:lnSpc>
              <a:defRPr sz="1200">
                <a:solidFill>
                  <a:schemeClr val="bg2">
                    <a:lumMod val="25000"/>
                  </a:schemeClr>
                </a:solidFill>
                <a:latin typeface="+mn-ea"/>
                <a:ea typeface="+mn-ea"/>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l" defTabSz="914400" eaLnBrk="1" fontAlgn="auto" latinLnBrk="0" hangingPunct="1">
              <a:lnSpc>
                <a:spcPct val="12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srgbClr val="DEDEDE">
                    <a:lumMod val="25000"/>
                  </a:srgbClr>
                </a:solidFill>
                <a:effectLst/>
                <a:uLnTx/>
                <a:uFillTx/>
                <a:latin typeface="微软雅黑" panose="020B0503020204020204" pitchFamily="34" charset="-122"/>
                <a:ea typeface="微软雅黑" panose="020B0503020204020204" pitchFamily="34" charset="-122"/>
              </a:rPr>
              <a:t>T%H</a:t>
            </a:r>
            <a:r>
              <a:rPr kumimoji="0" lang="zh-CN" altLang="en-US" sz="1600" b="0" i="0" u="none" strike="noStrike" kern="0" cap="none" spc="0" normalizeH="0" baseline="0" noProof="0" dirty="0" smtClean="0">
                <a:ln>
                  <a:noFill/>
                </a:ln>
                <a:solidFill>
                  <a:srgbClr val="DEDEDE">
                    <a:lumMod val="25000"/>
                  </a:srgbClr>
                </a:solidFill>
                <a:effectLst/>
                <a:uLnTx/>
                <a:uFillTx/>
                <a:latin typeface="微软雅黑" panose="020B0503020204020204" pitchFamily="34" charset="-122"/>
                <a:ea typeface="微软雅黑" panose="020B0503020204020204" pitchFamily="34" charset="-122"/>
              </a:rPr>
              <a:t>设计师</a:t>
            </a:r>
            <a:r>
              <a:rPr kumimoji="0" lang="zh-CN" altLang="en-US" sz="1600" b="0" i="0" u="none" strike="noStrike" kern="0" cap="none" spc="0" normalizeH="0" baseline="0" noProof="0" dirty="0">
                <a:ln>
                  <a:noFill/>
                </a:ln>
                <a:solidFill>
                  <a:srgbClr val="DEDEDE">
                    <a:lumMod val="25000"/>
                  </a:srgbClr>
                </a:solidFill>
                <a:effectLst/>
                <a:uLnTx/>
                <a:uFillTx/>
                <a:latin typeface="微软雅黑" panose="020B0503020204020204" pitchFamily="34" charset="-122"/>
                <a:ea typeface="微软雅黑" panose="020B0503020204020204" pitchFamily="34" charset="-122"/>
              </a:rPr>
              <a:t>致力于教学课件、教学设计、汇报</a:t>
            </a:r>
            <a:r>
              <a:rPr kumimoji="0" lang="en-US" altLang="zh-CN" sz="1600" b="0" i="0" u="none" strike="noStrike" kern="0" cap="none" spc="0" normalizeH="0" baseline="0" noProof="0" dirty="0">
                <a:ln>
                  <a:noFill/>
                </a:ln>
                <a:solidFill>
                  <a:srgbClr val="DEDEDE">
                    <a:lumMod val="25000"/>
                  </a:srgbClr>
                </a:solidFill>
                <a:effectLst/>
                <a:uLnTx/>
                <a:uFillTx/>
                <a:latin typeface="微软雅黑" panose="020B0503020204020204" pitchFamily="34" charset="-122"/>
                <a:ea typeface="微软雅黑" panose="020B0503020204020204" pitchFamily="34" charset="-122"/>
              </a:rPr>
              <a:t>PPT</a:t>
            </a:r>
            <a:r>
              <a:rPr kumimoji="0" lang="zh-CN" altLang="en-US" sz="1600" b="0" i="0" u="none" strike="noStrike" kern="0" cap="none" spc="0" normalizeH="0" baseline="0" noProof="0" dirty="0">
                <a:ln>
                  <a:noFill/>
                </a:ln>
                <a:solidFill>
                  <a:srgbClr val="DEDEDE">
                    <a:lumMod val="25000"/>
                  </a:srgbClr>
                </a:solidFill>
                <a:effectLst/>
                <a:uLnTx/>
                <a:uFillTx/>
                <a:latin typeface="微软雅黑" panose="020B0503020204020204" pitchFamily="34" charset="-122"/>
                <a:ea typeface="微软雅黑" panose="020B0503020204020204" pitchFamily="34" charset="-122"/>
              </a:rPr>
              <a:t>及相册</a:t>
            </a:r>
            <a:r>
              <a:rPr kumimoji="0" lang="en-US" altLang="zh-CN" sz="1600" b="0" i="0" u="none" strike="noStrike" kern="0" cap="none" spc="0" normalizeH="0" baseline="0" noProof="0" dirty="0">
                <a:ln>
                  <a:noFill/>
                </a:ln>
                <a:solidFill>
                  <a:srgbClr val="DEDEDE">
                    <a:lumMod val="25000"/>
                  </a:srgbClr>
                </a:solidFill>
                <a:effectLst/>
                <a:uLnTx/>
                <a:uFillTx/>
                <a:latin typeface="微软雅黑" panose="020B0503020204020204" pitchFamily="34" charset="-122"/>
                <a:ea typeface="微软雅黑" panose="020B0503020204020204" pitchFamily="34" charset="-122"/>
              </a:rPr>
              <a:t>PPT</a:t>
            </a:r>
            <a:r>
              <a:rPr kumimoji="0" lang="zh-CN" altLang="en-US" sz="1600" b="0" i="0" u="none" strike="noStrike" kern="0" cap="none" spc="0" normalizeH="0" baseline="0" noProof="0" dirty="0">
                <a:ln>
                  <a:noFill/>
                </a:ln>
                <a:solidFill>
                  <a:srgbClr val="DEDEDE">
                    <a:lumMod val="25000"/>
                  </a:srgbClr>
                </a:solidFill>
                <a:effectLst/>
                <a:uLnTx/>
                <a:uFillTx/>
                <a:latin typeface="微软雅黑" panose="020B0503020204020204" pitchFamily="34" charset="-122"/>
                <a:ea typeface="微软雅黑" panose="020B0503020204020204" pitchFamily="34" charset="-122"/>
              </a:rPr>
              <a:t>的原创设计与</a:t>
            </a:r>
            <a:r>
              <a:rPr kumimoji="0" lang="zh-CN" altLang="en-US" sz="1600" b="0" i="0" u="none" strike="noStrike" kern="0" cap="none" spc="0" normalizeH="0" baseline="0" noProof="0" dirty="0" smtClean="0">
                <a:ln>
                  <a:noFill/>
                </a:ln>
                <a:solidFill>
                  <a:srgbClr val="DEDEDE">
                    <a:lumMod val="25000"/>
                  </a:srgbClr>
                </a:solidFill>
                <a:effectLst/>
                <a:uLnTx/>
                <a:uFillTx/>
                <a:latin typeface="微软雅黑" panose="020B0503020204020204" pitchFamily="34" charset="-122"/>
                <a:ea typeface="微软雅黑" panose="020B0503020204020204" pitchFamily="34" charset="-122"/>
              </a:rPr>
              <a:t>美化。</a:t>
            </a:r>
            <a:endParaRPr kumimoji="0" lang="en-US" altLang="zh-CN" sz="1600" b="0" i="0" u="none" strike="noStrike" kern="0" cap="none" spc="0" normalizeH="0" baseline="0" noProof="0" dirty="0">
              <a:ln>
                <a:noFill/>
              </a:ln>
              <a:solidFill>
                <a:srgbClr val="DEDEDE">
                  <a:lumMod val="25000"/>
                </a:srgb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5000">
                                      <p:stCondLst>
                                        <p:cond delay="0"/>
                                      </p:stCondLst>
                                      <p:childTnLst>
                                        <p:set>
                                          <p:cBhvr>
                                            <p:cTn id="6" dur="1" fill="hold">
                                              <p:stCondLst>
                                                <p:cond delay="0"/>
                                              </p:stCondLst>
                                            </p:cTn>
                                            <p:tgtEl>
                                              <p:spTgt spid="543"/>
                                            </p:tgtEl>
                                            <p:attrNameLst>
                                              <p:attrName>style.visibility</p:attrName>
                                            </p:attrNameLst>
                                          </p:cBhvr>
                                          <p:to>
                                            <p:strVal val="visible"/>
                                          </p:to>
                                        </p:set>
                                        <p:anim calcmode="lin" valueType="num" p14:bounceEnd="45000">
                                          <p:cBhvr additive="base">
                                            <p:cTn id="7" dur="750" fill="hold"/>
                                            <p:tgtEl>
                                              <p:spTgt spid="543"/>
                                            </p:tgtEl>
                                            <p:attrNameLst>
                                              <p:attrName>ppt_x</p:attrName>
                                            </p:attrNameLst>
                                          </p:cBhvr>
                                          <p:tavLst>
                                            <p:tav tm="0">
                                              <p:val>
                                                <p:strVal val="0-#ppt_w/2"/>
                                              </p:val>
                                            </p:tav>
                                            <p:tav tm="100000">
                                              <p:val>
                                                <p:strVal val="#ppt_x"/>
                                              </p:val>
                                            </p:tav>
                                          </p:tavLst>
                                        </p:anim>
                                        <p:anim calcmode="lin" valueType="num" p14:bounceEnd="45000">
                                          <p:cBhvr additive="base">
                                            <p:cTn id="8" dur="750" fill="hold"/>
                                            <p:tgtEl>
                                              <p:spTgt spid="54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45000">
                                      <p:stCondLst>
                                        <p:cond delay="250"/>
                                      </p:stCondLst>
                                      <p:childTnLst>
                                        <p:set>
                                          <p:cBhvr>
                                            <p:cTn id="10" dur="1" fill="hold">
                                              <p:stCondLst>
                                                <p:cond delay="0"/>
                                              </p:stCondLst>
                                            </p:cTn>
                                            <p:tgtEl>
                                              <p:spTgt spid="540"/>
                                            </p:tgtEl>
                                            <p:attrNameLst>
                                              <p:attrName>style.visibility</p:attrName>
                                            </p:attrNameLst>
                                          </p:cBhvr>
                                          <p:to>
                                            <p:strVal val="visible"/>
                                          </p:to>
                                        </p:set>
                                        <p:anim calcmode="lin" valueType="num" p14:bounceEnd="45000">
                                          <p:cBhvr additive="base">
                                            <p:cTn id="11" dur="750" fill="hold"/>
                                            <p:tgtEl>
                                              <p:spTgt spid="540"/>
                                            </p:tgtEl>
                                            <p:attrNameLst>
                                              <p:attrName>ppt_x</p:attrName>
                                            </p:attrNameLst>
                                          </p:cBhvr>
                                          <p:tavLst>
                                            <p:tav tm="0">
                                              <p:val>
                                                <p:strVal val="0-#ppt_w/2"/>
                                              </p:val>
                                            </p:tav>
                                            <p:tav tm="100000">
                                              <p:val>
                                                <p:strVal val="#ppt_x"/>
                                              </p:val>
                                            </p:tav>
                                          </p:tavLst>
                                        </p:anim>
                                        <p:anim calcmode="lin" valueType="num" p14:bounceEnd="45000">
                                          <p:cBhvr additive="base">
                                            <p:cTn id="12" dur="750" fill="hold"/>
                                            <p:tgtEl>
                                              <p:spTgt spid="54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45000">
                                      <p:stCondLst>
                                        <p:cond delay="500"/>
                                      </p:stCondLst>
                                      <p:childTnLst>
                                        <p:set>
                                          <p:cBhvr>
                                            <p:cTn id="14" dur="1" fill="hold">
                                              <p:stCondLst>
                                                <p:cond delay="0"/>
                                              </p:stCondLst>
                                            </p:cTn>
                                            <p:tgtEl>
                                              <p:spTgt spid="541"/>
                                            </p:tgtEl>
                                            <p:attrNameLst>
                                              <p:attrName>style.visibility</p:attrName>
                                            </p:attrNameLst>
                                          </p:cBhvr>
                                          <p:to>
                                            <p:strVal val="visible"/>
                                          </p:to>
                                        </p:set>
                                        <p:anim calcmode="lin" valueType="num" p14:bounceEnd="45000">
                                          <p:cBhvr additive="base">
                                            <p:cTn id="15" dur="750" fill="hold"/>
                                            <p:tgtEl>
                                              <p:spTgt spid="541"/>
                                            </p:tgtEl>
                                            <p:attrNameLst>
                                              <p:attrName>ppt_x</p:attrName>
                                            </p:attrNameLst>
                                          </p:cBhvr>
                                          <p:tavLst>
                                            <p:tav tm="0">
                                              <p:val>
                                                <p:strVal val="0-#ppt_w/2"/>
                                              </p:val>
                                            </p:tav>
                                            <p:tav tm="100000">
                                              <p:val>
                                                <p:strVal val="#ppt_x"/>
                                              </p:val>
                                            </p:tav>
                                          </p:tavLst>
                                        </p:anim>
                                        <p:anim calcmode="lin" valueType="num" p14:bounceEnd="45000">
                                          <p:cBhvr additive="base">
                                            <p:cTn id="16" dur="750" fill="hold"/>
                                            <p:tgtEl>
                                              <p:spTgt spid="54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45000">
                                      <p:stCondLst>
                                        <p:cond delay="750"/>
                                      </p:stCondLst>
                                      <p:childTnLst>
                                        <p:set>
                                          <p:cBhvr>
                                            <p:cTn id="18" dur="1" fill="hold">
                                              <p:stCondLst>
                                                <p:cond delay="0"/>
                                              </p:stCondLst>
                                            </p:cTn>
                                            <p:tgtEl>
                                              <p:spTgt spid="542"/>
                                            </p:tgtEl>
                                            <p:attrNameLst>
                                              <p:attrName>style.visibility</p:attrName>
                                            </p:attrNameLst>
                                          </p:cBhvr>
                                          <p:to>
                                            <p:strVal val="visible"/>
                                          </p:to>
                                        </p:set>
                                        <p:anim calcmode="lin" valueType="num" p14:bounceEnd="45000">
                                          <p:cBhvr additive="base">
                                            <p:cTn id="19" dur="750" fill="hold"/>
                                            <p:tgtEl>
                                              <p:spTgt spid="542"/>
                                            </p:tgtEl>
                                            <p:attrNameLst>
                                              <p:attrName>ppt_x</p:attrName>
                                            </p:attrNameLst>
                                          </p:cBhvr>
                                          <p:tavLst>
                                            <p:tav tm="0">
                                              <p:val>
                                                <p:strVal val="0-#ppt_w/2"/>
                                              </p:val>
                                            </p:tav>
                                            <p:tav tm="100000">
                                              <p:val>
                                                <p:strVal val="#ppt_x"/>
                                              </p:val>
                                            </p:tav>
                                          </p:tavLst>
                                        </p:anim>
                                        <p:anim calcmode="lin" valueType="num" p14:bounceEnd="45000">
                                          <p:cBhvr additive="base">
                                            <p:cTn id="20" dur="750" fill="hold"/>
                                            <p:tgtEl>
                                              <p:spTgt spid="542"/>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530"/>
                                            </p:tgtEl>
                                            <p:attrNameLst>
                                              <p:attrName>style.visibility</p:attrName>
                                            </p:attrNameLst>
                                          </p:cBhvr>
                                          <p:to>
                                            <p:strVal val="visible"/>
                                          </p:to>
                                        </p:set>
                                        <p:animEffect transition="in" filter="wipe(left)">
                                          <p:cBhvr>
                                            <p:cTn id="24" dur="500"/>
                                            <p:tgtEl>
                                              <p:spTgt spid="530"/>
                                            </p:tgtEl>
                                          </p:cBhvr>
                                        </p:animEffect>
                                      </p:childTnLst>
                                    </p:cTn>
                                  </p:par>
                                  <p:par>
                                    <p:cTn id="25" presetID="22" presetClass="entr" presetSubtype="8" fill="hold" grpId="0" nodeType="withEffect">
                                      <p:stCondLst>
                                        <p:cond delay="250"/>
                                      </p:stCondLst>
                                      <p:childTnLst>
                                        <p:set>
                                          <p:cBhvr>
                                            <p:cTn id="26" dur="1" fill="hold">
                                              <p:stCondLst>
                                                <p:cond delay="0"/>
                                              </p:stCondLst>
                                            </p:cTn>
                                            <p:tgtEl>
                                              <p:spTgt spid="531"/>
                                            </p:tgtEl>
                                            <p:attrNameLst>
                                              <p:attrName>style.visibility</p:attrName>
                                            </p:attrNameLst>
                                          </p:cBhvr>
                                          <p:to>
                                            <p:strVal val="visible"/>
                                          </p:to>
                                        </p:set>
                                        <p:animEffect transition="in" filter="wipe(left)">
                                          <p:cBhvr>
                                            <p:cTn id="27" dur="500"/>
                                            <p:tgtEl>
                                              <p:spTgt spid="531"/>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532"/>
                                            </p:tgtEl>
                                            <p:attrNameLst>
                                              <p:attrName>style.visibility</p:attrName>
                                            </p:attrNameLst>
                                          </p:cBhvr>
                                          <p:to>
                                            <p:strVal val="visible"/>
                                          </p:to>
                                        </p:set>
                                        <p:animEffect transition="in" filter="wipe(left)">
                                          <p:cBhvr>
                                            <p:cTn id="30" dur="500"/>
                                            <p:tgtEl>
                                              <p:spTgt spid="532"/>
                                            </p:tgtEl>
                                          </p:cBhvr>
                                        </p:animEffect>
                                      </p:childTnLst>
                                    </p:cTn>
                                  </p:par>
                                </p:childTnLst>
                              </p:cTn>
                            </p:par>
                            <p:par>
                              <p:cTn id="31" fill="hold">
                                <p:stCondLst>
                                  <p:cond delay="1500"/>
                                </p:stCondLst>
                                <p:childTnLst>
                                  <p:par>
                                    <p:cTn id="32" presetID="14" presetClass="entr" presetSubtype="10" fill="hold" grpId="0" nodeType="afterEffect">
                                      <p:stCondLst>
                                        <p:cond delay="0"/>
                                      </p:stCondLst>
                                      <p:childTnLst>
                                        <p:set>
                                          <p:cBhvr>
                                            <p:cTn id="33" dur="1" fill="hold">
                                              <p:stCondLst>
                                                <p:cond delay="0"/>
                                              </p:stCondLst>
                                            </p:cTn>
                                            <p:tgtEl>
                                              <p:spTgt spid="536"/>
                                            </p:tgtEl>
                                            <p:attrNameLst>
                                              <p:attrName>style.visibility</p:attrName>
                                            </p:attrNameLst>
                                          </p:cBhvr>
                                          <p:to>
                                            <p:strVal val="visible"/>
                                          </p:to>
                                        </p:set>
                                        <p:animEffect transition="in" filter="randombar(horizontal)">
                                          <p:cBhvr>
                                            <p:cTn id="34" dur="750"/>
                                            <p:tgtEl>
                                              <p:spTgt spid="536"/>
                                            </p:tgtEl>
                                          </p:cBhvr>
                                        </p:animEffect>
                                      </p:childTnLst>
                                    </p:cTn>
                                  </p:par>
                                </p:childTnLst>
                              </p:cTn>
                            </p:par>
                            <p:par>
                              <p:cTn id="35" fill="hold">
                                <p:stCondLst>
                                  <p:cond delay="2500"/>
                                </p:stCondLst>
                                <p:childTnLst>
                                  <p:par>
                                    <p:cTn id="36" presetID="14" presetClass="entr" presetSubtype="10" fill="hold" grpId="0" nodeType="afterEffect">
                                      <p:stCondLst>
                                        <p:cond delay="0"/>
                                      </p:stCondLst>
                                      <p:childTnLst>
                                        <p:set>
                                          <p:cBhvr>
                                            <p:cTn id="37" dur="1" fill="hold">
                                              <p:stCondLst>
                                                <p:cond delay="0"/>
                                              </p:stCondLst>
                                            </p:cTn>
                                            <p:tgtEl>
                                              <p:spTgt spid="537"/>
                                            </p:tgtEl>
                                            <p:attrNameLst>
                                              <p:attrName>style.visibility</p:attrName>
                                            </p:attrNameLst>
                                          </p:cBhvr>
                                          <p:to>
                                            <p:strVal val="visible"/>
                                          </p:to>
                                        </p:set>
                                        <p:animEffect transition="in" filter="randombar(horizontal)">
                                          <p:cBhvr>
                                            <p:cTn id="38" dur="750"/>
                                            <p:tgtEl>
                                              <p:spTgt spid="537"/>
                                            </p:tgtEl>
                                          </p:cBhvr>
                                        </p:animEffect>
                                      </p:childTnLst>
                                    </p:cTn>
                                  </p:par>
                                </p:childTnLst>
                              </p:cTn>
                            </p:par>
                            <p:par>
                              <p:cTn id="39" fill="hold">
                                <p:stCondLst>
                                  <p:cond delay="3500"/>
                                </p:stCondLst>
                                <p:childTnLst>
                                  <p:par>
                                    <p:cTn id="40" presetID="14" presetClass="entr" presetSubtype="10" fill="hold" grpId="0" nodeType="afterEffect">
                                      <p:stCondLst>
                                        <p:cond delay="0"/>
                                      </p:stCondLst>
                                      <p:childTnLst>
                                        <p:set>
                                          <p:cBhvr>
                                            <p:cTn id="41" dur="1" fill="hold">
                                              <p:stCondLst>
                                                <p:cond delay="0"/>
                                              </p:stCondLst>
                                            </p:cTn>
                                            <p:tgtEl>
                                              <p:spTgt spid="538"/>
                                            </p:tgtEl>
                                            <p:attrNameLst>
                                              <p:attrName>style.visibility</p:attrName>
                                            </p:attrNameLst>
                                          </p:cBhvr>
                                          <p:to>
                                            <p:strVal val="visible"/>
                                          </p:to>
                                        </p:set>
                                        <p:animEffect transition="in" filter="randombar(horizontal)">
                                          <p:cBhvr>
                                            <p:cTn id="42" dur="500"/>
                                            <p:tgtEl>
                                              <p:spTgt spid="538"/>
                                            </p:tgtEl>
                                          </p:cBhvr>
                                        </p:animEffect>
                                      </p:childTnLst>
                                    </p:cTn>
                                  </p:par>
                                </p:childTnLst>
                              </p:cTn>
                            </p:par>
                            <p:par>
                              <p:cTn id="43" fill="hold">
                                <p:stCondLst>
                                  <p:cond delay="4000"/>
                                </p:stCondLst>
                                <p:childTnLst>
                                  <p:par>
                                    <p:cTn id="44" presetID="14" presetClass="entr" presetSubtype="10" fill="hold" grpId="0" nodeType="afterEffect">
                                      <p:stCondLst>
                                        <p:cond delay="0"/>
                                      </p:stCondLst>
                                      <p:childTnLst>
                                        <p:set>
                                          <p:cBhvr>
                                            <p:cTn id="45" dur="1" fill="hold">
                                              <p:stCondLst>
                                                <p:cond delay="0"/>
                                              </p:stCondLst>
                                            </p:cTn>
                                            <p:tgtEl>
                                              <p:spTgt spid="539"/>
                                            </p:tgtEl>
                                            <p:attrNameLst>
                                              <p:attrName>style.visibility</p:attrName>
                                            </p:attrNameLst>
                                          </p:cBhvr>
                                          <p:to>
                                            <p:strVal val="visible"/>
                                          </p:to>
                                        </p:set>
                                        <p:animEffect transition="in" filter="randombar(horizontal)">
                                          <p:cBhvr>
                                            <p:cTn id="46" dur="500"/>
                                            <p:tgtEl>
                                              <p:spTgt spid="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 grpId="0" animBg="1"/>
          <p:bldP spid="531" grpId="0" animBg="1"/>
          <p:bldP spid="532" grpId="0" animBg="1"/>
          <p:bldP spid="536" grpId="0"/>
          <p:bldP spid="537" grpId="0"/>
          <p:bldP spid="538" grpId="0"/>
          <p:bldP spid="53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43"/>
                                            </p:tgtEl>
                                            <p:attrNameLst>
                                              <p:attrName>style.visibility</p:attrName>
                                            </p:attrNameLst>
                                          </p:cBhvr>
                                          <p:to>
                                            <p:strVal val="visible"/>
                                          </p:to>
                                        </p:set>
                                        <p:anim calcmode="lin" valueType="num">
                                          <p:cBhvr additive="base">
                                            <p:cTn id="7" dur="750" fill="hold"/>
                                            <p:tgtEl>
                                              <p:spTgt spid="543"/>
                                            </p:tgtEl>
                                            <p:attrNameLst>
                                              <p:attrName>ppt_x</p:attrName>
                                            </p:attrNameLst>
                                          </p:cBhvr>
                                          <p:tavLst>
                                            <p:tav tm="0">
                                              <p:val>
                                                <p:strVal val="0-#ppt_w/2"/>
                                              </p:val>
                                            </p:tav>
                                            <p:tav tm="100000">
                                              <p:val>
                                                <p:strVal val="#ppt_x"/>
                                              </p:val>
                                            </p:tav>
                                          </p:tavLst>
                                        </p:anim>
                                        <p:anim calcmode="lin" valueType="num">
                                          <p:cBhvr additive="base">
                                            <p:cTn id="8" dur="750" fill="hold"/>
                                            <p:tgtEl>
                                              <p:spTgt spid="54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540"/>
                                            </p:tgtEl>
                                            <p:attrNameLst>
                                              <p:attrName>style.visibility</p:attrName>
                                            </p:attrNameLst>
                                          </p:cBhvr>
                                          <p:to>
                                            <p:strVal val="visible"/>
                                          </p:to>
                                        </p:set>
                                        <p:anim calcmode="lin" valueType="num">
                                          <p:cBhvr additive="base">
                                            <p:cTn id="11" dur="750" fill="hold"/>
                                            <p:tgtEl>
                                              <p:spTgt spid="540"/>
                                            </p:tgtEl>
                                            <p:attrNameLst>
                                              <p:attrName>ppt_x</p:attrName>
                                            </p:attrNameLst>
                                          </p:cBhvr>
                                          <p:tavLst>
                                            <p:tav tm="0">
                                              <p:val>
                                                <p:strVal val="0-#ppt_w/2"/>
                                              </p:val>
                                            </p:tav>
                                            <p:tav tm="100000">
                                              <p:val>
                                                <p:strVal val="#ppt_x"/>
                                              </p:val>
                                            </p:tav>
                                          </p:tavLst>
                                        </p:anim>
                                        <p:anim calcmode="lin" valueType="num">
                                          <p:cBhvr additive="base">
                                            <p:cTn id="12" dur="750" fill="hold"/>
                                            <p:tgtEl>
                                              <p:spTgt spid="54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541"/>
                                            </p:tgtEl>
                                            <p:attrNameLst>
                                              <p:attrName>style.visibility</p:attrName>
                                            </p:attrNameLst>
                                          </p:cBhvr>
                                          <p:to>
                                            <p:strVal val="visible"/>
                                          </p:to>
                                        </p:set>
                                        <p:anim calcmode="lin" valueType="num">
                                          <p:cBhvr additive="base">
                                            <p:cTn id="15" dur="750" fill="hold"/>
                                            <p:tgtEl>
                                              <p:spTgt spid="541"/>
                                            </p:tgtEl>
                                            <p:attrNameLst>
                                              <p:attrName>ppt_x</p:attrName>
                                            </p:attrNameLst>
                                          </p:cBhvr>
                                          <p:tavLst>
                                            <p:tav tm="0">
                                              <p:val>
                                                <p:strVal val="0-#ppt_w/2"/>
                                              </p:val>
                                            </p:tav>
                                            <p:tav tm="100000">
                                              <p:val>
                                                <p:strVal val="#ppt_x"/>
                                              </p:val>
                                            </p:tav>
                                          </p:tavLst>
                                        </p:anim>
                                        <p:anim calcmode="lin" valueType="num">
                                          <p:cBhvr additive="base">
                                            <p:cTn id="16" dur="750" fill="hold"/>
                                            <p:tgtEl>
                                              <p:spTgt spid="54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542"/>
                                            </p:tgtEl>
                                            <p:attrNameLst>
                                              <p:attrName>style.visibility</p:attrName>
                                            </p:attrNameLst>
                                          </p:cBhvr>
                                          <p:to>
                                            <p:strVal val="visible"/>
                                          </p:to>
                                        </p:set>
                                        <p:anim calcmode="lin" valueType="num">
                                          <p:cBhvr additive="base">
                                            <p:cTn id="19" dur="750" fill="hold"/>
                                            <p:tgtEl>
                                              <p:spTgt spid="542"/>
                                            </p:tgtEl>
                                            <p:attrNameLst>
                                              <p:attrName>ppt_x</p:attrName>
                                            </p:attrNameLst>
                                          </p:cBhvr>
                                          <p:tavLst>
                                            <p:tav tm="0">
                                              <p:val>
                                                <p:strVal val="0-#ppt_w/2"/>
                                              </p:val>
                                            </p:tav>
                                            <p:tav tm="100000">
                                              <p:val>
                                                <p:strVal val="#ppt_x"/>
                                              </p:val>
                                            </p:tav>
                                          </p:tavLst>
                                        </p:anim>
                                        <p:anim calcmode="lin" valueType="num">
                                          <p:cBhvr additive="base">
                                            <p:cTn id="20" dur="750" fill="hold"/>
                                            <p:tgtEl>
                                              <p:spTgt spid="542"/>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530"/>
                                            </p:tgtEl>
                                            <p:attrNameLst>
                                              <p:attrName>style.visibility</p:attrName>
                                            </p:attrNameLst>
                                          </p:cBhvr>
                                          <p:to>
                                            <p:strVal val="visible"/>
                                          </p:to>
                                        </p:set>
                                        <p:animEffect transition="in" filter="wipe(left)">
                                          <p:cBhvr>
                                            <p:cTn id="24" dur="500"/>
                                            <p:tgtEl>
                                              <p:spTgt spid="530"/>
                                            </p:tgtEl>
                                          </p:cBhvr>
                                        </p:animEffect>
                                      </p:childTnLst>
                                    </p:cTn>
                                  </p:par>
                                  <p:par>
                                    <p:cTn id="25" presetID="22" presetClass="entr" presetSubtype="8" fill="hold" grpId="0" nodeType="withEffect">
                                      <p:stCondLst>
                                        <p:cond delay="250"/>
                                      </p:stCondLst>
                                      <p:childTnLst>
                                        <p:set>
                                          <p:cBhvr>
                                            <p:cTn id="26" dur="1" fill="hold">
                                              <p:stCondLst>
                                                <p:cond delay="0"/>
                                              </p:stCondLst>
                                            </p:cTn>
                                            <p:tgtEl>
                                              <p:spTgt spid="531"/>
                                            </p:tgtEl>
                                            <p:attrNameLst>
                                              <p:attrName>style.visibility</p:attrName>
                                            </p:attrNameLst>
                                          </p:cBhvr>
                                          <p:to>
                                            <p:strVal val="visible"/>
                                          </p:to>
                                        </p:set>
                                        <p:animEffect transition="in" filter="wipe(left)">
                                          <p:cBhvr>
                                            <p:cTn id="27" dur="500"/>
                                            <p:tgtEl>
                                              <p:spTgt spid="531"/>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532"/>
                                            </p:tgtEl>
                                            <p:attrNameLst>
                                              <p:attrName>style.visibility</p:attrName>
                                            </p:attrNameLst>
                                          </p:cBhvr>
                                          <p:to>
                                            <p:strVal val="visible"/>
                                          </p:to>
                                        </p:set>
                                        <p:animEffect transition="in" filter="wipe(left)">
                                          <p:cBhvr>
                                            <p:cTn id="30" dur="500"/>
                                            <p:tgtEl>
                                              <p:spTgt spid="532"/>
                                            </p:tgtEl>
                                          </p:cBhvr>
                                        </p:animEffect>
                                      </p:childTnLst>
                                    </p:cTn>
                                  </p:par>
                                </p:childTnLst>
                              </p:cTn>
                            </p:par>
                            <p:par>
                              <p:cTn id="31" fill="hold">
                                <p:stCondLst>
                                  <p:cond delay="1500"/>
                                </p:stCondLst>
                                <p:childTnLst>
                                  <p:par>
                                    <p:cTn id="32" presetID="14" presetClass="entr" presetSubtype="10" fill="hold" grpId="0" nodeType="afterEffect">
                                      <p:stCondLst>
                                        <p:cond delay="0"/>
                                      </p:stCondLst>
                                      <p:childTnLst>
                                        <p:set>
                                          <p:cBhvr>
                                            <p:cTn id="33" dur="1" fill="hold">
                                              <p:stCondLst>
                                                <p:cond delay="0"/>
                                              </p:stCondLst>
                                            </p:cTn>
                                            <p:tgtEl>
                                              <p:spTgt spid="536"/>
                                            </p:tgtEl>
                                            <p:attrNameLst>
                                              <p:attrName>style.visibility</p:attrName>
                                            </p:attrNameLst>
                                          </p:cBhvr>
                                          <p:to>
                                            <p:strVal val="visible"/>
                                          </p:to>
                                        </p:set>
                                        <p:animEffect transition="in" filter="randombar(horizontal)">
                                          <p:cBhvr>
                                            <p:cTn id="34" dur="750"/>
                                            <p:tgtEl>
                                              <p:spTgt spid="536"/>
                                            </p:tgtEl>
                                          </p:cBhvr>
                                        </p:animEffect>
                                      </p:childTnLst>
                                    </p:cTn>
                                  </p:par>
                                </p:childTnLst>
                              </p:cTn>
                            </p:par>
                            <p:par>
                              <p:cTn id="35" fill="hold">
                                <p:stCondLst>
                                  <p:cond delay="2500"/>
                                </p:stCondLst>
                                <p:childTnLst>
                                  <p:par>
                                    <p:cTn id="36" presetID="14" presetClass="entr" presetSubtype="10" fill="hold" grpId="0" nodeType="afterEffect">
                                      <p:stCondLst>
                                        <p:cond delay="0"/>
                                      </p:stCondLst>
                                      <p:childTnLst>
                                        <p:set>
                                          <p:cBhvr>
                                            <p:cTn id="37" dur="1" fill="hold">
                                              <p:stCondLst>
                                                <p:cond delay="0"/>
                                              </p:stCondLst>
                                            </p:cTn>
                                            <p:tgtEl>
                                              <p:spTgt spid="537"/>
                                            </p:tgtEl>
                                            <p:attrNameLst>
                                              <p:attrName>style.visibility</p:attrName>
                                            </p:attrNameLst>
                                          </p:cBhvr>
                                          <p:to>
                                            <p:strVal val="visible"/>
                                          </p:to>
                                        </p:set>
                                        <p:animEffect transition="in" filter="randombar(horizontal)">
                                          <p:cBhvr>
                                            <p:cTn id="38" dur="750"/>
                                            <p:tgtEl>
                                              <p:spTgt spid="537"/>
                                            </p:tgtEl>
                                          </p:cBhvr>
                                        </p:animEffect>
                                      </p:childTnLst>
                                    </p:cTn>
                                  </p:par>
                                </p:childTnLst>
                              </p:cTn>
                            </p:par>
                            <p:par>
                              <p:cTn id="39" fill="hold">
                                <p:stCondLst>
                                  <p:cond delay="3500"/>
                                </p:stCondLst>
                                <p:childTnLst>
                                  <p:par>
                                    <p:cTn id="40" presetID="14" presetClass="entr" presetSubtype="10" fill="hold" grpId="0" nodeType="afterEffect">
                                      <p:stCondLst>
                                        <p:cond delay="0"/>
                                      </p:stCondLst>
                                      <p:childTnLst>
                                        <p:set>
                                          <p:cBhvr>
                                            <p:cTn id="41" dur="1" fill="hold">
                                              <p:stCondLst>
                                                <p:cond delay="0"/>
                                              </p:stCondLst>
                                            </p:cTn>
                                            <p:tgtEl>
                                              <p:spTgt spid="538"/>
                                            </p:tgtEl>
                                            <p:attrNameLst>
                                              <p:attrName>style.visibility</p:attrName>
                                            </p:attrNameLst>
                                          </p:cBhvr>
                                          <p:to>
                                            <p:strVal val="visible"/>
                                          </p:to>
                                        </p:set>
                                        <p:animEffect transition="in" filter="randombar(horizontal)">
                                          <p:cBhvr>
                                            <p:cTn id="42" dur="500"/>
                                            <p:tgtEl>
                                              <p:spTgt spid="538"/>
                                            </p:tgtEl>
                                          </p:cBhvr>
                                        </p:animEffect>
                                      </p:childTnLst>
                                    </p:cTn>
                                  </p:par>
                                </p:childTnLst>
                              </p:cTn>
                            </p:par>
                            <p:par>
                              <p:cTn id="43" fill="hold">
                                <p:stCondLst>
                                  <p:cond delay="4000"/>
                                </p:stCondLst>
                                <p:childTnLst>
                                  <p:par>
                                    <p:cTn id="44" presetID="14" presetClass="entr" presetSubtype="10" fill="hold" grpId="0" nodeType="afterEffect">
                                      <p:stCondLst>
                                        <p:cond delay="0"/>
                                      </p:stCondLst>
                                      <p:childTnLst>
                                        <p:set>
                                          <p:cBhvr>
                                            <p:cTn id="45" dur="1" fill="hold">
                                              <p:stCondLst>
                                                <p:cond delay="0"/>
                                              </p:stCondLst>
                                            </p:cTn>
                                            <p:tgtEl>
                                              <p:spTgt spid="539"/>
                                            </p:tgtEl>
                                            <p:attrNameLst>
                                              <p:attrName>style.visibility</p:attrName>
                                            </p:attrNameLst>
                                          </p:cBhvr>
                                          <p:to>
                                            <p:strVal val="visible"/>
                                          </p:to>
                                        </p:set>
                                        <p:animEffect transition="in" filter="randombar(horizontal)">
                                          <p:cBhvr>
                                            <p:cTn id="46" dur="500"/>
                                            <p:tgtEl>
                                              <p:spTgt spid="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 grpId="0" animBg="1"/>
          <p:bldP spid="531" grpId="0" animBg="1"/>
          <p:bldP spid="532" grpId="0" animBg="1"/>
          <p:bldP spid="536" grpId="0"/>
          <p:bldP spid="537" grpId="0"/>
          <p:bldP spid="538" grpId="0"/>
          <p:bldP spid="539"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五边形 37"/>
          <p:cNvSpPr/>
          <p:nvPr/>
        </p:nvSpPr>
        <p:spPr>
          <a:xfrm flipH="1">
            <a:off x="1064842" y="731733"/>
            <a:ext cx="6349488" cy="685158"/>
          </a:xfrm>
          <a:prstGeom prst="homePlate">
            <a:avLst>
              <a:gd name="adj" fmla="val 36819"/>
            </a:avLst>
          </a:prstGeom>
          <a:solidFill>
            <a:sysClr val="window" lastClr="FFFFFF">
              <a:lumMod val="75000"/>
            </a:sysClr>
          </a:solidFill>
          <a:ln w="12700" cap="flat" cmpd="sng" algn="ctr">
            <a:noFill/>
            <a:prstDash val="solid"/>
            <a:miter lim="800000"/>
          </a:ln>
          <a:effectLst>
            <a:innerShdw blurRad="63500" dist="50800" dir="13500000">
              <a:prstClr val="black">
                <a:alpha val="50000"/>
              </a:prstClr>
            </a:innerShdw>
          </a:effectLst>
        </p:spPr>
        <p:txBody>
          <a:bodyPr rtlCol="0" anchor="ctr"/>
          <a:lstStyle/>
          <a:p>
            <a:pPr algn="ctr" defTabSz="685800">
              <a:defRPr/>
            </a:pPr>
            <a:endParaRPr lang="zh-CN" altLang="en-US" sz="1400" kern="0">
              <a:solidFill>
                <a:prstClr val="white"/>
              </a:solidFill>
              <a:latin typeface="Agency FB" panose="020B0503020202020204"/>
            </a:endParaRPr>
          </a:p>
        </p:txBody>
      </p:sp>
      <p:sp>
        <p:nvSpPr>
          <p:cNvPr id="39" name="圆角矩形 38"/>
          <p:cNvSpPr/>
          <p:nvPr/>
        </p:nvSpPr>
        <p:spPr>
          <a:xfrm>
            <a:off x="1361547" y="625826"/>
            <a:ext cx="5603642" cy="888144"/>
          </a:xfrm>
          <a:prstGeom prst="roundRect">
            <a:avLst/>
          </a:prstGeom>
          <a:noFill/>
          <a:ln w="12700" cap="flat" cmpd="sng" algn="ctr">
            <a:noFill/>
            <a:prstDash val="solid"/>
            <a:miter lim="800000"/>
          </a:ln>
          <a:effectLst/>
        </p:spPr>
        <p:txBody>
          <a:bodyPr lIns="81693" tIns="40847" rIns="81693" bIns="40847" anchor="ctr"/>
          <a:lstStyle/>
          <a:p>
            <a:pPr algn="ctr" defTabSz="685800">
              <a:defRPr/>
            </a:pPr>
            <a:r>
              <a:rPr lang="zh-CN" altLang="en-US" sz="3600" b="1" kern="0" dirty="0" smtClean="0">
                <a:solidFill>
                  <a:srgbClr val="1F497D"/>
                </a:solidFill>
                <a:latin typeface="微软雅黑" panose="020B0503020204020204" pitchFamily="34" charset="-122"/>
              </a:rPr>
              <a:t>目 录   </a:t>
            </a:r>
            <a:r>
              <a:rPr lang="en-US" altLang="zh-CN" sz="3600" b="1" kern="0" dirty="0" smtClean="0">
                <a:solidFill>
                  <a:srgbClr val="1F497D"/>
                </a:solidFill>
                <a:latin typeface="微软雅黑" panose="020B0503020204020204" pitchFamily="34" charset="-122"/>
              </a:rPr>
              <a:t>CONTENTS</a:t>
            </a:r>
            <a:endParaRPr lang="zh-CN" altLang="en-US" sz="3600" b="1" kern="0" dirty="0">
              <a:solidFill>
                <a:srgbClr val="1F497D"/>
              </a:solidFill>
              <a:latin typeface="微软雅黑" panose="020B0503020204020204" pitchFamily="34" charset="-122"/>
            </a:endParaRPr>
          </a:p>
        </p:txBody>
      </p:sp>
      <p:grpSp>
        <p:nvGrpSpPr>
          <p:cNvPr id="40" name="组合 39"/>
          <p:cNvGrpSpPr/>
          <p:nvPr/>
        </p:nvGrpSpPr>
        <p:grpSpPr>
          <a:xfrm flipH="1">
            <a:off x="6961612" y="653136"/>
            <a:ext cx="900000" cy="900000"/>
            <a:chOff x="7834104" y="4038418"/>
            <a:chExt cx="900000" cy="900000"/>
          </a:xfrm>
        </p:grpSpPr>
        <p:sp>
          <p:nvSpPr>
            <p:cNvPr id="41" name="椭圆 41"/>
            <p:cNvSpPr/>
            <p:nvPr/>
          </p:nvSpPr>
          <p:spPr>
            <a:xfrm>
              <a:off x="7834104" y="4038418"/>
              <a:ext cx="900000" cy="900000"/>
            </a:xfrm>
            <a:prstGeom prst="homePlate">
              <a:avLst/>
            </a:prstGeom>
            <a:gradFill>
              <a:gsLst>
                <a:gs pos="0">
                  <a:srgbClr val="CCCCCC"/>
                </a:gs>
                <a:gs pos="100000">
                  <a:srgbClr val="FCFCFC"/>
                </a:gs>
              </a:gsLst>
              <a:lin ang="7200000" scaled="0"/>
            </a:gradFill>
            <a:ln w="25400" cap="flat" cmpd="sng" algn="ctr">
              <a:noFill/>
              <a:prstDash val="solid"/>
            </a:ln>
            <a:effectLst>
              <a:outerShdw blurRad="254000" dist="127000" dir="8160000" algn="ctr" rotWithShape="0">
                <a:srgbClr val="000000">
                  <a:alpha val="34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ysClr val="window" lastClr="FFFFFF"/>
                </a:solidFill>
                <a:latin typeface="Franklin Gothic Book" panose="020B0503020102020204"/>
              </a:endParaRPr>
            </a:p>
          </p:txBody>
        </p:sp>
        <p:sp>
          <p:nvSpPr>
            <p:cNvPr id="42" name="椭圆 42"/>
            <p:cNvSpPr/>
            <p:nvPr/>
          </p:nvSpPr>
          <p:spPr>
            <a:xfrm>
              <a:off x="7946467" y="4162070"/>
              <a:ext cx="662782" cy="662782"/>
            </a:xfrm>
            <a:prstGeom prst="homePlate">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rgbClr val="1F497D"/>
                </a:solidFill>
                <a:latin typeface="Franklin Gothic Book" panose="020B0503020102020204"/>
              </a:endParaRPr>
            </a:p>
          </p:txBody>
        </p:sp>
      </p:grpSp>
      <p:sp>
        <p:nvSpPr>
          <p:cNvPr id="44" name="任意多边形 43"/>
          <p:cNvSpPr/>
          <p:nvPr/>
        </p:nvSpPr>
        <p:spPr>
          <a:xfrm>
            <a:off x="1487295" y="3442726"/>
            <a:ext cx="6257302" cy="1514913"/>
          </a:xfrm>
          <a:custGeom>
            <a:avLst/>
            <a:gdLst>
              <a:gd name="connsiteX0" fmla="*/ 0 w 5689600"/>
              <a:gd name="connsiteY0" fmla="*/ 1079512 h 1079512"/>
              <a:gd name="connsiteX1" fmla="*/ 1917700 w 5689600"/>
              <a:gd name="connsiteY1" fmla="*/ 12 h 1079512"/>
              <a:gd name="connsiteX2" fmla="*/ 3810000 w 5689600"/>
              <a:gd name="connsiteY2" fmla="*/ 1054112 h 1079512"/>
              <a:gd name="connsiteX3" fmla="*/ 5689600 w 5689600"/>
              <a:gd name="connsiteY3" fmla="*/ 12712 h 1079512"/>
              <a:gd name="connsiteX0-1" fmla="*/ 0 w 7762075"/>
              <a:gd name="connsiteY0-2" fmla="*/ 1079512 h 1079512"/>
              <a:gd name="connsiteX1-3" fmla="*/ 1917700 w 7762075"/>
              <a:gd name="connsiteY1-4" fmla="*/ 12 h 1079512"/>
              <a:gd name="connsiteX2-5" fmla="*/ 3810000 w 7762075"/>
              <a:gd name="connsiteY2-6" fmla="*/ 1054112 h 1079512"/>
              <a:gd name="connsiteX3-7" fmla="*/ 7762075 w 7762075"/>
              <a:gd name="connsiteY3-8" fmla="*/ 887355 h 1079512"/>
              <a:gd name="connsiteX0-9" fmla="*/ 0 w 7762075"/>
              <a:gd name="connsiteY0-10" fmla="*/ 1258016 h 1258016"/>
              <a:gd name="connsiteX1-11" fmla="*/ 1917700 w 7762075"/>
              <a:gd name="connsiteY1-12" fmla="*/ 178516 h 1258016"/>
              <a:gd name="connsiteX2-13" fmla="*/ 3810000 w 7762075"/>
              <a:gd name="connsiteY2-14" fmla="*/ 1232616 h 1258016"/>
              <a:gd name="connsiteX3-15" fmla="*/ 6120167 w 7762075"/>
              <a:gd name="connsiteY3-16" fmla="*/ 511 h 1258016"/>
              <a:gd name="connsiteX4" fmla="*/ 7762075 w 7762075"/>
              <a:gd name="connsiteY4" fmla="*/ 1065859 h 1258016"/>
              <a:gd name="connsiteX0-17" fmla="*/ 0 w 7872948"/>
              <a:gd name="connsiteY0-18" fmla="*/ 1257930 h 1296609"/>
              <a:gd name="connsiteX1-19" fmla="*/ 1917700 w 7872948"/>
              <a:gd name="connsiteY1-20" fmla="*/ 178430 h 1296609"/>
              <a:gd name="connsiteX2-21" fmla="*/ 3810000 w 7872948"/>
              <a:gd name="connsiteY2-22" fmla="*/ 1232530 h 1296609"/>
              <a:gd name="connsiteX3-23" fmla="*/ 6120167 w 7872948"/>
              <a:gd name="connsiteY3-24" fmla="*/ 425 h 1296609"/>
              <a:gd name="connsiteX4-25" fmla="*/ 7872948 w 7872948"/>
              <a:gd name="connsiteY4-26" fmla="*/ 1296361 h 1296609"/>
              <a:gd name="connsiteX0-27" fmla="*/ 0 w 7872948"/>
              <a:gd name="connsiteY0-28" fmla="*/ 1257930 h 1296609"/>
              <a:gd name="connsiteX1-29" fmla="*/ 1650430 w 7872948"/>
              <a:gd name="connsiteY1-30" fmla="*/ 263677 h 1296609"/>
              <a:gd name="connsiteX2-31" fmla="*/ 3810000 w 7872948"/>
              <a:gd name="connsiteY2-32" fmla="*/ 1232530 h 1296609"/>
              <a:gd name="connsiteX3-33" fmla="*/ 6120167 w 7872948"/>
              <a:gd name="connsiteY3-34" fmla="*/ 425 h 1296609"/>
              <a:gd name="connsiteX4-35" fmla="*/ 7872948 w 7872948"/>
              <a:gd name="connsiteY4-36" fmla="*/ 1296361 h 1296609"/>
              <a:gd name="connsiteX0-37" fmla="*/ 0 w 7872948"/>
              <a:gd name="connsiteY0-38" fmla="*/ 1257930 h 1296609"/>
              <a:gd name="connsiteX1-39" fmla="*/ 1650430 w 7872948"/>
              <a:gd name="connsiteY1-40" fmla="*/ 263677 h 1296609"/>
              <a:gd name="connsiteX2-41" fmla="*/ 3430071 w 7872948"/>
              <a:gd name="connsiteY2-42" fmla="*/ 1226591 h 1296609"/>
              <a:gd name="connsiteX3-43" fmla="*/ 6120167 w 7872948"/>
              <a:gd name="connsiteY3-44" fmla="*/ 425 h 1296609"/>
              <a:gd name="connsiteX4-45" fmla="*/ 7872948 w 7872948"/>
              <a:gd name="connsiteY4-46" fmla="*/ 1296361 h 1296609"/>
              <a:gd name="connsiteX0-47" fmla="*/ 0 w 7872948"/>
              <a:gd name="connsiteY0-48" fmla="*/ 1191562 h 1230254"/>
              <a:gd name="connsiteX1-49" fmla="*/ 1650430 w 7872948"/>
              <a:gd name="connsiteY1-50" fmla="*/ 197309 h 1230254"/>
              <a:gd name="connsiteX2-51" fmla="*/ 3430071 w 7872948"/>
              <a:gd name="connsiteY2-52" fmla="*/ 1160223 h 1230254"/>
              <a:gd name="connsiteX3-53" fmla="*/ 5639957 w 7872948"/>
              <a:gd name="connsiteY3-54" fmla="*/ 447 h 1230254"/>
              <a:gd name="connsiteX4-55" fmla="*/ 7872948 w 7872948"/>
              <a:gd name="connsiteY4-56" fmla="*/ 1229993 h 1230254"/>
              <a:gd name="connsiteX0-57" fmla="*/ 0 w 7681228"/>
              <a:gd name="connsiteY0-58" fmla="*/ 1191632 h 1191632"/>
              <a:gd name="connsiteX1-59" fmla="*/ 1650430 w 7681228"/>
              <a:gd name="connsiteY1-60" fmla="*/ 197379 h 1191632"/>
              <a:gd name="connsiteX2-61" fmla="*/ 3430071 w 7681228"/>
              <a:gd name="connsiteY2-62" fmla="*/ 1160293 h 1191632"/>
              <a:gd name="connsiteX3-63" fmla="*/ 5639957 w 7681228"/>
              <a:gd name="connsiteY3-64" fmla="*/ 517 h 1191632"/>
              <a:gd name="connsiteX4-65" fmla="*/ 7681228 w 7681228"/>
              <a:gd name="connsiteY4-66" fmla="*/ 1053214 h 1191632"/>
              <a:gd name="connsiteX0-67" fmla="*/ 0 w 7681228"/>
              <a:gd name="connsiteY0-68" fmla="*/ 1191576 h 1191576"/>
              <a:gd name="connsiteX1-69" fmla="*/ 1650430 w 7681228"/>
              <a:gd name="connsiteY1-70" fmla="*/ 197323 h 1191576"/>
              <a:gd name="connsiteX2-71" fmla="*/ 3430071 w 7681228"/>
              <a:gd name="connsiteY2-72" fmla="*/ 1160237 h 1191576"/>
              <a:gd name="connsiteX3-73" fmla="*/ 5639957 w 7681228"/>
              <a:gd name="connsiteY3-74" fmla="*/ 461 h 1191576"/>
              <a:gd name="connsiteX4-75" fmla="*/ 7681228 w 7681228"/>
              <a:gd name="connsiteY4-76" fmla="*/ 1053158 h 1191576"/>
              <a:gd name="connsiteX0-77" fmla="*/ 0 w 7826216"/>
              <a:gd name="connsiteY0-78" fmla="*/ 1191456 h 1508838"/>
              <a:gd name="connsiteX1-79" fmla="*/ 1650430 w 7826216"/>
              <a:gd name="connsiteY1-80" fmla="*/ 197203 h 1508838"/>
              <a:gd name="connsiteX2-81" fmla="*/ 3430071 w 7826216"/>
              <a:gd name="connsiteY2-82" fmla="*/ 1160117 h 1508838"/>
              <a:gd name="connsiteX3-83" fmla="*/ 5639957 w 7826216"/>
              <a:gd name="connsiteY3-84" fmla="*/ 341 h 1508838"/>
              <a:gd name="connsiteX4-85" fmla="*/ 7826216 w 7826216"/>
              <a:gd name="connsiteY4-86" fmla="*/ 1498311 h 1508838"/>
              <a:gd name="connsiteX0-87" fmla="*/ 0 w 7826216"/>
              <a:gd name="connsiteY0-88" fmla="*/ 1008617 h 1327197"/>
              <a:gd name="connsiteX1-89" fmla="*/ 1650430 w 7826216"/>
              <a:gd name="connsiteY1-90" fmla="*/ 14364 h 1327197"/>
              <a:gd name="connsiteX2-91" fmla="*/ 3430071 w 7826216"/>
              <a:gd name="connsiteY2-92" fmla="*/ 977278 h 1327197"/>
              <a:gd name="connsiteX3-93" fmla="*/ 5725245 w 7826216"/>
              <a:gd name="connsiteY3-94" fmla="*/ 382 h 1327197"/>
              <a:gd name="connsiteX4-95" fmla="*/ 7826216 w 7826216"/>
              <a:gd name="connsiteY4-96" fmla="*/ 1315472 h 1327197"/>
              <a:gd name="connsiteX0-97" fmla="*/ 0 w 7826216"/>
              <a:gd name="connsiteY0-98" fmla="*/ 1008617 h 1327197"/>
              <a:gd name="connsiteX1-99" fmla="*/ 1650430 w 7826216"/>
              <a:gd name="connsiteY1-100" fmla="*/ 14364 h 1327197"/>
              <a:gd name="connsiteX2-101" fmla="*/ 3737105 w 7826216"/>
              <a:gd name="connsiteY2-102" fmla="*/ 1136304 h 1327197"/>
              <a:gd name="connsiteX3-103" fmla="*/ 5725245 w 7826216"/>
              <a:gd name="connsiteY3-104" fmla="*/ 382 h 1327197"/>
              <a:gd name="connsiteX4-105" fmla="*/ 7826216 w 7826216"/>
              <a:gd name="connsiteY4-106" fmla="*/ 1315472 h 1327197"/>
              <a:gd name="connsiteX0-107" fmla="*/ 0 w 7826216"/>
              <a:gd name="connsiteY0-108" fmla="*/ 1008617 h 1327197"/>
              <a:gd name="connsiteX1-109" fmla="*/ 1650430 w 7826216"/>
              <a:gd name="connsiteY1-110" fmla="*/ 14364 h 1327197"/>
              <a:gd name="connsiteX2-111" fmla="*/ 3737105 w 7826216"/>
              <a:gd name="connsiteY2-112" fmla="*/ 1136304 h 1327197"/>
              <a:gd name="connsiteX3-113" fmla="*/ 5725245 w 7826216"/>
              <a:gd name="connsiteY3-114" fmla="*/ 382 h 1327197"/>
              <a:gd name="connsiteX4-115" fmla="*/ 7826216 w 7826216"/>
              <a:gd name="connsiteY4-116" fmla="*/ 1315472 h 1327197"/>
              <a:gd name="connsiteX0-117" fmla="*/ 0 w 7826216"/>
              <a:gd name="connsiteY0-118" fmla="*/ 1008617 h 1327197"/>
              <a:gd name="connsiteX1-119" fmla="*/ 1650430 w 7826216"/>
              <a:gd name="connsiteY1-120" fmla="*/ 14364 h 1327197"/>
              <a:gd name="connsiteX2-121" fmla="*/ 3737105 w 7826216"/>
              <a:gd name="connsiteY2-122" fmla="*/ 1136304 h 1327197"/>
              <a:gd name="connsiteX3-123" fmla="*/ 5725245 w 7826216"/>
              <a:gd name="connsiteY3-124" fmla="*/ 382 h 1327197"/>
              <a:gd name="connsiteX4-125" fmla="*/ 7826216 w 7826216"/>
              <a:gd name="connsiteY4-126" fmla="*/ 1315472 h 1327197"/>
              <a:gd name="connsiteX0-127" fmla="*/ 0 w 7826216"/>
              <a:gd name="connsiteY0-128" fmla="*/ 994938 h 1314128"/>
              <a:gd name="connsiteX1-129" fmla="*/ 1650430 w 7826216"/>
              <a:gd name="connsiteY1-130" fmla="*/ 685 h 1314128"/>
              <a:gd name="connsiteX2-131" fmla="*/ 3737105 w 7826216"/>
              <a:gd name="connsiteY2-132" fmla="*/ 1122625 h 1314128"/>
              <a:gd name="connsiteX3-133" fmla="*/ 5946991 w 7826216"/>
              <a:gd name="connsiteY3-134" fmla="*/ 66216 h 1314128"/>
              <a:gd name="connsiteX4-135" fmla="*/ 7826216 w 7826216"/>
              <a:gd name="connsiteY4-136" fmla="*/ 1301793 h 1314128"/>
              <a:gd name="connsiteX0-137" fmla="*/ 0 w 7826216"/>
              <a:gd name="connsiteY0-138" fmla="*/ 929125 h 1248315"/>
              <a:gd name="connsiteX1-139" fmla="*/ 1641902 w 7826216"/>
              <a:gd name="connsiteY1-140" fmla="*/ 30287 h 1248315"/>
              <a:gd name="connsiteX2-141" fmla="*/ 3737105 w 7826216"/>
              <a:gd name="connsiteY2-142" fmla="*/ 1056812 h 1248315"/>
              <a:gd name="connsiteX3-143" fmla="*/ 5946991 w 7826216"/>
              <a:gd name="connsiteY3-144" fmla="*/ 403 h 1248315"/>
              <a:gd name="connsiteX4-145" fmla="*/ 7826216 w 7826216"/>
              <a:gd name="connsiteY4-146" fmla="*/ 1235980 h 1248315"/>
              <a:gd name="connsiteX0-147" fmla="*/ 0 w 7826216"/>
              <a:gd name="connsiteY0-148" fmla="*/ 929125 h 1248315"/>
              <a:gd name="connsiteX1-149" fmla="*/ 1641902 w 7826216"/>
              <a:gd name="connsiteY1-150" fmla="*/ 30287 h 1248315"/>
              <a:gd name="connsiteX2-151" fmla="*/ 3941795 w 7826216"/>
              <a:gd name="connsiteY2-152" fmla="*/ 1088617 h 1248315"/>
              <a:gd name="connsiteX3-153" fmla="*/ 5946991 w 7826216"/>
              <a:gd name="connsiteY3-154" fmla="*/ 403 h 1248315"/>
              <a:gd name="connsiteX4-155" fmla="*/ 7826216 w 7826216"/>
              <a:gd name="connsiteY4-156" fmla="*/ 1235980 h 1248315"/>
              <a:gd name="connsiteX0-157" fmla="*/ 0 w 7698285"/>
              <a:gd name="connsiteY0-158" fmla="*/ 929138 h 1201018"/>
              <a:gd name="connsiteX1-159" fmla="*/ 1641902 w 7698285"/>
              <a:gd name="connsiteY1-160" fmla="*/ 30300 h 1201018"/>
              <a:gd name="connsiteX2-161" fmla="*/ 3941795 w 7698285"/>
              <a:gd name="connsiteY2-162" fmla="*/ 1088630 h 1201018"/>
              <a:gd name="connsiteX3-163" fmla="*/ 5946991 w 7698285"/>
              <a:gd name="connsiteY3-164" fmla="*/ 416 h 1201018"/>
              <a:gd name="connsiteX4-165" fmla="*/ 7698285 w 7698285"/>
              <a:gd name="connsiteY4-166" fmla="*/ 1188285 h 1201018"/>
              <a:gd name="connsiteX0-167" fmla="*/ 0 w 7698285"/>
              <a:gd name="connsiteY0-168" fmla="*/ 929194 h 1188341"/>
              <a:gd name="connsiteX1-169" fmla="*/ 1641902 w 7698285"/>
              <a:gd name="connsiteY1-170" fmla="*/ 30356 h 1188341"/>
              <a:gd name="connsiteX2-171" fmla="*/ 3941795 w 7698285"/>
              <a:gd name="connsiteY2-172" fmla="*/ 1088686 h 1188341"/>
              <a:gd name="connsiteX3-173" fmla="*/ 5946991 w 7698285"/>
              <a:gd name="connsiteY3-174" fmla="*/ 472 h 1188341"/>
              <a:gd name="connsiteX4-175" fmla="*/ 7698285 w 7698285"/>
              <a:gd name="connsiteY4-176" fmla="*/ 1188341 h 1188341"/>
              <a:gd name="connsiteX0-177" fmla="*/ 0 w 7766515"/>
              <a:gd name="connsiteY0-178" fmla="*/ 1064367 h 1188341"/>
              <a:gd name="connsiteX1-179" fmla="*/ 1710132 w 7766515"/>
              <a:gd name="connsiteY1-180" fmla="*/ 30356 h 1188341"/>
              <a:gd name="connsiteX2-181" fmla="*/ 4010025 w 7766515"/>
              <a:gd name="connsiteY2-182" fmla="*/ 1088686 h 1188341"/>
              <a:gd name="connsiteX3-183" fmla="*/ 6015221 w 7766515"/>
              <a:gd name="connsiteY3-184" fmla="*/ 472 h 1188341"/>
              <a:gd name="connsiteX4-185" fmla="*/ 7766515 w 7766515"/>
              <a:gd name="connsiteY4-186" fmla="*/ 1188341 h 1188341"/>
              <a:gd name="connsiteX0-187" fmla="*/ 0 w 7809158"/>
              <a:gd name="connsiteY0-188" fmla="*/ 682705 h 1188341"/>
              <a:gd name="connsiteX1-189" fmla="*/ 1752775 w 7809158"/>
              <a:gd name="connsiteY1-190" fmla="*/ 30356 h 1188341"/>
              <a:gd name="connsiteX2-191" fmla="*/ 4052668 w 7809158"/>
              <a:gd name="connsiteY2-192" fmla="*/ 1088686 h 1188341"/>
              <a:gd name="connsiteX3-193" fmla="*/ 6057864 w 7809158"/>
              <a:gd name="connsiteY3-194" fmla="*/ 472 h 1188341"/>
              <a:gd name="connsiteX4-195" fmla="*/ 7809158 w 7809158"/>
              <a:gd name="connsiteY4-196" fmla="*/ 1188341 h 1188341"/>
              <a:gd name="connsiteX0-197" fmla="*/ 0 w 7809158"/>
              <a:gd name="connsiteY0-198" fmla="*/ 682705 h 1188341"/>
              <a:gd name="connsiteX1-199" fmla="*/ 1752775 w 7809158"/>
              <a:gd name="connsiteY1-200" fmla="*/ 30356 h 1188341"/>
              <a:gd name="connsiteX2-201" fmla="*/ 4052668 w 7809158"/>
              <a:gd name="connsiteY2-202" fmla="*/ 1088686 h 1188341"/>
              <a:gd name="connsiteX3-203" fmla="*/ 6057864 w 7809158"/>
              <a:gd name="connsiteY3-204" fmla="*/ 472 h 1188341"/>
              <a:gd name="connsiteX4-205" fmla="*/ 7809158 w 7809158"/>
              <a:gd name="connsiteY4-206" fmla="*/ 1188341 h 1188341"/>
              <a:gd name="connsiteX0-207" fmla="*/ 0 w 7800630"/>
              <a:gd name="connsiteY0-208" fmla="*/ 1104124 h 1188341"/>
              <a:gd name="connsiteX1-209" fmla="*/ 1744247 w 7800630"/>
              <a:gd name="connsiteY1-210" fmla="*/ 30356 h 1188341"/>
              <a:gd name="connsiteX2-211" fmla="*/ 4044140 w 7800630"/>
              <a:gd name="connsiteY2-212" fmla="*/ 1088686 h 1188341"/>
              <a:gd name="connsiteX3-213" fmla="*/ 6049336 w 7800630"/>
              <a:gd name="connsiteY3-214" fmla="*/ 472 h 1188341"/>
              <a:gd name="connsiteX4-215" fmla="*/ 7800630 w 7800630"/>
              <a:gd name="connsiteY4-216" fmla="*/ 1188341 h 1188341"/>
              <a:gd name="connsiteX0-217" fmla="*/ 0 w 7800630"/>
              <a:gd name="connsiteY0-218" fmla="*/ 1120027 h 1188341"/>
              <a:gd name="connsiteX1-219" fmla="*/ 1744247 w 7800630"/>
              <a:gd name="connsiteY1-220" fmla="*/ 30356 h 1188341"/>
              <a:gd name="connsiteX2-221" fmla="*/ 4044140 w 7800630"/>
              <a:gd name="connsiteY2-222" fmla="*/ 1088686 h 1188341"/>
              <a:gd name="connsiteX3-223" fmla="*/ 6049336 w 7800630"/>
              <a:gd name="connsiteY3-224" fmla="*/ 472 h 1188341"/>
              <a:gd name="connsiteX4-225" fmla="*/ 7800630 w 7800630"/>
              <a:gd name="connsiteY4-226" fmla="*/ 1188341 h 1188341"/>
              <a:gd name="connsiteX0-227" fmla="*/ 0 w 7800630"/>
              <a:gd name="connsiteY0-228" fmla="*/ 1120027 h 1188341"/>
              <a:gd name="connsiteX1-229" fmla="*/ 1744247 w 7800630"/>
              <a:gd name="connsiteY1-230" fmla="*/ 30356 h 1188341"/>
              <a:gd name="connsiteX2-231" fmla="*/ 4044140 w 7800630"/>
              <a:gd name="connsiteY2-232" fmla="*/ 1088686 h 1188341"/>
              <a:gd name="connsiteX3-233" fmla="*/ 6049336 w 7800630"/>
              <a:gd name="connsiteY3-234" fmla="*/ 472 h 1188341"/>
              <a:gd name="connsiteX4-235" fmla="*/ 7800630 w 7800630"/>
              <a:gd name="connsiteY4-236" fmla="*/ 1188341 h 1188341"/>
              <a:gd name="connsiteX0-237" fmla="*/ 0 w 7851801"/>
              <a:gd name="connsiteY0-238" fmla="*/ 1120082 h 1120082"/>
              <a:gd name="connsiteX1-239" fmla="*/ 1744247 w 7851801"/>
              <a:gd name="connsiteY1-240" fmla="*/ 30411 h 1120082"/>
              <a:gd name="connsiteX2-241" fmla="*/ 4044140 w 7851801"/>
              <a:gd name="connsiteY2-242" fmla="*/ 1088741 h 1120082"/>
              <a:gd name="connsiteX3-243" fmla="*/ 6049336 w 7851801"/>
              <a:gd name="connsiteY3-244" fmla="*/ 527 h 1120082"/>
              <a:gd name="connsiteX4-245" fmla="*/ 7851801 w 7851801"/>
              <a:gd name="connsiteY4-246" fmla="*/ 1061175 h 1120082"/>
              <a:gd name="connsiteX0-247" fmla="*/ 0 w 7851801"/>
              <a:gd name="connsiteY0-248" fmla="*/ 1120082 h 1120082"/>
              <a:gd name="connsiteX1-249" fmla="*/ 1744247 w 7851801"/>
              <a:gd name="connsiteY1-250" fmla="*/ 30411 h 1120082"/>
              <a:gd name="connsiteX2-251" fmla="*/ 4044140 w 7851801"/>
              <a:gd name="connsiteY2-252" fmla="*/ 1088741 h 1120082"/>
              <a:gd name="connsiteX3-253" fmla="*/ 6049336 w 7851801"/>
              <a:gd name="connsiteY3-254" fmla="*/ 527 h 1120082"/>
              <a:gd name="connsiteX4-255" fmla="*/ 7851801 w 7851801"/>
              <a:gd name="connsiteY4-256" fmla="*/ 1061175 h 1120082"/>
              <a:gd name="connsiteX0-257" fmla="*/ 0 w 7851801"/>
              <a:gd name="connsiteY0-258" fmla="*/ 1120082 h 1120082"/>
              <a:gd name="connsiteX1-259" fmla="*/ 1744247 w 7851801"/>
              <a:gd name="connsiteY1-260" fmla="*/ 30411 h 1120082"/>
              <a:gd name="connsiteX2-261" fmla="*/ 4044140 w 7851801"/>
              <a:gd name="connsiteY2-262" fmla="*/ 1088741 h 1120082"/>
              <a:gd name="connsiteX3-263" fmla="*/ 6049336 w 7851801"/>
              <a:gd name="connsiteY3-264" fmla="*/ 527 h 1120082"/>
              <a:gd name="connsiteX4-265" fmla="*/ 7851801 w 7851801"/>
              <a:gd name="connsiteY4-266" fmla="*/ 1061175 h 1120082"/>
              <a:gd name="connsiteX0-267" fmla="*/ 0 w 7851801"/>
              <a:gd name="connsiteY0-268" fmla="*/ 1119555 h 1119555"/>
              <a:gd name="connsiteX1-269" fmla="*/ 1744247 w 7851801"/>
              <a:gd name="connsiteY1-270" fmla="*/ 29884 h 1119555"/>
              <a:gd name="connsiteX2-271" fmla="*/ 4044140 w 7851801"/>
              <a:gd name="connsiteY2-272" fmla="*/ 1088214 h 1119555"/>
              <a:gd name="connsiteX3-273" fmla="*/ 6049336 w 7851801"/>
              <a:gd name="connsiteY3-274" fmla="*/ 0 h 1119555"/>
              <a:gd name="connsiteX4-275" fmla="*/ 7851801 w 7851801"/>
              <a:gd name="connsiteY4-276" fmla="*/ 1060648 h 1119555"/>
              <a:gd name="connsiteX0-277" fmla="*/ 0 w 7851801"/>
              <a:gd name="connsiteY0-278" fmla="*/ 1119555 h 1119555"/>
              <a:gd name="connsiteX1-279" fmla="*/ 1744247 w 7851801"/>
              <a:gd name="connsiteY1-280" fmla="*/ 29884 h 1119555"/>
              <a:gd name="connsiteX2-281" fmla="*/ 4044140 w 7851801"/>
              <a:gd name="connsiteY2-282" fmla="*/ 1088214 h 1119555"/>
              <a:gd name="connsiteX3-283" fmla="*/ 6049336 w 7851801"/>
              <a:gd name="connsiteY3-284" fmla="*/ 0 h 1119555"/>
              <a:gd name="connsiteX4-285" fmla="*/ 7851801 w 7851801"/>
              <a:gd name="connsiteY4-286" fmla="*/ 1060648 h 1119555"/>
              <a:gd name="connsiteX0-287" fmla="*/ 0 w 7851801"/>
              <a:gd name="connsiteY0-288" fmla="*/ 1119555 h 1119555"/>
              <a:gd name="connsiteX1-289" fmla="*/ 2349784 w 7851801"/>
              <a:gd name="connsiteY1-290" fmla="*/ 13981 h 1119555"/>
              <a:gd name="connsiteX2-291" fmla="*/ 4044140 w 7851801"/>
              <a:gd name="connsiteY2-292" fmla="*/ 1088214 h 1119555"/>
              <a:gd name="connsiteX3-293" fmla="*/ 6049336 w 7851801"/>
              <a:gd name="connsiteY3-294" fmla="*/ 0 h 1119555"/>
              <a:gd name="connsiteX4-295" fmla="*/ 7851801 w 7851801"/>
              <a:gd name="connsiteY4-296" fmla="*/ 1060648 h 1119555"/>
              <a:gd name="connsiteX0-297" fmla="*/ 0 w 7118332"/>
              <a:gd name="connsiteY0-298" fmla="*/ 1079799 h 1088237"/>
              <a:gd name="connsiteX1-299" fmla="*/ 1616315 w 7118332"/>
              <a:gd name="connsiteY1-300" fmla="*/ 13981 h 1088237"/>
              <a:gd name="connsiteX2-301" fmla="*/ 3310671 w 7118332"/>
              <a:gd name="connsiteY2-302" fmla="*/ 1088214 h 1088237"/>
              <a:gd name="connsiteX3-303" fmla="*/ 5315867 w 7118332"/>
              <a:gd name="connsiteY3-304" fmla="*/ 0 h 1088237"/>
              <a:gd name="connsiteX4-305" fmla="*/ 7118332 w 7118332"/>
              <a:gd name="connsiteY4-306" fmla="*/ 1060648 h 1088237"/>
              <a:gd name="connsiteX0-307" fmla="*/ 0 w 7118332"/>
              <a:gd name="connsiteY0-308" fmla="*/ 1079799 h 1088237"/>
              <a:gd name="connsiteX1-309" fmla="*/ 1616315 w 7118332"/>
              <a:gd name="connsiteY1-310" fmla="*/ 13981 h 1088237"/>
              <a:gd name="connsiteX2-311" fmla="*/ 3310671 w 7118332"/>
              <a:gd name="connsiteY2-312" fmla="*/ 1088214 h 1088237"/>
              <a:gd name="connsiteX3-313" fmla="*/ 5315867 w 7118332"/>
              <a:gd name="connsiteY3-314" fmla="*/ 0 h 1088237"/>
              <a:gd name="connsiteX4-315" fmla="*/ 7118332 w 7118332"/>
              <a:gd name="connsiteY4-316" fmla="*/ 1060648 h 1088237"/>
              <a:gd name="connsiteX0-317" fmla="*/ 0 w 7118332"/>
              <a:gd name="connsiteY0-318" fmla="*/ 1065820 h 1074258"/>
              <a:gd name="connsiteX1-319" fmla="*/ 1616315 w 7118332"/>
              <a:gd name="connsiteY1-320" fmla="*/ 2 h 1074258"/>
              <a:gd name="connsiteX2-321" fmla="*/ 3310671 w 7118332"/>
              <a:gd name="connsiteY2-322" fmla="*/ 1074235 h 1074258"/>
              <a:gd name="connsiteX3-323" fmla="*/ 4974720 w 7118332"/>
              <a:gd name="connsiteY3-324" fmla="*/ 1924 h 1074258"/>
              <a:gd name="connsiteX4-325" fmla="*/ 7118332 w 7118332"/>
              <a:gd name="connsiteY4-326" fmla="*/ 1046669 h 1074258"/>
              <a:gd name="connsiteX0-327" fmla="*/ 0 w 6623667"/>
              <a:gd name="connsiteY0-328" fmla="*/ 1065820 h 1074258"/>
              <a:gd name="connsiteX1-329" fmla="*/ 1616315 w 6623667"/>
              <a:gd name="connsiteY1-330" fmla="*/ 2 h 1074258"/>
              <a:gd name="connsiteX2-331" fmla="*/ 3310671 w 6623667"/>
              <a:gd name="connsiteY2-332" fmla="*/ 1074235 h 1074258"/>
              <a:gd name="connsiteX3-333" fmla="*/ 4974720 w 6623667"/>
              <a:gd name="connsiteY3-334" fmla="*/ 1924 h 1074258"/>
              <a:gd name="connsiteX4-335" fmla="*/ 6623667 w 6623667"/>
              <a:gd name="connsiteY4-336" fmla="*/ 1038718 h 1074258"/>
              <a:gd name="connsiteX0-337" fmla="*/ 0 w 6478679"/>
              <a:gd name="connsiteY0-338" fmla="*/ 1065820 h 1074258"/>
              <a:gd name="connsiteX1-339" fmla="*/ 1616315 w 6478679"/>
              <a:gd name="connsiteY1-340" fmla="*/ 2 h 1074258"/>
              <a:gd name="connsiteX2-341" fmla="*/ 3310671 w 6478679"/>
              <a:gd name="connsiteY2-342" fmla="*/ 1074235 h 1074258"/>
              <a:gd name="connsiteX3-343" fmla="*/ 4974720 w 6478679"/>
              <a:gd name="connsiteY3-344" fmla="*/ 1924 h 1074258"/>
              <a:gd name="connsiteX4-345" fmla="*/ 6478679 w 6478679"/>
              <a:gd name="connsiteY4-346" fmla="*/ 1070523 h 1074258"/>
              <a:gd name="connsiteX0-347" fmla="*/ 0 w 6700425"/>
              <a:gd name="connsiteY0-348" fmla="*/ 1065820 h 1074258"/>
              <a:gd name="connsiteX1-349" fmla="*/ 1616315 w 6700425"/>
              <a:gd name="connsiteY1-350" fmla="*/ 2 h 1074258"/>
              <a:gd name="connsiteX2-351" fmla="*/ 3310671 w 6700425"/>
              <a:gd name="connsiteY2-352" fmla="*/ 1074235 h 1074258"/>
              <a:gd name="connsiteX3-353" fmla="*/ 4974720 w 6700425"/>
              <a:gd name="connsiteY3-354" fmla="*/ 1924 h 1074258"/>
              <a:gd name="connsiteX4-355" fmla="*/ 6700425 w 6700425"/>
              <a:gd name="connsiteY4-356" fmla="*/ 1038717 h 1074258"/>
              <a:gd name="connsiteX0-357" fmla="*/ 0 w 6700425"/>
              <a:gd name="connsiteY0-358" fmla="*/ 1127507 h 1135945"/>
              <a:gd name="connsiteX1-359" fmla="*/ 1616315 w 6700425"/>
              <a:gd name="connsiteY1-360" fmla="*/ 61689 h 1135945"/>
              <a:gd name="connsiteX2-361" fmla="*/ 3310671 w 6700425"/>
              <a:gd name="connsiteY2-362" fmla="*/ 1135922 h 1135945"/>
              <a:gd name="connsiteX3-363" fmla="*/ 5034421 w 6700425"/>
              <a:gd name="connsiteY3-364" fmla="*/ 0 h 1135945"/>
              <a:gd name="connsiteX4-365" fmla="*/ 6700425 w 6700425"/>
              <a:gd name="connsiteY4-366" fmla="*/ 1100404 h 1135945"/>
              <a:gd name="connsiteX0-367" fmla="*/ 0 w 6700425"/>
              <a:gd name="connsiteY0-368" fmla="*/ 1127507 h 1135945"/>
              <a:gd name="connsiteX1-369" fmla="*/ 1616315 w 6700425"/>
              <a:gd name="connsiteY1-370" fmla="*/ 61689 h 1135945"/>
              <a:gd name="connsiteX2-371" fmla="*/ 3310671 w 6700425"/>
              <a:gd name="connsiteY2-372" fmla="*/ 1135922 h 1135945"/>
              <a:gd name="connsiteX3-373" fmla="*/ 5034421 w 6700425"/>
              <a:gd name="connsiteY3-374" fmla="*/ 0 h 1135945"/>
              <a:gd name="connsiteX4-375" fmla="*/ 6700425 w 6700425"/>
              <a:gd name="connsiteY4-376" fmla="*/ 1100404 h 1135945"/>
              <a:gd name="connsiteX0-377" fmla="*/ 0 w 6700425"/>
              <a:gd name="connsiteY0-378" fmla="*/ 1127507 h 1135945"/>
              <a:gd name="connsiteX1-379" fmla="*/ 1616315 w 6700425"/>
              <a:gd name="connsiteY1-380" fmla="*/ 61689 h 1135945"/>
              <a:gd name="connsiteX2-381" fmla="*/ 3310671 w 6700425"/>
              <a:gd name="connsiteY2-382" fmla="*/ 1135922 h 1135945"/>
              <a:gd name="connsiteX3-383" fmla="*/ 5034421 w 6700425"/>
              <a:gd name="connsiteY3-384" fmla="*/ 0 h 1135945"/>
              <a:gd name="connsiteX4-385" fmla="*/ 6700425 w 6700425"/>
              <a:gd name="connsiteY4-386" fmla="*/ 1100404 h 1135945"/>
              <a:gd name="connsiteX0-387" fmla="*/ 0 w 6700425"/>
              <a:gd name="connsiteY0-388" fmla="*/ 1127507 h 1135945"/>
              <a:gd name="connsiteX1-389" fmla="*/ 1616315 w 6700425"/>
              <a:gd name="connsiteY1-390" fmla="*/ 61689 h 1135945"/>
              <a:gd name="connsiteX2-391" fmla="*/ 3310671 w 6700425"/>
              <a:gd name="connsiteY2-392" fmla="*/ 1135922 h 1135945"/>
              <a:gd name="connsiteX3-393" fmla="*/ 5034421 w 6700425"/>
              <a:gd name="connsiteY3-394" fmla="*/ 0 h 1135945"/>
              <a:gd name="connsiteX4-395" fmla="*/ 6700425 w 6700425"/>
              <a:gd name="connsiteY4-396" fmla="*/ 1100404 h 1135945"/>
              <a:gd name="connsiteX0-397" fmla="*/ 0 w 6700425"/>
              <a:gd name="connsiteY0-398" fmla="*/ 1127507 h 1135922"/>
              <a:gd name="connsiteX1-399" fmla="*/ 1616315 w 6700425"/>
              <a:gd name="connsiteY1-400" fmla="*/ 61689 h 1135922"/>
              <a:gd name="connsiteX2-401" fmla="*/ 3310671 w 6700425"/>
              <a:gd name="connsiteY2-402" fmla="*/ 1135922 h 1135922"/>
              <a:gd name="connsiteX3-403" fmla="*/ 5034421 w 6700425"/>
              <a:gd name="connsiteY3-404" fmla="*/ 0 h 1135922"/>
              <a:gd name="connsiteX4-405" fmla="*/ 6700425 w 6700425"/>
              <a:gd name="connsiteY4-406" fmla="*/ 1100404 h 1135922"/>
              <a:gd name="connsiteX0-407" fmla="*/ 0 w 6700425"/>
              <a:gd name="connsiteY0-408" fmla="*/ 1127509 h 1135924"/>
              <a:gd name="connsiteX1-409" fmla="*/ 1616315 w 6700425"/>
              <a:gd name="connsiteY1-410" fmla="*/ 61691 h 1135924"/>
              <a:gd name="connsiteX2-411" fmla="*/ 3310671 w 6700425"/>
              <a:gd name="connsiteY2-412" fmla="*/ 1135924 h 1135924"/>
              <a:gd name="connsiteX3-413" fmla="*/ 5034421 w 6700425"/>
              <a:gd name="connsiteY3-414" fmla="*/ 2 h 1135924"/>
              <a:gd name="connsiteX4-415" fmla="*/ 6700425 w 6700425"/>
              <a:gd name="connsiteY4-416" fmla="*/ 1100406 h 1135924"/>
              <a:gd name="connsiteX0-417" fmla="*/ 0 w 6700425"/>
              <a:gd name="connsiteY0-418" fmla="*/ 1127509 h 1135924"/>
              <a:gd name="connsiteX1-419" fmla="*/ 1616315 w 6700425"/>
              <a:gd name="connsiteY1-420" fmla="*/ 61691 h 1135924"/>
              <a:gd name="connsiteX2-421" fmla="*/ 3310671 w 6700425"/>
              <a:gd name="connsiteY2-422" fmla="*/ 1135924 h 1135924"/>
              <a:gd name="connsiteX3-423" fmla="*/ 5034421 w 6700425"/>
              <a:gd name="connsiteY3-424" fmla="*/ 2 h 1135924"/>
              <a:gd name="connsiteX4-425" fmla="*/ 6700425 w 6700425"/>
              <a:gd name="connsiteY4-426" fmla="*/ 1100406 h 1135924"/>
              <a:gd name="connsiteX0-427" fmla="*/ 0 w 6700425"/>
              <a:gd name="connsiteY0-428" fmla="*/ 1127509 h 1135924"/>
              <a:gd name="connsiteX1-429" fmla="*/ 1616315 w 6700425"/>
              <a:gd name="connsiteY1-430" fmla="*/ 61691 h 1135924"/>
              <a:gd name="connsiteX2-431" fmla="*/ 3310671 w 6700425"/>
              <a:gd name="connsiteY2-432" fmla="*/ 1135924 h 1135924"/>
              <a:gd name="connsiteX3-433" fmla="*/ 5034421 w 6700425"/>
              <a:gd name="connsiteY3-434" fmla="*/ 2 h 1135924"/>
              <a:gd name="connsiteX4-435" fmla="*/ 6700425 w 6700425"/>
              <a:gd name="connsiteY4-436" fmla="*/ 1072905 h 1135924"/>
              <a:gd name="connsiteX0-437" fmla="*/ 0 w 6715173"/>
              <a:gd name="connsiteY0-438" fmla="*/ 1127509 h 1135924"/>
              <a:gd name="connsiteX1-439" fmla="*/ 1616315 w 6715173"/>
              <a:gd name="connsiteY1-440" fmla="*/ 61691 h 1135924"/>
              <a:gd name="connsiteX2-441" fmla="*/ 3310671 w 6715173"/>
              <a:gd name="connsiteY2-442" fmla="*/ 1135924 h 1135924"/>
              <a:gd name="connsiteX3-443" fmla="*/ 5034421 w 6715173"/>
              <a:gd name="connsiteY3-444" fmla="*/ 2 h 1135924"/>
              <a:gd name="connsiteX4-445" fmla="*/ 6715173 w 6715173"/>
              <a:gd name="connsiteY4-446" fmla="*/ 1059155 h 1135924"/>
              <a:gd name="connsiteX0-1-1" fmla="*/ 0 w 5034421"/>
              <a:gd name="connsiteY0-2-2" fmla="*/ 1127507 h 1135922"/>
              <a:gd name="connsiteX1-3-3" fmla="*/ 1616315 w 5034421"/>
              <a:gd name="connsiteY1-4-4" fmla="*/ 61689 h 1135922"/>
              <a:gd name="connsiteX2-5-5" fmla="*/ 3310671 w 5034421"/>
              <a:gd name="connsiteY2-6-6" fmla="*/ 1135922 h 1135922"/>
              <a:gd name="connsiteX3-7-7" fmla="*/ 5034421 w 5034421"/>
              <a:gd name="connsiteY3-8-8" fmla="*/ 0 h 1135922"/>
            </a:gdLst>
            <a:ahLst/>
            <a:cxnLst>
              <a:cxn ang="0">
                <a:pos x="connsiteX0-1-1" y="connsiteY0-2-2"/>
              </a:cxn>
              <a:cxn ang="0">
                <a:pos x="connsiteX1-3-3" y="connsiteY1-4-4"/>
              </a:cxn>
              <a:cxn ang="0">
                <a:pos x="connsiteX2-5-5" y="connsiteY2-6-6"/>
              </a:cxn>
              <a:cxn ang="0">
                <a:pos x="connsiteX3-7-7" y="connsiteY3-8-8"/>
              </a:cxn>
            </a:cxnLst>
            <a:rect l="l" t="t" r="r" b="b"/>
            <a:pathLst>
              <a:path w="5034421" h="1135922">
                <a:moveTo>
                  <a:pt x="0" y="1127507"/>
                </a:moveTo>
                <a:cubicBezTo>
                  <a:pt x="507007" y="1133132"/>
                  <a:pt x="1064537" y="60287"/>
                  <a:pt x="1616315" y="61689"/>
                </a:cubicBezTo>
                <a:cubicBezTo>
                  <a:pt x="2168093" y="63091"/>
                  <a:pt x="2778719" y="1127985"/>
                  <a:pt x="3310671" y="1135922"/>
                </a:cubicBezTo>
                <a:cubicBezTo>
                  <a:pt x="3866607" y="1117435"/>
                  <a:pt x="4488155" y="10814"/>
                  <a:pt x="5034421" y="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solidFill>
                <a:prstClr val="black"/>
              </a:solidFill>
            </a:endParaRPr>
          </a:p>
        </p:txBody>
      </p:sp>
      <p:grpSp>
        <p:nvGrpSpPr>
          <p:cNvPr id="3" name="组合 2"/>
          <p:cNvGrpSpPr/>
          <p:nvPr/>
        </p:nvGrpSpPr>
        <p:grpSpPr>
          <a:xfrm>
            <a:off x="215807" y="3194086"/>
            <a:ext cx="2388198" cy="810713"/>
            <a:chOff x="215807" y="3167192"/>
            <a:chExt cx="2388198" cy="810713"/>
          </a:xfrm>
        </p:grpSpPr>
        <p:sp>
          <p:nvSpPr>
            <p:cNvPr id="45" name="TextBox 6"/>
            <p:cNvSpPr txBox="1">
              <a:spLocks noChangeArrowheads="1"/>
            </p:cNvSpPr>
            <p:nvPr/>
          </p:nvSpPr>
          <p:spPr bwMode="auto">
            <a:xfrm>
              <a:off x="215807" y="3167192"/>
              <a:ext cx="2388198" cy="53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2700" b="1" dirty="0" smtClean="0">
                  <a:solidFill>
                    <a:srgbClr val="1F497D"/>
                  </a:solidFill>
                  <a:latin typeface="微软雅黑" panose="020B0503020204020204" pitchFamily="34" charset="-122"/>
                </a:rPr>
                <a:t>教学分析</a:t>
              </a:r>
              <a:endParaRPr lang="zh-CN" altLang="en-US" sz="2700" b="1" dirty="0">
                <a:solidFill>
                  <a:srgbClr val="1F497D"/>
                </a:solidFill>
                <a:latin typeface="微软雅黑" panose="020B0503020204020204" pitchFamily="34" charset="-122"/>
              </a:endParaRPr>
            </a:p>
          </p:txBody>
        </p:sp>
        <p:sp>
          <p:nvSpPr>
            <p:cNvPr id="49" name="TextBox 48"/>
            <p:cNvSpPr txBox="1"/>
            <p:nvPr/>
          </p:nvSpPr>
          <p:spPr>
            <a:xfrm>
              <a:off x="462018" y="3623966"/>
              <a:ext cx="1859862" cy="353939"/>
            </a:xfrm>
            <a:prstGeom prst="rect">
              <a:avLst/>
            </a:prstGeom>
            <a:noFill/>
          </p:spPr>
          <p:txBody>
            <a:bodyPr wrap="none" lIns="121917" tIns="60958" rIns="121917" bIns="60958" rtlCol="0">
              <a:spAutoFit/>
            </a:bodyPr>
            <a:lstStyle/>
            <a:p>
              <a:pPr marL="0" lvl="1" algn="ctr"/>
              <a:r>
                <a:rPr lang="en-US" altLang="zh-CN" sz="1500" dirty="0" smtClean="0">
                  <a:solidFill>
                    <a:prstClr val="black"/>
                  </a:solidFill>
                  <a:latin typeface="微软雅黑" panose="020B0503020204020204" pitchFamily="34" charset="-122"/>
                </a:rPr>
                <a:t>Teaching Analysis</a:t>
              </a:r>
              <a:endParaRPr lang="zh-CN" altLang="en-US" sz="1500" dirty="0">
                <a:solidFill>
                  <a:prstClr val="black"/>
                </a:solidFill>
                <a:latin typeface="微软雅黑" panose="020B0503020204020204" pitchFamily="34" charset="-122"/>
              </a:endParaRPr>
            </a:p>
          </p:txBody>
        </p:sp>
      </p:grpSp>
      <p:grpSp>
        <p:nvGrpSpPr>
          <p:cNvPr id="4" name="组合 3"/>
          <p:cNvGrpSpPr/>
          <p:nvPr/>
        </p:nvGrpSpPr>
        <p:grpSpPr>
          <a:xfrm>
            <a:off x="2327767" y="4528027"/>
            <a:ext cx="2388198" cy="823321"/>
            <a:chOff x="2327767" y="4501133"/>
            <a:chExt cx="2388198" cy="823321"/>
          </a:xfrm>
        </p:grpSpPr>
        <p:sp>
          <p:nvSpPr>
            <p:cNvPr id="46" name="TextBox 6"/>
            <p:cNvSpPr txBox="1">
              <a:spLocks noChangeArrowheads="1"/>
            </p:cNvSpPr>
            <p:nvPr/>
          </p:nvSpPr>
          <p:spPr bwMode="auto">
            <a:xfrm>
              <a:off x="2327767" y="4501133"/>
              <a:ext cx="2388198" cy="53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2700" b="1" dirty="0" smtClean="0">
                  <a:solidFill>
                    <a:srgbClr val="009288">
                      <a:lumMod val="75000"/>
                    </a:srgbClr>
                  </a:solidFill>
                  <a:latin typeface="微软雅黑" panose="020B0503020204020204" pitchFamily="34" charset="-122"/>
                </a:rPr>
                <a:t>教学设计</a:t>
              </a:r>
              <a:endParaRPr lang="zh-CN" altLang="en-US" sz="2700" b="1" dirty="0">
                <a:solidFill>
                  <a:srgbClr val="009288">
                    <a:lumMod val="75000"/>
                  </a:srgbClr>
                </a:solidFill>
                <a:latin typeface="微软雅黑" panose="020B0503020204020204" pitchFamily="34" charset="-122"/>
              </a:endParaRPr>
            </a:p>
          </p:txBody>
        </p:sp>
        <p:sp>
          <p:nvSpPr>
            <p:cNvPr id="50" name="TextBox 49"/>
            <p:cNvSpPr txBox="1"/>
            <p:nvPr/>
          </p:nvSpPr>
          <p:spPr>
            <a:xfrm>
              <a:off x="2584314" y="4970515"/>
              <a:ext cx="1754064" cy="353939"/>
            </a:xfrm>
            <a:prstGeom prst="rect">
              <a:avLst/>
            </a:prstGeom>
            <a:noFill/>
          </p:spPr>
          <p:txBody>
            <a:bodyPr wrap="none" lIns="121917" tIns="60958" rIns="121917" bIns="60958" rtlCol="0">
              <a:spAutoFit/>
            </a:bodyPr>
            <a:lstStyle/>
            <a:p>
              <a:pPr marL="0" lvl="1" algn="ctr"/>
              <a:r>
                <a:rPr lang="en-US" altLang="zh-CN" sz="1500" dirty="0">
                  <a:solidFill>
                    <a:prstClr val="black"/>
                  </a:solidFill>
                  <a:latin typeface="微软雅黑" panose="020B0503020204020204" pitchFamily="34" charset="-122"/>
                </a:rPr>
                <a:t>Teaching </a:t>
              </a:r>
              <a:r>
                <a:rPr lang="en-US" altLang="zh-CN" sz="1500" dirty="0" smtClean="0">
                  <a:solidFill>
                    <a:prstClr val="black"/>
                  </a:solidFill>
                  <a:latin typeface="微软雅黑" panose="020B0503020204020204" pitchFamily="34" charset="-122"/>
                </a:rPr>
                <a:t>Design</a:t>
              </a:r>
              <a:endParaRPr lang="zh-CN" altLang="en-US" sz="1500" dirty="0">
                <a:solidFill>
                  <a:prstClr val="black"/>
                </a:solidFill>
                <a:latin typeface="微软雅黑" panose="020B0503020204020204" pitchFamily="34" charset="-122"/>
              </a:endParaRPr>
            </a:p>
          </p:txBody>
        </p:sp>
      </p:grpSp>
      <p:grpSp>
        <p:nvGrpSpPr>
          <p:cNvPr id="5" name="组合 4"/>
          <p:cNvGrpSpPr/>
          <p:nvPr/>
        </p:nvGrpSpPr>
        <p:grpSpPr>
          <a:xfrm>
            <a:off x="4457873" y="3190280"/>
            <a:ext cx="2388198" cy="796582"/>
            <a:chOff x="4457873" y="3163386"/>
            <a:chExt cx="2388198" cy="796582"/>
          </a:xfrm>
        </p:grpSpPr>
        <p:sp>
          <p:nvSpPr>
            <p:cNvPr id="47" name="TextBox 6"/>
            <p:cNvSpPr txBox="1">
              <a:spLocks noChangeArrowheads="1"/>
            </p:cNvSpPr>
            <p:nvPr/>
          </p:nvSpPr>
          <p:spPr bwMode="auto">
            <a:xfrm>
              <a:off x="4457873" y="3163386"/>
              <a:ext cx="2388198" cy="53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2700" b="1" dirty="0" smtClean="0">
                  <a:solidFill>
                    <a:srgbClr val="E94744">
                      <a:lumMod val="75000"/>
                    </a:srgbClr>
                  </a:solidFill>
                  <a:latin typeface="微软雅黑" panose="020B0503020204020204" pitchFamily="34" charset="-122"/>
                </a:rPr>
                <a:t>教学过程</a:t>
              </a:r>
              <a:endParaRPr lang="zh-CN" altLang="en-US" sz="2700" b="1" dirty="0">
                <a:solidFill>
                  <a:srgbClr val="E94744">
                    <a:lumMod val="75000"/>
                  </a:srgbClr>
                </a:solidFill>
                <a:latin typeface="微软雅黑" panose="020B0503020204020204" pitchFamily="34" charset="-122"/>
              </a:endParaRPr>
            </a:p>
          </p:txBody>
        </p:sp>
        <p:sp>
          <p:nvSpPr>
            <p:cNvPr id="51" name="TextBox 50"/>
            <p:cNvSpPr txBox="1"/>
            <p:nvPr/>
          </p:nvSpPr>
          <p:spPr>
            <a:xfrm>
              <a:off x="4687414" y="3606029"/>
              <a:ext cx="1810682" cy="353939"/>
            </a:xfrm>
            <a:prstGeom prst="rect">
              <a:avLst/>
            </a:prstGeom>
            <a:noFill/>
          </p:spPr>
          <p:txBody>
            <a:bodyPr wrap="none" lIns="121917" tIns="60958" rIns="121917" bIns="60958" rtlCol="0">
              <a:spAutoFit/>
            </a:bodyPr>
            <a:lstStyle/>
            <a:p>
              <a:pPr marL="0" lvl="1" algn="ctr"/>
              <a:r>
                <a:rPr lang="en-US" altLang="zh-CN" sz="1500" dirty="0">
                  <a:solidFill>
                    <a:prstClr val="black"/>
                  </a:solidFill>
                  <a:latin typeface="微软雅黑" panose="020B0503020204020204" pitchFamily="34" charset="-122"/>
                </a:rPr>
                <a:t>Teaching </a:t>
              </a:r>
              <a:r>
                <a:rPr lang="en-US" altLang="zh-CN" sz="1500" dirty="0" smtClean="0">
                  <a:solidFill>
                    <a:prstClr val="black"/>
                  </a:solidFill>
                  <a:latin typeface="微软雅黑" panose="020B0503020204020204" pitchFamily="34" charset="-122"/>
                </a:rPr>
                <a:t>Process</a:t>
              </a:r>
              <a:endParaRPr lang="zh-CN" altLang="en-US" sz="1500" dirty="0">
                <a:solidFill>
                  <a:prstClr val="black"/>
                </a:solidFill>
                <a:latin typeface="微软雅黑" panose="020B0503020204020204" pitchFamily="34" charset="-122"/>
              </a:endParaRPr>
            </a:p>
          </p:txBody>
        </p:sp>
      </p:grpSp>
      <p:grpSp>
        <p:nvGrpSpPr>
          <p:cNvPr id="6" name="组合 5"/>
          <p:cNvGrpSpPr/>
          <p:nvPr/>
        </p:nvGrpSpPr>
        <p:grpSpPr>
          <a:xfrm>
            <a:off x="6539930" y="4546619"/>
            <a:ext cx="2388198" cy="802949"/>
            <a:chOff x="6539930" y="4519725"/>
            <a:chExt cx="2388198" cy="802949"/>
          </a:xfrm>
        </p:grpSpPr>
        <p:sp>
          <p:nvSpPr>
            <p:cNvPr id="48" name="TextBox 47"/>
            <p:cNvSpPr txBox="1">
              <a:spLocks noChangeArrowheads="1"/>
            </p:cNvSpPr>
            <p:nvPr/>
          </p:nvSpPr>
          <p:spPr bwMode="auto">
            <a:xfrm>
              <a:off x="6539930" y="4519725"/>
              <a:ext cx="2388198" cy="53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algn="ctr"/>
              <a:r>
                <a:rPr lang="zh-CN" altLang="en-US" sz="2700" b="1" dirty="0" smtClean="0">
                  <a:solidFill>
                    <a:srgbClr val="0070C0"/>
                  </a:solidFill>
                  <a:latin typeface="微软雅黑" panose="020B0503020204020204" pitchFamily="34" charset="-122"/>
                </a:rPr>
                <a:t>教学反思</a:t>
              </a:r>
              <a:endParaRPr lang="zh-CN" altLang="en-US" sz="2700" b="1" dirty="0">
                <a:solidFill>
                  <a:srgbClr val="0070C0"/>
                </a:solidFill>
                <a:latin typeface="微软雅黑" panose="020B0503020204020204" pitchFamily="34" charset="-122"/>
              </a:endParaRPr>
            </a:p>
          </p:txBody>
        </p:sp>
        <p:sp>
          <p:nvSpPr>
            <p:cNvPr id="52" name="TextBox 51"/>
            <p:cNvSpPr txBox="1"/>
            <p:nvPr/>
          </p:nvSpPr>
          <p:spPr>
            <a:xfrm>
              <a:off x="6765778" y="4968735"/>
              <a:ext cx="1935781" cy="353939"/>
            </a:xfrm>
            <a:prstGeom prst="rect">
              <a:avLst/>
            </a:prstGeom>
            <a:noFill/>
          </p:spPr>
          <p:txBody>
            <a:bodyPr wrap="none" lIns="121917" tIns="60958" rIns="121917" bIns="60958" rtlCol="0">
              <a:spAutoFit/>
            </a:bodyPr>
            <a:lstStyle/>
            <a:p>
              <a:pPr marL="0" lvl="1" algn="ctr"/>
              <a:r>
                <a:rPr lang="en-US" altLang="zh-CN" sz="1500" dirty="0">
                  <a:solidFill>
                    <a:prstClr val="black"/>
                  </a:solidFill>
                  <a:latin typeface="微软雅黑" panose="020B0503020204020204" pitchFamily="34" charset="-122"/>
                </a:rPr>
                <a:t>Teaching </a:t>
              </a:r>
              <a:r>
                <a:rPr lang="en-US" altLang="zh-CN" sz="1500" dirty="0" smtClean="0">
                  <a:solidFill>
                    <a:prstClr val="black"/>
                  </a:solidFill>
                  <a:latin typeface="微软雅黑" panose="020B0503020204020204" pitchFamily="34" charset="-122"/>
                </a:rPr>
                <a:t>Refletion</a:t>
              </a:r>
              <a:endParaRPr lang="zh-CN" altLang="en-US" sz="1500" dirty="0">
                <a:solidFill>
                  <a:prstClr val="black"/>
                </a:solidFill>
                <a:latin typeface="微软雅黑" panose="020B0503020204020204" pitchFamily="34" charset="-122"/>
              </a:endParaRPr>
            </a:p>
          </p:txBody>
        </p:sp>
      </p:grpSp>
      <p:grpSp>
        <p:nvGrpSpPr>
          <p:cNvPr id="53" name="组合 52"/>
          <p:cNvGrpSpPr/>
          <p:nvPr/>
        </p:nvGrpSpPr>
        <p:grpSpPr>
          <a:xfrm>
            <a:off x="730390" y="4223872"/>
            <a:ext cx="1396819" cy="1397325"/>
            <a:chOff x="1008115" y="2542722"/>
            <a:chExt cx="1360493" cy="1360493"/>
          </a:xfrm>
        </p:grpSpPr>
        <p:grpSp>
          <p:nvGrpSpPr>
            <p:cNvPr id="54" name="组合 53"/>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57" name="菱形 56"/>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55" name="TextBox 54"/>
            <p:cNvSpPr txBox="1"/>
            <p:nvPr/>
          </p:nvSpPr>
          <p:spPr>
            <a:xfrm>
              <a:off x="1382523" y="2728992"/>
              <a:ext cx="587367" cy="884009"/>
            </a:xfrm>
            <a:prstGeom prst="rect">
              <a:avLst/>
            </a:prstGeom>
            <a:noFill/>
          </p:spPr>
          <p:txBody>
            <a:bodyPr wrap="none" rtlCol="0">
              <a:spAutoFit/>
            </a:bodyPr>
            <a:lstStyle/>
            <a:p>
              <a:pPr algn="ctr"/>
              <a:r>
                <a:rPr lang="en-US" altLang="zh-CN" sz="5300" b="1" dirty="0">
                  <a:solidFill>
                    <a:srgbClr val="1F497D"/>
                  </a:solidFill>
                  <a:latin typeface="微软雅黑" panose="020B0503020204020204" pitchFamily="34" charset="-122"/>
                  <a:ea typeface="造字工房劲黑（非商用）常规体" pitchFamily="50" charset="-122"/>
                </a:rPr>
                <a:t>1</a:t>
              </a:r>
              <a:endParaRPr lang="zh-CN" altLang="en-US" sz="5300" b="1" dirty="0">
                <a:solidFill>
                  <a:srgbClr val="1F497D"/>
                </a:solidFill>
                <a:latin typeface="微软雅黑" panose="020B0503020204020204" pitchFamily="34" charset="-122"/>
                <a:ea typeface="造字工房劲黑（非商用）常规体" pitchFamily="50" charset="-122"/>
              </a:endParaRPr>
            </a:p>
          </p:txBody>
        </p:sp>
      </p:grpSp>
      <p:grpSp>
        <p:nvGrpSpPr>
          <p:cNvPr id="58" name="组合 57"/>
          <p:cNvGrpSpPr/>
          <p:nvPr/>
        </p:nvGrpSpPr>
        <p:grpSpPr>
          <a:xfrm>
            <a:off x="4911156" y="4185185"/>
            <a:ext cx="1396819" cy="1397325"/>
            <a:chOff x="4770261" y="2542722"/>
            <a:chExt cx="1360493" cy="1360493"/>
          </a:xfrm>
        </p:grpSpPr>
        <p:grpSp>
          <p:nvGrpSpPr>
            <p:cNvPr id="59" name="组合 58"/>
            <p:cNvGrpSpPr/>
            <p:nvPr/>
          </p:nvGrpSpPr>
          <p:grpSpPr>
            <a:xfrm>
              <a:off x="4770261" y="2542722"/>
              <a:ext cx="1360493" cy="1360493"/>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62" name="菱形 61"/>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60" name="TextBox 59"/>
            <p:cNvSpPr txBox="1"/>
            <p:nvPr/>
          </p:nvSpPr>
          <p:spPr>
            <a:xfrm>
              <a:off x="5155729" y="2780033"/>
              <a:ext cx="587367" cy="884009"/>
            </a:xfrm>
            <a:prstGeom prst="rect">
              <a:avLst/>
            </a:prstGeom>
            <a:noFill/>
          </p:spPr>
          <p:txBody>
            <a:bodyPr wrap="none" rtlCol="0">
              <a:spAutoFit/>
            </a:bodyPr>
            <a:lstStyle/>
            <a:p>
              <a:pPr algn="ctr"/>
              <a:r>
                <a:rPr lang="en-US" altLang="zh-CN" sz="5300" b="1" dirty="0">
                  <a:solidFill>
                    <a:srgbClr val="E94744"/>
                  </a:solidFill>
                  <a:latin typeface="微软雅黑" panose="020B0503020204020204" pitchFamily="34" charset="-122"/>
                  <a:ea typeface="造字工房劲黑（非商用）常规体" pitchFamily="50" charset="-122"/>
                </a:rPr>
                <a:t>3</a:t>
              </a:r>
              <a:endParaRPr lang="zh-CN" altLang="en-US" sz="5300" b="1" dirty="0">
                <a:solidFill>
                  <a:srgbClr val="E94744"/>
                </a:solidFill>
                <a:latin typeface="微软雅黑" panose="020B0503020204020204" pitchFamily="34" charset="-122"/>
                <a:ea typeface="造字工房劲黑（非商用）常规体" pitchFamily="50" charset="-122"/>
              </a:endParaRPr>
            </a:p>
          </p:txBody>
        </p:sp>
      </p:grpSp>
      <p:grpSp>
        <p:nvGrpSpPr>
          <p:cNvPr id="63" name="组合 62"/>
          <p:cNvGrpSpPr/>
          <p:nvPr/>
        </p:nvGrpSpPr>
        <p:grpSpPr>
          <a:xfrm>
            <a:off x="2778151" y="2852979"/>
            <a:ext cx="1396819" cy="1397325"/>
            <a:chOff x="2889188" y="1494971"/>
            <a:chExt cx="1360493" cy="1360493"/>
          </a:xfrm>
        </p:grpSpPr>
        <p:grpSp>
          <p:nvGrpSpPr>
            <p:cNvPr id="64" name="组合 63"/>
            <p:cNvGrpSpPr/>
            <p:nvPr/>
          </p:nvGrpSpPr>
          <p:grpSpPr>
            <a:xfrm>
              <a:off x="2889188" y="1494971"/>
              <a:ext cx="1360493" cy="1360493"/>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67" name="菱形 66"/>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65" name="TextBox 64"/>
            <p:cNvSpPr txBox="1"/>
            <p:nvPr/>
          </p:nvSpPr>
          <p:spPr>
            <a:xfrm>
              <a:off x="3274504" y="1657250"/>
              <a:ext cx="587367" cy="884009"/>
            </a:xfrm>
            <a:prstGeom prst="rect">
              <a:avLst/>
            </a:prstGeom>
            <a:noFill/>
          </p:spPr>
          <p:txBody>
            <a:bodyPr wrap="none" rtlCol="0">
              <a:spAutoFit/>
            </a:bodyPr>
            <a:lstStyle/>
            <a:p>
              <a:pPr algn="ctr"/>
              <a:r>
                <a:rPr lang="en-US" altLang="zh-CN" sz="5300" b="1" dirty="0">
                  <a:solidFill>
                    <a:srgbClr val="009288"/>
                  </a:solidFill>
                  <a:latin typeface="微软雅黑" panose="020B0503020204020204" pitchFamily="34" charset="-122"/>
                  <a:ea typeface="造字工房劲黑（非商用）常规体" pitchFamily="50" charset="-122"/>
                </a:rPr>
                <a:t>2</a:t>
              </a:r>
              <a:endParaRPr lang="zh-CN" altLang="en-US" sz="5300" b="1" dirty="0">
                <a:solidFill>
                  <a:srgbClr val="009288"/>
                </a:solidFill>
                <a:latin typeface="微软雅黑" panose="020B0503020204020204" pitchFamily="34" charset="-122"/>
                <a:ea typeface="造字工房劲黑（非商用）常规体" pitchFamily="50" charset="-122"/>
              </a:endParaRPr>
            </a:p>
          </p:txBody>
        </p:sp>
      </p:grpSp>
      <p:grpSp>
        <p:nvGrpSpPr>
          <p:cNvPr id="68" name="组合 67"/>
          <p:cNvGrpSpPr/>
          <p:nvPr/>
        </p:nvGrpSpPr>
        <p:grpSpPr>
          <a:xfrm>
            <a:off x="7023116" y="2737896"/>
            <a:ext cx="1396819" cy="1397325"/>
            <a:chOff x="6651335" y="1494971"/>
            <a:chExt cx="1360493" cy="1360493"/>
          </a:xfrm>
        </p:grpSpPr>
        <p:grpSp>
          <p:nvGrpSpPr>
            <p:cNvPr id="69" name="组合 68"/>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72" name="菱形 71"/>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70" name="TextBox 69"/>
            <p:cNvSpPr txBox="1"/>
            <p:nvPr/>
          </p:nvSpPr>
          <p:spPr>
            <a:xfrm>
              <a:off x="7011959" y="1693968"/>
              <a:ext cx="587367" cy="884009"/>
            </a:xfrm>
            <a:prstGeom prst="rect">
              <a:avLst/>
            </a:prstGeom>
            <a:noFill/>
          </p:spPr>
          <p:txBody>
            <a:bodyPr wrap="none" rtlCol="0">
              <a:spAutoFit/>
            </a:bodyPr>
            <a:lstStyle/>
            <a:p>
              <a:pPr algn="ctr"/>
              <a:r>
                <a:rPr lang="en-US" altLang="zh-CN" sz="5300" b="1" dirty="0">
                  <a:solidFill>
                    <a:srgbClr val="0070C0"/>
                  </a:solidFill>
                  <a:latin typeface="微软雅黑" panose="020B0503020204020204" pitchFamily="34" charset="-122"/>
                  <a:ea typeface="造字工房劲黑（非商用）常规体" pitchFamily="50" charset="-122"/>
                </a:rPr>
                <a:t>4</a:t>
              </a:r>
              <a:endParaRPr lang="zh-CN" altLang="en-US" sz="5300" b="1" dirty="0">
                <a:solidFill>
                  <a:srgbClr val="0070C0"/>
                </a:solidFill>
                <a:latin typeface="微软雅黑" panose="020B0503020204020204" pitchFamily="34" charset="-122"/>
                <a:ea typeface="造字工房劲黑（非商用）常规体" pitchFamily="50" charset="-122"/>
              </a:endParaRPr>
            </a:p>
          </p:txBody>
        </p:sp>
      </p:grpSp>
      <p:sp>
        <p:nvSpPr>
          <p:cNvPr id="73" name="Line 3"/>
          <p:cNvSpPr>
            <a:spLocks noChangeShapeType="1"/>
          </p:cNvSpPr>
          <p:nvPr/>
        </p:nvSpPr>
        <p:spPr bwMode="auto">
          <a:xfrm>
            <a:off x="4574561" y="2368173"/>
            <a:ext cx="0" cy="2389595"/>
          </a:xfrm>
          <a:prstGeom prst="line">
            <a:avLst/>
          </a:prstGeom>
          <a:noFill/>
          <a:ln w="28575">
            <a:solidFill>
              <a:srgbClr val="80808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zh-CN" altLang="en-US" i="1" kern="0" smtClean="0">
              <a:solidFill>
                <a:srgbClr val="000000"/>
              </a:solidFill>
              <a:latin typeface="Arial" panose="020B0604020202020204" pitchFamily="34" charset="0"/>
            </a:endParaRPr>
          </a:p>
        </p:txBody>
      </p:sp>
      <p:sp>
        <p:nvSpPr>
          <p:cNvPr id="77" name="椭圆 76"/>
          <p:cNvSpPr/>
          <p:nvPr/>
        </p:nvSpPr>
        <p:spPr>
          <a:xfrm rot="10498052">
            <a:off x="1565258" y="5787353"/>
            <a:ext cx="563789" cy="563789"/>
          </a:xfrm>
          <a:prstGeom prst="ellipse">
            <a:avLst/>
          </a:prstGeom>
          <a:solidFill>
            <a:schemeClr val="accent1"/>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78" name="椭圆 77"/>
          <p:cNvSpPr/>
          <p:nvPr/>
        </p:nvSpPr>
        <p:spPr>
          <a:xfrm rot="10498052">
            <a:off x="2318615" y="6443845"/>
            <a:ext cx="228599" cy="228599"/>
          </a:xfrm>
          <a:prstGeom prst="ellipse">
            <a:avLst/>
          </a:prstGeom>
          <a:solidFill>
            <a:schemeClr val="accent1"/>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79" name="组合 78"/>
          <p:cNvGrpSpPr/>
          <p:nvPr/>
        </p:nvGrpSpPr>
        <p:grpSpPr>
          <a:xfrm>
            <a:off x="2134226" y="5223342"/>
            <a:ext cx="845906" cy="845906"/>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1" name="椭圆 8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82" name="组合 81"/>
          <p:cNvGrpSpPr/>
          <p:nvPr/>
        </p:nvGrpSpPr>
        <p:grpSpPr>
          <a:xfrm>
            <a:off x="990789" y="5318199"/>
            <a:ext cx="310515" cy="310515"/>
            <a:chOff x="304800" y="673100"/>
            <a:chExt cx="4000500" cy="4000500"/>
          </a:xfrm>
          <a:effectLst>
            <a:outerShdw blurRad="444500" dist="254000" dir="8100000" algn="tr" rotWithShape="0">
              <a:prstClr val="black">
                <a:alpha val="50000"/>
              </a:prstClr>
            </a:outerShdw>
          </a:effectLst>
        </p:grpSpPr>
        <p:sp>
          <p:nvSpPr>
            <p:cNvPr id="83" name="同心圆 8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4" name="椭圆 8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85" name="组合 84"/>
          <p:cNvGrpSpPr/>
          <p:nvPr/>
        </p:nvGrpSpPr>
        <p:grpSpPr>
          <a:xfrm>
            <a:off x="2843749" y="6148547"/>
            <a:ext cx="310515" cy="310515"/>
            <a:chOff x="304800" y="673100"/>
            <a:chExt cx="4000500" cy="4000500"/>
          </a:xfrm>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7" name="椭圆 8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88" name="椭圆 87"/>
          <p:cNvSpPr/>
          <p:nvPr/>
        </p:nvSpPr>
        <p:spPr>
          <a:xfrm rot="10498052">
            <a:off x="1830878" y="5080014"/>
            <a:ext cx="228599" cy="228599"/>
          </a:xfrm>
          <a:prstGeom prst="ellipse">
            <a:avLst/>
          </a:prstGeom>
          <a:solidFill>
            <a:schemeClr val="accent1"/>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89" name="组合 88"/>
          <p:cNvGrpSpPr/>
          <p:nvPr/>
        </p:nvGrpSpPr>
        <p:grpSpPr>
          <a:xfrm>
            <a:off x="1168880" y="6337463"/>
            <a:ext cx="441364" cy="441364"/>
            <a:chOff x="304800" y="673100"/>
            <a:chExt cx="4000500" cy="4000500"/>
          </a:xfrm>
          <a:effectLst>
            <a:outerShdw blurRad="444500" dist="2540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1" name="椭圆 9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92" name="椭圆 91"/>
          <p:cNvSpPr/>
          <p:nvPr/>
        </p:nvSpPr>
        <p:spPr>
          <a:xfrm rot="10498052">
            <a:off x="809912" y="5955810"/>
            <a:ext cx="303658" cy="303658"/>
          </a:xfrm>
          <a:prstGeom prst="ellipse">
            <a:avLst/>
          </a:prstGeom>
          <a:solidFill>
            <a:schemeClr val="accent1"/>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93" name="组合 92"/>
          <p:cNvGrpSpPr/>
          <p:nvPr/>
        </p:nvGrpSpPr>
        <p:grpSpPr>
          <a:xfrm>
            <a:off x="3383008" y="5931653"/>
            <a:ext cx="310515" cy="310515"/>
            <a:chOff x="304800" y="673100"/>
            <a:chExt cx="4000500" cy="4000500"/>
          </a:xfrm>
          <a:effectLst>
            <a:outerShdw blurRad="444500" dist="2540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5" name="椭圆 9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96" name="椭圆 95"/>
          <p:cNvSpPr/>
          <p:nvPr/>
        </p:nvSpPr>
        <p:spPr>
          <a:xfrm rot="10498052">
            <a:off x="3573973" y="6529705"/>
            <a:ext cx="192350" cy="192350"/>
          </a:xfrm>
          <a:prstGeom prst="ellipse">
            <a:avLst/>
          </a:prstGeom>
          <a:solidFill>
            <a:schemeClr val="accent1"/>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7" name="椭圆 96"/>
          <p:cNvSpPr/>
          <p:nvPr/>
        </p:nvSpPr>
        <p:spPr>
          <a:xfrm rot="10498052">
            <a:off x="364029" y="6602816"/>
            <a:ext cx="228599" cy="228599"/>
          </a:xfrm>
          <a:prstGeom prst="ellipse">
            <a:avLst/>
          </a:prstGeom>
          <a:solidFill>
            <a:schemeClr val="accent1"/>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8" name="椭圆 97"/>
          <p:cNvSpPr/>
          <p:nvPr/>
        </p:nvSpPr>
        <p:spPr>
          <a:xfrm rot="10498052">
            <a:off x="6480158" y="5817387"/>
            <a:ext cx="563789" cy="563789"/>
          </a:xfrm>
          <a:prstGeom prst="ellipse">
            <a:avLst/>
          </a:prstGeom>
          <a:solidFill>
            <a:schemeClr val="accent1"/>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9" name="椭圆 98"/>
          <p:cNvSpPr/>
          <p:nvPr/>
        </p:nvSpPr>
        <p:spPr>
          <a:xfrm rot="10498052">
            <a:off x="7233515" y="6473879"/>
            <a:ext cx="228599" cy="228599"/>
          </a:xfrm>
          <a:prstGeom prst="ellipse">
            <a:avLst/>
          </a:prstGeom>
          <a:solidFill>
            <a:schemeClr val="accent1"/>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00" name="组合 99"/>
          <p:cNvGrpSpPr/>
          <p:nvPr/>
        </p:nvGrpSpPr>
        <p:grpSpPr>
          <a:xfrm>
            <a:off x="7049126" y="5253376"/>
            <a:ext cx="845906" cy="845906"/>
            <a:chOff x="304800" y="673100"/>
            <a:chExt cx="4000500" cy="4000500"/>
          </a:xfrm>
          <a:effectLst>
            <a:outerShdw blurRad="444500" dist="254000" dir="8100000" algn="tr" rotWithShape="0">
              <a:prstClr val="black">
                <a:alpha val="50000"/>
              </a:prstClr>
            </a:outerShdw>
          </a:effectLst>
        </p:grpSpPr>
        <p:sp>
          <p:nvSpPr>
            <p:cNvPr id="101" name="同心圆 10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2" name="椭圆 10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03" name="组合 102"/>
          <p:cNvGrpSpPr/>
          <p:nvPr/>
        </p:nvGrpSpPr>
        <p:grpSpPr>
          <a:xfrm>
            <a:off x="5905689" y="5348233"/>
            <a:ext cx="310515" cy="310515"/>
            <a:chOff x="304800" y="673100"/>
            <a:chExt cx="4000500" cy="4000500"/>
          </a:xfrm>
          <a:effectLst>
            <a:outerShdw blurRad="444500" dist="254000" dir="8100000" algn="tr" rotWithShape="0">
              <a:prstClr val="black">
                <a:alpha val="50000"/>
              </a:prstClr>
            </a:outerShdw>
          </a:effectLst>
        </p:grpSpPr>
        <p:sp>
          <p:nvSpPr>
            <p:cNvPr id="104" name="同心圆 10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5" name="椭圆 10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06" name="组合 105"/>
          <p:cNvGrpSpPr/>
          <p:nvPr/>
        </p:nvGrpSpPr>
        <p:grpSpPr>
          <a:xfrm>
            <a:off x="7758649" y="6178581"/>
            <a:ext cx="310515" cy="310515"/>
            <a:chOff x="304800" y="673100"/>
            <a:chExt cx="4000500" cy="4000500"/>
          </a:xfrm>
          <a:effectLst>
            <a:outerShdw blurRad="444500" dist="2540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8" name="椭圆 10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09" name="椭圆 108"/>
          <p:cNvSpPr/>
          <p:nvPr/>
        </p:nvSpPr>
        <p:spPr>
          <a:xfrm rot="10498052">
            <a:off x="6745778" y="5110048"/>
            <a:ext cx="228599" cy="228599"/>
          </a:xfrm>
          <a:prstGeom prst="ellipse">
            <a:avLst/>
          </a:prstGeom>
          <a:solidFill>
            <a:schemeClr val="accent1"/>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10" name="组合 109"/>
          <p:cNvGrpSpPr/>
          <p:nvPr/>
        </p:nvGrpSpPr>
        <p:grpSpPr>
          <a:xfrm>
            <a:off x="6083780" y="6367497"/>
            <a:ext cx="441364" cy="441364"/>
            <a:chOff x="304800" y="673100"/>
            <a:chExt cx="4000500" cy="4000500"/>
          </a:xfrm>
          <a:effectLst>
            <a:outerShdw blurRad="444500" dist="254000" dir="8100000" algn="tr" rotWithShape="0">
              <a:prstClr val="black">
                <a:alpha val="50000"/>
              </a:prstClr>
            </a:outerShdw>
          </a:effectLst>
        </p:grpSpPr>
        <p:sp>
          <p:nvSpPr>
            <p:cNvPr id="111" name="同心圆 1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12" name="椭圆 11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13" name="椭圆 112"/>
          <p:cNvSpPr/>
          <p:nvPr/>
        </p:nvSpPr>
        <p:spPr>
          <a:xfrm rot="10498052">
            <a:off x="5724812" y="5985844"/>
            <a:ext cx="303658" cy="303658"/>
          </a:xfrm>
          <a:prstGeom prst="ellipse">
            <a:avLst/>
          </a:prstGeom>
          <a:solidFill>
            <a:schemeClr val="accent1"/>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14" name="组合 113"/>
          <p:cNvGrpSpPr/>
          <p:nvPr/>
        </p:nvGrpSpPr>
        <p:grpSpPr>
          <a:xfrm>
            <a:off x="8297908" y="5961687"/>
            <a:ext cx="310515" cy="310515"/>
            <a:chOff x="304800" y="673100"/>
            <a:chExt cx="4000500" cy="4000500"/>
          </a:xfrm>
          <a:effectLst>
            <a:outerShdw blurRad="444500" dist="254000" dir="8100000" algn="tr" rotWithShape="0">
              <a:prstClr val="black">
                <a:alpha val="50000"/>
              </a:prstClr>
            </a:outerShdw>
          </a:effectLst>
        </p:grpSpPr>
        <p:sp>
          <p:nvSpPr>
            <p:cNvPr id="115" name="同心圆 11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16" name="椭圆 11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17" name="椭圆 116"/>
          <p:cNvSpPr/>
          <p:nvPr/>
        </p:nvSpPr>
        <p:spPr>
          <a:xfrm rot="10498052">
            <a:off x="8488873" y="6559739"/>
            <a:ext cx="192350" cy="192350"/>
          </a:xfrm>
          <a:prstGeom prst="ellipse">
            <a:avLst/>
          </a:prstGeom>
          <a:solidFill>
            <a:schemeClr val="accent1"/>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8" name="椭圆 117"/>
          <p:cNvSpPr/>
          <p:nvPr/>
        </p:nvSpPr>
        <p:spPr>
          <a:xfrm rot="10498052">
            <a:off x="5278929" y="6632850"/>
            <a:ext cx="228599" cy="228599"/>
          </a:xfrm>
          <a:prstGeom prst="ellipse">
            <a:avLst/>
          </a:prstGeom>
          <a:solidFill>
            <a:schemeClr val="accent1"/>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63"/>
                                        </p:tgtEl>
                                      </p:cBhvr>
                                    </p:animEffect>
                                    <p:set>
                                      <p:cBhvr>
                                        <p:cTn id="16" dur="1" fill="hold">
                                          <p:stCondLst>
                                            <p:cond delay="499"/>
                                          </p:stCondLst>
                                        </p:cTn>
                                        <p:tgtEl>
                                          <p:spTgt spid="63"/>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53"/>
                                        </p:tgtEl>
                                      </p:cBhvr>
                                    </p:animEffect>
                                    <p:set>
                                      <p:cBhvr>
                                        <p:cTn id="19" dur="1" fill="hold">
                                          <p:stCondLst>
                                            <p:cond delay="499"/>
                                          </p:stCondLst>
                                        </p:cTn>
                                        <p:tgtEl>
                                          <p:spTgt spid="53"/>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68"/>
                                        </p:tgtEl>
                                      </p:cBhvr>
                                    </p:animEffect>
                                    <p:set>
                                      <p:cBhvr>
                                        <p:cTn id="22" dur="1" fill="hold">
                                          <p:stCondLst>
                                            <p:cond delay="499"/>
                                          </p:stCondLst>
                                        </p:cTn>
                                        <p:tgtEl>
                                          <p:spTgt spid="68"/>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44"/>
                                        </p:tgtEl>
                                      </p:cBhvr>
                                    </p:animEffect>
                                    <p:set>
                                      <p:cBhvr>
                                        <p:cTn id="25" dur="1" fill="hold">
                                          <p:stCondLst>
                                            <p:cond delay="499"/>
                                          </p:stCondLst>
                                        </p:cTn>
                                        <p:tgtEl>
                                          <p:spTgt spid="44"/>
                                        </p:tgtEl>
                                        <p:attrNameLst>
                                          <p:attrName>style.visibility</p:attrName>
                                        </p:attrNameLst>
                                      </p:cBhvr>
                                      <p:to>
                                        <p:strVal val="hidden"/>
                                      </p:to>
                                    </p:set>
                                  </p:childTnLst>
                                </p:cTn>
                              </p:par>
                              <p:par>
                                <p:cTn id="26" presetID="16" presetClass="entr" presetSubtype="42"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barn(outHorizontal)">
                                      <p:cBhvr>
                                        <p:cTn id="28" dur="1250"/>
                                        <p:tgtEl>
                                          <p:spTgt spid="73"/>
                                        </p:tgtEl>
                                      </p:cBhvr>
                                    </p:animEffect>
                                  </p:childTnLst>
                                </p:cTn>
                              </p:par>
                              <p:par>
                                <p:cTn id="29" presetID="42" presetClass="path" presetSubtype="0" accel="50000" decel="50000" fill="hold" nodeType="withEffect">
                                  <p:stCondLst>
                                    <p:cond delay="0"/>
                                  </p:stCondLst>
                                  <p:childTnLst>
                                    <p:animMotion origin="layout" path="M -1.66667E-6 2.96296E-6 L -0.23541 -0.20533 " pathEditMode="relative" rAng="0" ptsTypes="AA">
                                      <p:cBhvr>
                                        <p:cTn id="30" dur="1000" fill="hold"/>
                                        <p:tgtEl>
                                          <p:spTgt spid="58"/>
                                        </p:tgtEl>
                                        <p:attrNameLst>
                                          <p:attrName>ppt_x</p:attrName>
                                          <p:attrName>ppt_y</p:attrName>
                                        </p:attrNameLst>
                                      </p:cBhvr>
                                      <p:rCtr x="-11771" y="-10278"/>
                                    </p:animMotion>
                                  </p:childTnLst>
                                </p:cTn>
                              </p:par>
                              <p:par>
                                <p:cTn id="31" presetID="42" presetClass="path" presetSubtype="0" accel="50000" decel="50000" fill="hold" grpId="0" nodeType="withEffect">
                                  <p:stCondLst>
                                    <p:cond delay="0"/>
                                  </p:stCondLst>
                                  <p:childTnLst>
                                    <p:animMotion origin="layout" path="M 1.11458 -0.82685 L 3.88889E-6 -1.85185E-6 " pathEditMode="relative" rAng="0" ptsTypes="AA">
                                      <p:cBhvr>
                                        <p:cTn id="32" dur="1500" fill="hold"/>
                                        <p:tgtEl>
                                          <p:spTgt spid="98"/>
                                        </p:tgtEl>
                                        <p:attrNameLst>
                                          <p:attrName>ppt_x</p:attrName>
                                          <p:attrName>ppt_y</p:attrName>
                                        </p:attrNameLst>
                                      </p:cBhvr>
                                      <p:rCtr x="-55729" y="41327"/>
                                    </p:animMotion>
                                  </p:childTnLst>
                                </p:cTn>
                              </p:par>
                              <p:par>
                                <p:cTn id="33" presetID="42" presetClass="path" presetSubtype="0" accel="50000" decel="50000" fill="hold" nodeType="withEffect">
                                  <p:stCondLst>
                                    <p:cond delay="0"/>
                                  </p:stCondLst>
                                  <p:childTnLst>
                                    <p:animMotion origin="layout" path="M 1.11267 -0.5607 L -5.55556E-7 2.03892E-7 " pathEditMode="relative" rAng="0" ptsTypes="AA">
                                      <p:cBhvr>
                                        <p:cTn id="34" dur="1500" fill="hold"/>
                                        <p:tgtEl>
                                          <p:spTgt spid="106"/>
                                        </p:tgtEl>
                                        <p:attrNameLst>
                                          <p:attrName>ppt_x</p:attrName>
                                          <p:attrName>ppt_y</p:attrName>
                                        </p:attrNameLst>
                                      </p:cBhvr>
                                      <p:rCtr x="-55642" y="28020"/>
                                    </p:animMotion>
                                  </p:childTnLst>
                                </p:cTn>
                              </p:par>
                              <p:par>
                                <p:cTn id="35" presetID="42" presetClass="path" presetSubtype="0" accel="50000" decel="50000" fill="hold" nodeType="withEffect">
                                  <p:stCondLst>
                                    <p:cond delay="0"/>
                                  </p:stCondLst>
                                  <p:childTnLst>
                                    <p:animMotion origin="layout" path="M 1.16511 -0.74143 L -3.61111E-6 4.43312E-6 " pathEditMode="relative" rAng="0" ptsTypes="AA">
                                      <p:cBhvr>
                                        <p:cTn id="36" dur="1500" fill="hold"/>
                                        <p:tgtEl>
                                          <p:spTgt spid="100"/>
                                        </p:tgtEl>
                                        <p:attrNameLst>
                                          <p:attrName>ppt_x</p:attrName>
                                          <p:attrName>ppt_y</p:attrName>
                                        </p:attrNameLst>
                                      </p:cBhvr>
                                      <p:rCtr x="-58264" y="37071"/>
                                    </p:animMotion>
                                  </p:childTnLst>
                                </p:cTn>
                              </p:par>
                              <p:par>
                                <p:cTn id="37" presetID="42" presetClass="path" presetSubtype="0" accel="50000" decel="50000" fill="hold" grpId="0" nodeType="withEffect">
                                  <p:stCondLst>
                                    <p:cond delay="0"/>
                                  </p:stCondLst>
                                  <p:childTnLst>
                                    <p:animMotion origin="layout" path="M 1.05712 -0.81186 L -0.01424 -0.02255 " pathEditMode="relative" rAng="0" ptsTypes="AA">
                                      <p:cBhvr>
                                        <p:cTn id="38" dur="1500" fill="hold"/>
                                        <p:tgtEl>
                                          <p:spTgt spid="99"/>
                                        </p:tgtEl>
                                        <p:attrNameLst>
                                          <p:attrName>ppt_x</p:attrName>
                                          <p:attrName>ppt_y</p:attrName>
                                        </p:attrNameLst>
                                      </p:cBhvr>
                                      <p:rCtr x="-53576" y="39450"/>
                                    </p:animMotion>
                                  </p:childTnLst>
                                </p:cTn>
                              </p:par>
                              <p:par>
                                <p:cTn id="39" presetID="42" presetClass="path" presetSubtype="0" accel="50000" decel="50000" fill="hold" nodeType="withEffect">
                                  <p:stCondLst>
                                    <p:cond delay="0"/>
                                  </p:stCondLst>
                                  <p:childTnLst>
                                    <p:animMotion origin="layout" path="M 1.22951 -0.81173 L 0 -2.46914E-6 " pathEditMode="relative" rAng="0" ptsTypes="AA">
                                      <p:cBhvr>
                                        <p:cTn id="40" dur="1500" fill="hold"/>
                                        <p:tgtEl>
                                          <p:spTgt spid="103"/>
                                        </p:tgtEl>
                                        <p:attrNameLst>
                                          <p:attrName>ppt_x</p:attrName>
                                          <p:attrName>ppt_y</p:attrName>
                                        </p:attrNameLst>
                                      </p:cBhvr>
                                      <p:rCtr x="-61476" y="40586"/>
                                    </p:animMotion>
                                  </p:childTnLst>
                                </p:cTn>
                              </p:par>
                              <p:par>
                                <p:cTn id="41" presetID="42" presetClass="path" presetSubtype="0" accel="50000" decel="50000" fill="hold" grpId="0" nodeType="withEffect">
                                  <p:stCondLst>
                                    <p:cond delay="0"/>
                                  </p:stCondLst>
                                  <p:childTnLst>
                                    <p:animMotion origin="layout" path="M 1.05712 -0.81186 L -0.01424 -0.02255 " pathEditMode="relative" rAng="0" ptsTypes="AA">
                                      <p:cBhvr>
                                        <p:cTn id="42" dur="1500" fill="hold"/>
                                        <p:tgtEl>
                                          <p:spTgt spid="109"/>
                                        </p:tgtEl>
                                        <p:attrNameLst>
                                          <p:attrName>ppt_x</p:attrName>
                                          <p:attrName>ppt_y</p:attrName>
                                        </p:attrNameLst>
                                      </p:cBhvr>
                                      <p:rCtr x="-53576" y="39450"/>
                                    </p:animMotion>
                                  </p:childTnLst>
                                </p:cTn>
                              </p:par>
                              <p:par>
                                <p:cTn id="43" presetID="42" presetClass="path" presetSubtype="0" accel="50000" decel="50000" fill="hold" nodeType="withEffect">
                                  <p:stCondLst>
                                    <p:cond delay="0"/>
                                  </p:stCondLst>
                                  <p:childTnLst>
                                    <p:animMotion origin="layout" path="M 0.93194 -0.36577 L -2.77778E-7 5.68428E-7 " pathEditMode="relative" rAng="0" ptsTypes="AA">
                                      <p:cBhvr>
                                        <p:cTn id="44" dur="1500" fill="hold"/>
                                        <p:tgtEl>
                                          <p:spTgt spid="110"/>
                                        </p:tgtEl>
                                        <p:attrNameLst>
                                          <p:attrName>ppt_x</p:attrName>
                                          <p:attrName>ppt_y</p:attrName>
                                        </p:attrNameLst>
                                      </p:cBhvr>
                                      <p:rCtr x="-46597" y="18289"/>
                                    </p:animMotion>
                                  </p:childTnLst>
                                </p:cTn>
                              </p:par>
                              <p:par>
                                <p:cTn id="45" presetID="42" presetClass="path" presetSubtype="0" accel="50000" decel="50000" fill="hold" grpId="0" nodeType="withEffect">
                                  <p:stCondLst>
                                    <p:cond delay="0"/>
                                  </p:stCondLst>
                                  <p:childTnLst>
                                    <p:animMotion origin="layout" path="M 1.05712 -0.81186 L -0.01424 -0.02255 " pathEditMode="relative" rAng="0" ptsTypes="AA">
                                      <p:cBhvr>
                                        <p:cTn id="46" dur="1500" fill="hold"/>
                                        <p:tgtEl>
                                          <p:spTgt spid="113"/>
                                        </p:tgtEl>
                                        <p:attrNameLst>
                                          <p:attrName>ppt_x</p:attrName>
                                          <p:attrName>ppt_y</p:attrName>
                                        </p:attrNameLst>
                                      </p:cBhvr>
                                      <p:rCtr x="-53576" y="39450"/>
                                    </p:animMotion>
                                  </p:childTnLst>
                                </p:cTn>
                              </p:par>
                              <p:par>
                                <p:cTn id="47" presetID="42" presetClass="path" presetSubtype="0" accel="50000" decel="50000" fill="hold" nodeType="withEffect">
                                  <p:stCondLst>
                                    <p:cond delay="0"/>
                                  </p:stCondLst>
                                  <p:childTnLst>
                                    <p:animMotion origin="layout" path="M 0.93194 -0.36577 L -2.77778E-7 5.68428E-7 " pathEditMode="relative" rAng="0" ptsTypes="AA">
                                      <p:cBhvr>
                                        <p:cTn id="48" dur="1500" fill="hold"/>
                                        <p:tgtEl>
                                          <p:spTgt spid="114"/>
                                        </p:tgtEl>
                                        <p:attrNameLst>
                                          <p:attrName>ppt_x</p:attrName>
                                          <p:attrName>ppt_y</p:attrName>
                                        </p:attrNameLst>
                                      </p:cBhvr>
                                      <p:rCtr x="-46597" y="18289"/>
                                    </p:animMotion>
                                  </p:childTnLst>
                                </p:cTn>
                              </p:par>
                              <p:par>
                                <p:cTn id="49" presetID="42" presetClass="path" presetSubtype="0" accel="50000" decel="50000" fill="hold" grpId="0" nodeType="withEffect">
                                  <p:stCondLst>
                                    <p:cond delay="0"/>
                                  </p:stCondLst>
                                  <p:childTnLst>
                                    <p:animMotion origin="layout" path="M 1.07135 -0.78931 L 8.33333E-7 -4.71733E-6 " pathEditMode="relative" rAng="0" ptsTypes="AA">
                                      <p:cBhvr>
                                        <p:cTn id="50" dur="1500" fill="hold"/>
                                        <p:tgtEl>
                                          <p:spTgt spid="117"/>
                                        </p:tgtEl>
                                        <p:attrNameLst>
                                          <p:attrName>ppt_x</p:attrName>
                                          <p:attrName>ppt_y</p:attrName>
                                        </p:attrNameLst>
                                      </p:cBhvr>
                                      <p:rCtr x="-53576" y="39450"/>
                                    </p:animMotion>
                                  </p:childTnLst>
                                </p:cTn>
                              </p:par>
                              <p:par>
                                <p:cTn id="51" presetID="42" presetClass="path" presetSubtype="0" accel="50000" decel="50000" fill="hold" grpId="0" nodeType="withEffect">
                                  <p:stCondLst>
                                    <p:cond delay="0"/>
                                  </p:stCondLst>
                                  <p:childTnLst>
                                    <p:animMotion origin="layout" path="M 1.05712 -0.81186 L -0.01424 -0.02255 " pathEditMode="relative" rAng="0" ptsTypes="AA">
                                      <p:cBhvr>
                                        <p:cTn id="52" dur="1500" fill="hold"/>
                                        <p:tgtEl>
                                          <p:spTgt spid="118"/>
                                        </p:tgtEl>
                                        <p:attrNameLst>
                                          <p:attrName>ppt_x</p:attrName>
                                          <p:attrName>ppt_y</p:attrName>
                                        </p:attrNameLst>
                                      </p:cBhvr>
                                      <p:rCtr x="-53576" y="39450"/>
                                    </p:animMotion>
                                  </p:childTnLst>
                                </p:cTn>
                              </p:par>
                              <p:par>
                                <p:cTn id="53" presetID="42" presetClass="path" presetSubtype="0" accel="50000" decel="50000" fill="hold" grpId="0" nodeType="withEffect">
                                  <p:stCondLst>
                                    <p:cond delay="0"/>
                                  </p:stCondLst>
                                  <p:childTnLst>
                                    <p:animMotion origin="layout" path="M 1.11458 -0.82685 L 3.88889E-6 -1.85185E-6 " pathEditMode="relative" rAng="0" ptsTypes="AA">
                                      <p:cBhvr>
                                        <p:cTn id="54" dur="1500" fill="hold"/>
                                        <p:tgtEl>
                                          <p:spTgt spid="77"/>
                                        </p:tgtEl>
                                        <p:attrNameLst>
                                          <p:attrName>ppt_x</p:attrName>
                                          <p:attrName>ppt_y</p:attrName>
                                        </p:attrNameLst>
                                      </p:cBhvr>
                                      <p:rCtr x="-55729" y="41327"/>
                                    </p:animMotion>
                                  </p:childTnLst>
                                </p:cTn>
                              </p:par>
                              <p:par>
                                <p:cTn id="55" presetID="42" presetClass="path" presetSubtype="0" accel="50000" decel="50000" fill="hold" nodeType="withEffect">
                                  <p:stCondLst>
                                    <p:cond delay="0"/>
                                  </p:stCondLst>
                                  <p:childTnLst>
                                    <p:animMotion origin="layout" path="M 1.11267 -0.5607 L -5.55556E-7 2.03892E-7 " pathEditMode="relative" rAng="0" ptsTypes="AA">
                                      <p:cBhvr>
                                        <p:cTn id="56" dur="1500" fill="hold"/>
                                        <p:tgtEl>
                                          <p:spTgt spid="85"/>
                                        </p:tgtEl>
                                        <p:attrNameLst>
                                          <p:attrName>ppt_x</p:attrName>
                                          <p:attrName>ppt_y</p:attrName>
                                        </p:attrNameLst>
                                      </p:cBhvr>
                                      <p:rCtr x="-55642" y="28020"/>
                                    </p:animMotion>
                                  </p:childTnLst>
                                </p:cTn>
                              </p:par>
                              <p:par>
                                <p:cTn id="57" presetID="42" presetClass="path" presetSubtype="0" accel="50000" decel="50000" fill="hold" nodeType="withEffect">
                                  <p:stCondLst>
                                    <p:cond delay="0"/>
                                  </p:stCondLst>
                                  <p:childTnLst>
                                    <p:animMotion origin="layout" path="M 1.16511 -0.74143 L -3.61111E-6 4.43312E-6 " pathEditMode="relative" rAng="0" ptsTypes="AA">
                                      <p:cBhvr>
                                        <p:cTn id="58" dur="1500" fill="hold"/>
                                        <p:tgtEl>
                                          <p:spTgt spid="79"/>
                                        </p:tgtEl>
                                        <p:attrNameLst>
                                          <p:attrName>ppt_x</p:attrName>
                                          <p:attrName>ppt_y</p:attrName>
                                        </p:attrNameLst>
                                      </p:cBhvr>
                                      <p:rCtr x="-58264" y="37071"/>
                                    </p:animMotion>
                                  </p:childTnLst>
                                </p:cTn>
                              </p:par>
                              <p:par>
                                <p:cTn id="59" presetID="42" presetClass="path" presetSubtype="0" accel="50000" decel="50000" fill="hold" grpId="0" nodeType="withEffect">
                                  <p:stCondLst>
                                    <p:cond delay="0"/>
                                  </p:stCondLst>
                                  <p:childTnLst>
                                    <p:animMotion origin="layout" path="M 1.05712 -0.81186 L -0.01424 -0.02255 " pathEditMode="relative" rAng="0" ptsTypes="AA">
                                      <p:cBhvr>
                                        <p:cTn id="60" dur="1500" fill="hold"/>
                                        <p:tgtEl>
                                          <p:spTgt spid="78"/>
                                        </p:tgtEl>
                                        <p:attrNameLst>
                                          <p:attrName>ppt_x</p:attrName>
                                          <p:attrName>ppt_y</p:attrName>
                                        </p:attrNameLst>
                                      </p:cBhvr>
                                      <p:rCtr x="-53576" y="39450"/>
                                    </p:animMotion>
                                  </p:childTnLst>
                                </p:cTn>
                              </p:par>
                              <p:par>
                                <p:cTn id="61" presetID="42" presetClass="path" presetSubtype="0" accel="50000" decel="50000" fill="hold" nodeType="withEffect">
                                  <p:stCondLst>
                                    <p:cond delay="0"/>
                                  </p:stCondLst>
                                  <p:childTnLst>
                                    <p:animMotion origin="layout" path="M 1.22951 -0.81173 L 0 -2.46914E-6 " pathEditMode="relative" rAng="0" ptsTypes="AA">
                                      <p:cBhvr>
                                        <p:cTn id="62" dur="1500" fill="hold"/>
                                        <p:tgtEl>
                                          <p:spTgt spid="82"/>
                                        </p:tgtEl>
                                        <p:attrNameLst>
                                          <p:attrName>ppt_x</p:attrName>
                                          <p:attrName>ppt_y</p:attrName>
                                        </p:attrNameLst>
                                      </p:cBhvr>
                                      <p:rCtr x="-61476" y="40586"/>
                                    </p:animMotion>
                                  </p:childTnLst>
                                </p:cTn>
                              </p:par>
                              <p:par>
                                <p:cTn id="63" presetID="42" presetClass="path" presetSubtype="0" accel="50000" decel="50000" fill="hold" grpId="0" nodeType="withEffect">
                                  <p:stCondLst>
                                    <p:cond delay="0"/>
                                  </p:stCondLst>
                                  <p:childTnLst>
                                    <p:animMotion origin="layout" path="M 1.05712 -0.81186 L -0.01424 -0.02255 " pathEditMode="relative" rAng="0" ptsTypes="AA">
                                      <p:cBhvr>
                                        <p:cTn id="64" dur="1500" fill="hold"/>
                                        <p:tgtEl>
                                          <p:spTgt spid="88"/>
                                        </p:tgtEl>
                                        <p:attrNameLst>
                                          <p:attrName>ppt_x</p:attrName>
                                          <p:attrName>ppt_y</p:attrName>
                                        </p:attrNameLst>
                                      </p:cBhvr>
                                      <p:rCtr x="-53576" y="39450"/>
                                    </p:animMotion>
                                  </p:childTnLst>
                                </p:cTn>
                              </p:par>
                              <p:par>
                                <p:cTn id="65" presetID="42" presetClass="path" presetSubtype="0" accel="50000" decel="50000" fill="hold" nodeType="withEffect">
                                  <p:stCondLst>
                                    <p:cond delay="0"/>
                                  </p:stCondLst>
                                  <p:childTnLst>
                                    <p:animMotion origin="layout" path="M 0.93194 -0.36577 L -2.77778E-7 5.68428E-7 " pathEditMode="relative" rAng="0" ptsTypes="AA">
                                      <p:cBhvr>
                                        <p:cTn id="66" dur="1500" fill="hold"/>
                                        <p:tgtEl>
                                          <p:spTgt spid="89"/>
                                        </p:tgtEl>
                                        <p:attrNameLst>
                                          <p:attrName>ppt_x</p:attrName>
                                          <p:attrName>ppt_y</p:attrName>
                                        </p:attrNameLst>
                                      </p:cBhvr>
                                      <p:rCtr x="-46597" y="18289"/>
                                    </p:animMotion>
                                  </p:childTnLst>
                                </p:cTn>
                              </p:par>
                              <p:par>
                                <p:cTn id="67" presetID="42" presetClass="path" presetSubtype="0" accel="50000" decel="50000" fill="hold" grpId="0" nodeType="withEffect">
                                  <p:stCondLst>
                                    <p:cond delay="0"/>
                                  </p:stCondLst>
                                  <p:childTnLst>
                                    <p:animMotion origin="layout" path="M 1.07136 -0.7892 L 5E-6 2.46914E-6 " pathEditMode="relative" rAng="0" ptsTypes="AA">
                                      <p:cBhvr>
                                        <p:cTn id="68" dur="1500" fill="hold"/>
                                        <p:tgtEl>
                                          <p:spTgt spid="92"/>
                                        </p:tgtEl>
                                        <p:attrNameLst>
                                          <p:attrName>ppt_x</p:attrName>
                                          <p:attrName>ppt_y</p:attrName>
                                        </p:attrNameLst>
                                      </p:cBhvr>
                                      <p:rCtr x="-53576" y="39444"/>
                                    </p:animMotion>
                                  </p:childTnLst>
                                </p:cTn>
                              </p:par>
                              <p:par>
                                <p:cTn id="69" presetID="42" presetClass="path" presetSubtype="0" accel="50000" decel="50000" fill="hold" nodeType="withEffect">
                                  <p:stCondLst>
                                    <p:cond delay="0"/>
                                  </p:stCondLst>
                                  <p:childTnLst>
                                    <p:animMotion origin="layout" path="M 0.93194 -0.36577 L -2.77778E-7 5.68428E-7 " pathEditMode="relative" rAng="0" ptsTypes="AA">
                                      <p:cBhvr>
                                        <p:cTn id="70" dur="1500" fill="hold"/>
                                        <p:tgtEl>
                                          <p:spTgt spid="93"/>
                                        </p:tgtEl>
                                        <p:attrNameLst>
                                          <p:attrName>ppt_x</p:attrName>
                                          <p:attrName>ppt_y</p:attrName>
                                        </p:attrNameLst>
                                      </p:cBhvr>
                                      <p:rCtr x="-46597" y="18289"/>
                                    </p:animMotion>
                                  </p:childTnLst>
                                </p:cTn>
                              </p:par>
                              <p:par>
                                <p:cTn id="71" presetID="42" presetClass="path" presetSubtype="0" accel="50000" decel="50000" fill="hold" grpId="0" nodeType="withEffect">
                                  <p:stCondLst>
                                    <p:cond delay="0"/>
                                  </p:stCondLst>
                                  <p:childTnLst>
                                    <p:animMotion origin="layout" path="M 1.07135 -0.78931 L 8.33333E-7 -4.71733E-6 " pathEditMode="relative" rAng="0" ptsTypes="AA">
                                      <p:cBhvr>
                                        <p:cTn id="72" dur="1500" fill="hold"/>
                                        <p:tgtEl>
                                          <p:spTgt spid="96"/>
                                        </p:tgtEl>
                                        <p:attrNameLst>
                                          <p:attrName>ppt_x</p:attrName>
                                          <p:attrName>ppt_y</p:attrName>
                                        </p:attrNameLst>
                                      </p:cBhvr>
                                      <p:rCtr x="-53576" y="39450"/>
                                    </p:animMotion>
                                  </p:childTnLst>
                                </p:cTn>
                              </p:par>
                              <p:par>
                                <p:cTn id="73" presetID="42" presetClass="path" presetSubtype="0" accel="50000" decel="50000" fill="hold" grpId="0" nodeType="withEffect">
                                  <p:stCondLst>
                                    <p:cond delay="0"/>
                                  </p:stCondLst>
                                  <p:childTnLst>
                                    <p:animMotion origin="layout" path="M 1.05712 -0.81186 L -0.01424 -0.02255 " pathEditMode="relative" rAng="0" ptsTypes="AA">
                                      <p:cBhvr>
                                        <p:cTn id="74" dur="1500" fill="hold"/>
                                        <p:tgtEl>
                                          <p:spTgt spid="97"/>
                                        </p:tgtEl>
                                        <p:attrNameLst>
                                          <p:attrName>ppt_x</p:attrName>
                                          <p:attrName>ppt_y</p:attrName>
                                        </p:attrNameLst>
                                      </p:cBhvr>
                                      <p:rCtr x="-53576" y="394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73" grpId="0" animBg="1"/>
      <p:bldP spid="77" grpId="0" animBg="1"/>
      <p:bldP spid="78" grpId="0" animBg="1"/>
      <p:bldP spid="88" grpId="0" animBg="1"/>
      <p:bldP spid="92" grpId="0" animBg="1"/>
      <p:bldP spid="96" grpId="0" animBg="1"/>
      <p:bldP spid="97" grpId="0" animBg="1"/>
      <p:bldP spid="98" grpId="0" animBg="1"/>
      <p:bldP spid="99" grpId="0" animBg="1"/>
      <p:bldP spid="109" grpId="0" animBg="1"/>
      <p:bldP spid="113" grpId="0" animBg="1"/>
      <p:bldP spid="117" grpId="0" animBg="1"/>
      <p:bldP spid="1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20"/>
          <p:cNvCxnSpPr>
            <a:cxnSpLocks noChangeShapeType="1"/>
          </p:cNvCxnSpPr>
          <p:nvPr/>
        </p:nvCxnSpPr>
        <p:spPr bwMode="auto">
          <a:xfrm flipV="1">
            <a:off x="1713928" y="2970522"/>
            <a:ext cx="2402761" cy="941668"/>
          </a:xfrm>
          <a:prstGeom prst="line">
            <a:avLst/>
          </a:prstGeom>
          <a:noFill/>
          <a:ln w="28575">
            <a:solidFill>
              <a:schemeClr val="bg1">
                <a:lumMod val="50000"/>
              </a:schemeClr>
            </a:solidFill>
            <a:prstDash val="sysDot"/>
            <a:miter lim="800000"/>
          </a:ln>
          <a:extLst>
            <a:ext uri="{909E8E84-426E-40DD-AFC4-6F175D3DCCD1}">
              <a14:hiddenFill xmlns:a14="http://schemas.microsoft.com/office/drawing/2010/main">
                <a:noFill/>
              </a14:hiddenFill>
            </a:ext>
          </a:extLst>
        </p:spPr>
      </p:cxnSp>
      <p:cxnSp>
        <p:nvCxnSpPr>
          <p:cNvPr id="2" name="直接连接符 1"/>
          <p:cNvCxnSpPr/>
          <p:nvPr/>
        </p:nvCxnSpPr>
        <p:spPr>
          <a:xfrm>
            <a:off x="2901914"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119718" y="312584"/>
            <a:ext cx="1313180" cy="430887"/>
          </a:xfrm>
          <a:prstGeom prst="rect">
            <a:avLst/>
          </a:prstGeom>
          <a:noFill/>
        </p:spPr>
        <p:txBody>
          <a:bodyPr wrap="none" rtlCol="0">
            <a:spAutoFit/>
          </a:bodyPr>
          <a:lstStyle/>
          <a:p>
            <a:r>
              <a:rPr lang="zh-CN" altLang="en-US" sz="2200" b="1" dirty="0">
                <a:solidFill>
                  <a:schemeClr val="accent1"/>
                </a:solidFill>
                <a:latin typeface="微软雅黑" panose="020B0503020204020204" pitchFamily="34" charset="-122"/>
                <a:ea typeface="微软雅黑" panose="020B0503020204020204" pitchFamily="34" charset="-122"/>
              </a:rPr>
              <a:t>课</a:t>
            </a:r>
            <a:r>
              <a:rPr lang="zh-CN" altLang="en-US" sz="2200" b="1" dirty="0" smtClean="0">
                <a:solidFill>
                  <a:schemeClr val="accent1"/>
                </a:solidFill>
                <a:latin typeface="微软雅黑" panose="020B0503020204020204" pitchFamily="34" charset="-122"/>
                <a:ea typeface="微软雅黑" panose="020B0503020204020204" pitchFamily="34" charset="-122"/>
              </a:rPr>
              <a:t>前准备</a:t>
            </a:r>
          </a:p>
        </p:txBody>
      </p:sp>
      <p:cxnSp>
        <p:nvCxnSpPr>
          <p:cNvPr id="6" name="直接连接符 5"/>
          <p:cNvCxnSpPr/>
          <p:nvPr/>
        </p:nvCxnSpPr>
        <p:spPr>
          <a:xfrm>
            <a:off x="4636585"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854389" y="312584"/>
            <a:ext cx="1313180" cy="430887"/>
          </a:xfrm>
          <a:prstGeom prst="rect">
            <a:avLst/>
          </a:prstGeom>
          <a:noFill/>
        </p:spPr>
        <p:txBody>
          <a:bodyPr wrap="none" rtlCol="0">
            <a:spAutoFit/>
          </a:bodyPr>
          <a:lstStyle/>
          <a:p>
            <a:r>
              <a:rPr lang="zh-CN" altLang="en-US" sz="2200" dirty="0">
                <a:solidFill>
                  <a:schemeClr val="tx1">
                    <a:lumMod val="50000"/>
                    <a:lumOff val="50000"/>
                  </a:schemeClr>
                </a:solidFill>
                <a:latin typeface="微软雅黑" panose="020B0503020204020204" pitchFamily="34" charset="-122"/>
                <a:ea typeface="微软雅黑" panose="020B0503020204020204" pitchFamily="34" charset="-122"/>
              </a:rPr>
              <a:t>课堂实施</a:t>
            </a:r>
            <a:endParaRPr lang="zh-CN" altLang="en-US" sz="2200"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6357809"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494930" y="312584"/>
            <a:ext cx="1313180" cy="430887"/>
          </a:xfrm>
          <a:prstGeom prst="rect">
            <a:avLst/>
          </a:prstGeom>
          <a:noFill/>
        </p:spPr>
        <p:txBody>
          <a:bodyPr wrap="none" rtlCol="0">
            <a:spAutoFit/>
          </a:bodyPr>
          <a:lstStyle/>
          <a:p>
            <a:r>
              <a:rPr lang="zh-CN" altLang="en-US" sz="2200" dirty="0" smtClean="0">
                <a:solidFill>
                  <a:schemeClr val="tx1">
                    <a:lumMod val="50000"/>
                    <a:lumOff val="50000"/>
                  </a:schemeClr>
                </a:solidFill>
                <a:latin typeface="微软雅黑" panose="020B0503020204020204" pitchFamily="34" charset="-122"/>
                <a:ea typeface="微软雅黑" panose="020B0503020204020204" pitchFamily="34" charset="-122"/>
              </a:rPr>
              <a:t>课后提升</a:t>
            </a:r>
          </a:p>
        </p:txBody>
      </p:sp>
      <p:sp>
        <p:nvSpPr>
          <p:cNvPr id="4" name="AutoShape 2" descr="http://img0.imgtn.bdimg.com/it/u=1762655139,4271932261&amp;fm=21&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cxnSp>
        <p:nvCxnSpPr>
          <p:cNvPr id="10" name="直接连接符 20"/>
          <p:cNvCxnSpPr>
            <a:cxnSpLocks noChangeShapeType="1"/>
          </p:cNvCxnSpPr>
          <p:nvPr/>
        </p:nvCxnSpPr>
        <p:spPr bwMode="auto">
          <a:xfrm flipV="1">
            <a:off x="3539541" y="3056127"/>
            <a:ext cx="717670" cy="795290"/>
          </a:xfrm>
          <a:prstGeom prst="line">
            <a:avLst/>
          </a:prstGeom>
          <a:noFill/>
          <a:ln w="28575">
            <a:solidFill>
              <a:schemeClr val="bg1">
                <a:lumMod val="50000"/>
              </a:schemeClr>
            </a:solidFill>
            <a:prstDash val="sysDot"/>
            <a:miter lim="800000"/>
          </a:ln>
          <a:extLst>
            <a:ext uri="{909E8E84-426E-40DD-AFC4-6F175D3DCCD1}">
              <a14:hiddenFill xmlns:a14="http://schemas.microsoft.com/office/drawing/2010/main">
                <a:noFill/>
              </a14:hiddenFill>
            </a:ext>
          </a:extLst>
        </p:spPr>
      </p:cxnSp>
      <p:cxnSp>
        <p:nvCxnSpPr>
          <p:cNvPr id="11" name="直接连接符 20"/>
          <p:cNvCxnSpPr>
            <a:cxnSpLocks noChangeShapeType="1"/>
          </p:cNvCxnSpPr>
          <p:nvPr/>
        </p:nvCxnSpPr>
        <p:spPr bwMode="auto">
          <a:xfrm flipH="1" flipV="1">
            <a:off x="4908928" y="3056127"/>
            <a:ext cx="717670" cy="795290"/>
          </a:xfrm>
          <a:prstGeom prst="line">
            <a:avLst/>
          </a:prstGeom>
          <a:noFill/>
          <a:ln w="28575">
            <a:solidFill>
              <a:schemeClr val="bg1">
                <a:lumMod val="50000"/>
              </a:schemeClr>
            </a:solidFill>
            <a:prstDash val="sysDot"/>
            <a:miter lim="800000"/>
          </a:ln>
          <a:extLst>
            <a:ext uri="{909E8E84-426E-40DD-AFC4-6F175D3DCCD1}">
              <a14:hiddenFill xmlns:a14="http://schemas.microsoft.com/office/drawing/2010/main">
                <a:noFill/>
              </a14:hiddenFill>
            </a:ext>
          </a:extLst>
        </p:spPr>
      </p:cxnSp>
      <p:cxnSp>
        <p:nvCxnSpPr>
          <p:cNvPr id="12" name="直接连接符 20"/>
          <p:cNvCxnSpPr>
            <a:cxnSpLocks noChangeShapeType="1"/>
          </p:cNvCxnSpPr>
          <p:nvPr/>
        </p:nvCxnSpPr>
        <p:spPr bwMode="auto">
          <a:xfrm flipH="1" flipV="1">
            <a:off x="5103355" y="2970521"/>
            <a:ext cx="2561561" cy="1010455"/>
          </a:xfrm>
          <a:prstGeom prst="line">
            <a:avLst/>
          </a:prstGeom>
          <a:noFill/>
          <a:ln w="28575">
            <a:solidFill>
              <a:schemeClr val="bg1">
                <a:lumMod val="50000"/>
              </a:schemeClr>
            </a:solidFill>
            <a:prstDash val="sysDot"/>
            <a:miter lim="800000"/>
          </a:ln>
          <a:extLst>
            <a:ext uri="{909E8E84-426E-40DD-AFC4-6F175D3DCCD1}">
              <a14:hiddenFill xmlns:a14="http://schemas.microsoft.com/office/drawing/2010/main">
                <a:noFill/>
              </a14:hiddenFill>
            </a:ext>
          </a:extLst>
        </p:spPr>
      </p:cxnSp>
      <p:sp>
        <p:nvSpPr>
          <p:cNvPr id="17" name="TextBox 16"/>
          <p:cNvSpPr txBox="1"/>
          <p:nvPr/>
        </p:nvSpPr>
        <p:spPr>
          <a:xfrm>
            <a:off x="2835299" y="4782637"/>
            <a:ext cx="1369802" cy="400073"/>
          </a:xfrm>
          <a:prstGeom prst="rect">
            <a:avLst/>
          </a:prstGeom>
          <a:noFill/>
        </p:spPr>
        <p:txBody>
          <a:bodyPr wrap="square" lIns="91405" tIns="45702" rIns="91405" bIns="45702" rtlCol="0">
            <a:spAutoFit/>
          </a:bodyPr>
          <a:lstStyle/>
          <a:p>
            <a:pPr>
              <a:buNone/>
            </a:pPr>
            <a:r>
              <a:rPr lang="zh-CN" altLang="en-US" sz="2000" b="1" dirty="0" smtClean="0">
                <a:solidFill>
                  <a:schemeClr val="accent2"/>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000" b="1" dirty="0">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TextBox 17"/>
          <p:cNvSpPr txBox="1"/>
          <p:nvPr/>
        </p:nvSpPr>
        <p:spPr>
          <a:xfrm>
            <a:off x="7389744" y="4792814"/>
            <a:ext cx="1391918" cy="400073"/>
          </a:xfrm>
          <a:prstGeom prst="rect">
            <a:avLst/>
          </a:prstGeom>
          <a:noFill/>
        </p:spPr>
        <p:txBody>
          <a:bodyPr wrap="square" lIns="91405" tIns="45702" rIns="91405" bIns="45702" rtlCol="0">
            <a:spAutoFit/>
          </a:bodyPr>
          <a:lstStyle/>
          <a:p>
            <a:pPr>
              <a:buNone/>
            </a:pPr>
            <a:r>
              <a:rPr lang="zh-CN" altLang="en-US" sz="2000" b="1" dirty="0" smtClean="0">
                <a:solidFill>
                  <a:schemeClr val="accent5"/>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000" b="1" dirty="0">
              <a:solidFill>
                <a:schemeClr val="accent5"/>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TextBox 18"/>
          <p:cNvSpPr txBox="1"/>
          <p:nvPr/>
        </p:nvSpPr>
        <p:spPr>
          <a:xfrm>
            <a:off x="762189" y="4782639"/>
            <a:ext cx="1382495" cy="400073"/>
          </a:xfrm>
          <a:prstGeom prst="rect">
            <a:avLst/>
          </a:prstGeom>
          <a:noFill/>
        </p:spPr>
        <p:txBody>
          <a:bodyPr wrap="square" lIns="91405" tIns="45702" rIns="91405" bIns="45702" rtlCol="0">
            <a:spAutoFit/>
          </a:bodyPr>
          <a:lstStyle/>
          <a:p>
            <a:pPr>
              <a:buNone/>
            </a:pPr>
            <a:r>
              <a:rPr lang="zh-CN" altLang="en-US" sz="2000" b="1" dirty="0" smtClean="0">
                <a:solidFill>
                  <a:schemeClr val="tx2"/>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000" b="1"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TextBox 19"/>
          <p:cNvSpPr txBox="1"/>
          <p:nvPr/>
        </p:nvSpPr>
        <p:spPr>
          <a:xfrm>
            <a:off x="5019677" y="4789732"/>
            <a:ext cx="1338132" cy="400073"/>
          </a:xfrm>
          <a:prstGeom prst="rect">
            <a:avLst/>
          </a:prstGeom>
          <a:noFill/>
        </p:spPr>
        <p:txBody>
          <a:bodyPr wrap="square" lIns="91405" tIns="45702" rIns="91405" bIns="45702" rtlCol="0">
            <a:spAutoFit/>
          </a:bodyPr>
          <a:lstStyle/>
          <a:p>
            <a:pPr>
              <a:buNone/>
            </a:pPr>
            <a:r>
              <a:rPr lang="zh-CN" altLang="en-US" sz="2000" b="1" dirty="0" smtClean="0">
                <a:solidFill>
                  <a:schemeClr val="accent4"/>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000" b="1" dirty="0">
              <a:solidFill>
                <a:schemeClr val="accent4"/>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TextBox 20"/>
          <p:cNvSpPr txBox="1"/>
          <p:nvPr/>
        </p:nvSpPr>
        <p:spPr>
          <a:xfrm>
            <a:off x="2542442" y="5181802"/>
            <a:ext cx="1809787" cy="1126426"/>
          </a:xfrm>
          <a:prstGeom prst="rect">
            <a:avLst/>
          </a:prstGeom>
          <a:noFill/>
        </p:spPr>
        <p:txBody>
          <a:bodyPr wrap="square" lIns="91405" tIns="45702" rIns="91405" bIns="45702" rtlCol="0">
            <a:spAutoFit/>
          </a:bodyPr>
          <a:lstStyle>
            <a:defPPr>
              <a:defRPr lang="zh-CN"/>
            </a:defPPr>
            <a:lvl1pPr algn="ctr" defTabSz="913130">
              <a:lnSpc>
                <a:spcPct val="120000"/>
              </a:lnSpc>
              <a:buFont typeface="Arial" panose="020B0604020202020204" pitchFamily="34" charset="0"/>
              <a:buNone/>
              <a:defRPr sz="1400">
                <a:latin typeface="微软雅黑" panose="020B0503020204020204" pitchFamily="34" charset="-122"/>
                <a:ea typeface="微软雅黑" panose="020B0503020204020204" pitchFamily="34" charset="-122"/>
              </a:defRPr>
            </a:lvl1pPr>
          </a:lstStyle>
          <a:p>
            <a:r>
              <a:rPr lang="en-US" altLang="zh-CN" dirty="0" smtClean="0">
                <a:sym typeface="微软雅黑" panose="020B0503020204020204" pitchFamily="34" charset="-122"/>
              </a:rPr>
              <a:t>TH</a:t>
            </a:r>
            <a:r>
              <a:rPr lang="zh-CN" altLang="en-US" dirty="0" smtClean="0">
                <a:sym typeface="微软雅黑" panose="020B0503020204020204" pitchFamily="34" charset="-122"/>
              </a:rPr>
              <a:t>致力于</a:t>
            </a:r>
            <a:r>
              <a:rPr lang="zh-CN" altLang="en-US" dirty="0">
                <a:sym typeface="微软雅黑" panose="020B0503020204020204" pitchFamily="34" charset="-122"/>
              </a:rPr>
              <a:t>教学课件、教学设计、汇报</a:t>
            </a:r>
            <a:r>
              <a:rPr lang="en-US" altLang="zh-CN" dirty="0">
                <a:sym typeface="微软雅黑" panose="020B0503020204020204" pitchFamily="34" charset="-122"/>
              </a:rPr>
              <a:t>PPT</a:t>
            </a:r>
            <a:r>
              <a:rPr lang="zh-CN" altLang="en-US" dirty="0">
                <a:sym typeface="微软雅黑" panose="020B0503020204020204" pitchFamily="34" charset="-122"/>
              </a:rPr>
              <a:t>及相册</a:t>
            </a:r>
            <a:r>
              <a:rPr lang="en-US" altLang="zh-CN" dirty="0">
                <a:sym typeface="微软雅黑" panose="020B0503020204020204" pitchFamily="34" charset="-122"/>
              </a:rPr>
              <a:t>PPT</a:t>
            </a:r>
            <a:r>
              <a:rPr lang="zh-CN" altLang="en-US" dirty="0">
                <a:sym typeface="微软雅黑" panose="020B0503020204020204" pitchFamily="34" charset="-122"/>
              </a:rPr>
              <a:t>的原创设计与美化。</a:t>
            </a:r>
          </a:p>
        </p:txBody>
      </p:sp>
      <p:sp>
        <p:nvSpPr>
          <p:cNvPr id="22" name="TextBox 21"/>
          <p:cNvSpPr txBox="1"/>
          <p:nvPr/>
        </p:nvSpPr>
        <p:spPr>
          <a:xfrm>
            <a:off x="7082701" y="5208335"/>
            <a:ext cx="1829051" cy="1126426"/>
          </a:xfrm>
          <a:prstGeom prst="rect">
            <a:avLst/>
          </a:prstGeom>
          <a:noFill/>
        </p:spPr>
        <p:txBody>
          <a:bodyPr wrap="square" lIns="91405" tIns="45702" rIns="91405" bIns="45702" rtlCol="0">
            <a:spAutoFit/>
          </a:bodyPr>
          <a:lstStyle/>
          <a:p>
            <a:pPr algn="ctr" defTabSz="913130">
              <a:lnSpc>
                <a:spcPct val="120000"/>
              </a:lnSpc>
              <a:buFont typeface="Arial" panose="020B0604020202020204" pitchFamily="34" charset="0"/>
              <a:buNone/>
            </a:pPr>
            <a:r>
              <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rPr>
              <a:t>TH</a:t>
            </a:r>
            <a:r>
              <a:rPr lang="zh-CN" altLang="en-US" sz="1400" dirty="0" smtClean="0">
                <a:latin typeface="微软雅黑" panose="020B0503020204020204" pitchFamily="34" charset="-122"/>
                <a:ea typeface="微软雅黑" panose="020B0503020204020204" pitchFamily="34" charset="-122"/>
                <a:sym typeface="微软雅黑" panose="020B0503020204020204" pitchFamily="34" charset="-122"/>
              </a:rPr>
              <a:t>致力于</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教学课件、教学设计、汇报</a:t>
            </a:r>
            <a:r>
              <a:rPr lang="en-US" altLang="zh-CN" sz="1400" dirty="0">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及相册</a:t>
            </a:r>
            <a:r>
              <a:rPr lang="en-US" altLang="zh-CN" sz="1400" dirty="0">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的原创设计与美化</a:t>
            </a:r>
            <a:r>
              <a:rPr lang="zh-CN" altLang="en-US" sz="1400" dirty="0" smtClean="0">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TextBox 22"/>
          <p:cNvSpPr txBox="1"/>
          <p:nvPr/>
        </p:nvSpPr>
        <p:spPr>
          <a:xfrm>
            <a:off x="538303" y="5181802"/>
            <a:ext cx="1815540" cy="1126426"/>
          </a:xfrm>
          <a:prstGeom prst="rect">
            <a:avLst/>
          </a:prstGeom>
          <a:noFill/>
        </p:spPr>
        <p:txBody>
          <a:bodyPr wrap="square" lIns="91405" tIns="45702" rIns="91405" bIns="45702" rtlCol="0">
            <a:spAutoFit/>
          </a:bodyPr>
          <a:lstStyle/>
          <a:p>
            <a:pPr algn="ctr" defTabSz="913130">
              <a:lnSpc>
                <a:spcPct val="120000"/>
              </a:lnSpc>
              <a:buFont typeface="Arial" panose="020B0604020202020204" pitchFamily="34" charset="0"/>
              <a:buNone/>
            </a:pPr>
            <a:r>
              <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rPr>
              <a:t>TH</a:t>
            </a:r>
            <a:r>
              <a:rPr lang="zh-CN" altLang="en-US" sz="1400" dirty="0" smtClean="0">
                <a:latin typeface="微软雅黑" panose="020B0503020204020204" pitchFamily="34" charset="-122"/>
                <a:ea typeface="微软雅黑" panose="020B0503020204020204" pitchFamily="34" charset="-122"/>
                <a:sym typeface="微软雅黑" panose="020B0503020204020204" pitchFamily="34" charset="-122"/>
              </a:rPr>
              <a:t>致力于</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教学课件、教学设计、汇报</a:t>
            </a:r>
            <a:r>
              <a:rPr lang="en-US" altLang="zh-CN" sz="1400" dirty="0">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及相册</a:t>
            </a:r>
            <a:r>
              <a:rPr lang="en-US" altLang="zh-CN" sz="1400" dirty="0">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的原创设计与美化。</a:t>
            </a:r>
          </a:p>
        </p:txBody>
      </p:sp>
      <p:sp>
        <p:nvSpPr>
          <p:cNvPr id="24" name="TextBox 23"/>
          <p:cNvSpPr txBox="1"/>
          <p:nvPr/>
        </p:nvSpPr>
        <p:spPr>
          <a:xfrm>
            <a:off x="4716291" y="5213035"/>
            <a:ext cx="1839975" cy="1126426"/>
          </a:xfrm>
          <a:prstGeom prst="rect">
            <a:avLst/>
          </a:prstGeom>
          <a:noFill/>
        </p:spPr>
        <p:txBody>
          <a:bodyPr wrap="square" lIns="91405" tIns="45702" rIns="91405" bIns="45702" rtlCol="0">
            <a:spAutoFit/>
          </a:bodyPr>
          <a:lstStyle/>
          <a:p>
            <a:pPr algn="ctr" defTabSz="913130">
              <a:lnSpc>
                <a:spcPct val="120000"/>
              </a:lnSpc>
              <a:buFont typeface="Arial" panose="020B0604020202020204" pitchFamily="34" charset="0"/>
              <a:buNone/>
            </a:pPr>
            <a:r>
              <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rPr>
              <a:t>TH</a:t>
            </a:r>
            <a:r>
              <a:rPr lang="zh-CN" altLang="en-US" sz="1400" dirty="0" smtClean="0">
                <a:latin typeface="微软雅黑" panose="020B0503020204020204" pitchFamily="34" charset="-122"/>
                <a:ea typeface="微软雅黑" panose="020B0503020204020204" pitchFamily="34" charset="-122"/>
                <a:sym typeface="微软雅黑" panose="020B0503020204020204" pitchFamily="34" charset="-122"/>
              </a:rPr>
              <a:t>致力于</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教学课件、教学设计、汇报</a:t>
            </a:r>
            <a:r>
              <a:rPr lang="en-US" altLang="zh-CN" sz="1400" dirty="0">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及相册</a:t>
            </a:r>
            <a:r>
              <a:rPr lang="en-US" altLang="zh-CN" sz="1400" dirty="0">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的原创设计与美化。</a:t>
            </a:r>
          </a:p>
        </p:txBody>
      </p:sp>
      <p:grpSp>
        <p:nvGrpSpPr>
          <p:cNvPr id="62" name="组合 61"/>
          <p:cNvGrpSpPr/>
          <p:nvPr/>
        </p:nvGrpSpPr>
        <p:grpSpPr>
          <a:xfrm>
            <a:off x="818446" y="3475748"/>
            <a:ext cx="1130236" cy="1130646"/>
            <a:chOff x="304800" y="673100"/>
            <a:chExt cx="4000500" cy="4000500"/>
          </a:xfrm>
          <a:effectLst>
            <a:outerShdw blurRad="444500" dist="254000" dir="8100000" algn="tr" rotWithShape="0">
              <a:prstClr val="black">
                <a:alpha val="50000"/>
              </a:prstClr>
            </a:outerShdw>
          </a:effectLst>
        </p:grpSpPr>
        <p:sp>
          <p:nvSpPr>
            <p:cNvPr id="64" name="同心圆 6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65" name="椭圆 6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grpSp>
        <p:nvGrpSpPr>
          <p:cNvPr id="66" name="组合 65"/>
          <p:cNvGrpSpPr/>
          <p:nvPr/>
        </p:nvGrpSpPr>
        <p:grpSpPr>
          <a:xfrm>
            <a:off x="2835299" y="3475748"/>
            <a:ext cx="1130236" cy="1130646"/>
            <a:chOff x="304800" y="673100"/>
            <a:chExt cx="4000500" cy="4000500"/>
          </a:xfrm>
          <a:effectLst>
            <a:outerShdw blurRad="444500" dist="254000" dir="8100000" algn="tr" rotWithShape="0">
              <a:prstClr val="black">
                <a:alpha val="50000"/>
              </a:prstClr>
            </a:outerShdw>
          </a:effectLst>
        </p:grpSpPr>
        <p:sp>
          <p:nvSpPr>
            <p:cNvPr id="67" name="同心圆 6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68" name="椭圆 6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grpSp>
        <p:nvGrpSpPr>
          <p:cNvPr id="69" name="组合 68"/>
          <p:cNvGrpSpPr/>
          <p:nvPr/>
        </p:nvGrpSpPr>
        <p:grpSpPr>
          <a:xfrm>
            <a:off x="5019677" y="3475748"/>
            <a:ext cx="1130236" cy="1130646"/>
            <a:chOff x="304800" y="673100"/>
            <a:chExt cx="4000500" cy="4000500"/>
          </a:xfrm>
          <a:effectLst>
            <a:outerShdw blurRad="444500" dist="2540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71" name="椭圆 7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grpSp>
        <p:nvGrpSpPr>
          <p:cNvPr id="72" name="组合 71"/>
          <p:cNvGrpSpPr/>
          <p:nvPr/>
        </p:nvGrpSpPr>
        <p:grpSpPr>
          <a:xfrm>
            <a:off x="7142848" y="3475748"/>
            <a:ext cx="1130236" cy="1130646"/>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grpSp>
        <p:nvGrpSpPr>
          <p:cNvPr id="38" name="组合 37"/>
          <p:cNvGrpSpPr/>
          <p:nvPr/>
        </p:nvGrpSpPr>
        <p:grpSpPr>
          <a:xfrm>
            <a:off x="1114798" y="3766283"/>
            <a:ext cx="582213" cy="501679"/>
            <a:chOff x="3320568" y="5902574"/>
            <a:chExt cx="394011" cy="339433"/>
          </a:xfrm>
          <a:solidFill>
            <a:schemeClr val="tx2"/>
          </a:solidFill>
        </p:grpSpPr>
        <p:sp>
          <p:nvSpPr>
            <p:cNvPr id="39" name="Freeform 14"/>
            <p:cNvSpPr>
              <a:spLocks noEditPoints="1"/>
            </p:cNvSpPr>
            <p:nvPr/>
          </p:nvSpPr>
          <p:spPr bwMode="auto">
            <a:xfrm>
              <a:off x="3320568" y="5953787"/>
              <a:ext cx="361871" cy="288220"/>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auto">
                <a:spcBef>
                  <a:spcPts val="0"/>
                </a:spcBef>
                <a:spcAft>
                  <a:spcPts val="0"/>
                </a:spcAft>
                <a:defRPr/>
              </a:pPr>
              <a:endParaRPr lang="zh-CN" altLang="en-US" sz="2400" b="0" kern="0">
                <a:solidFill>
                  <a:sysClr val="windowText" lastClr="000000"/>
                </a:solidFill>
              </a:endParaRPr>
            </a:p>
          </p:txBody>
        </p:sp>
        <p:sp>
          <p:nvSpPr>
            <p:cNvPr id="40" name="Freeform 15"/>
            <p:cNvSpPr>
              <a:spLocks noEditPoints="1"/>
            </p:cNvSpPr>
            <p:nvPr/>
          </p:nvSpPr>
          <p:spPr bwMode="auto">
            <a:xfrm>
              <a:off x="3401513" y="6082414"/>
              <a:ext cx="142844" cy="127436"/>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auto">
                <a:spcBef>
                  <a:spcPts val="0"/>
                </a:spcBef>
                <a:spcAft>
                  <a:spcPts val="0"/>
                </a:spcAft>
                <a:defRPr/>
              </a:pPr>
              <a:endParaRPr lang="zh-CN" altLang="en-US" sz="2400" b="0" kern="0">
                <a:solidFill>
                  <a:sysClr val="windowText" lastClr="000000"/>
                </a:solidFill>
              </a:endParaRPr>
            </a:p>
          </p:txBody>
        </p:sp>
        <p:sp>
          <p:nvSpPr>
            <p:cNvPr id="41" name="Freeform 16"/>
            <p:cNvSpPr/>
            <p:nvPr/>
          </p:nvSpPr>
          <p:spPr bwMode="auto">
            <a:xfrm>
              <a:off x="3581258" y="5902574"/>
              <a:ext cx="133321" cy="15006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auto">
                <a:spcBef>
                  <a:spcPts val="0"/>
                </a:spcBef>
                <a:spcAft>
                  <a:spcPts val="0"/>
                </a:spcAft>
                <a:defRPr/>
              </a:pPr>
              <a:endParaRPr lang="zh-CN" altLang="en-US" sz="2400" b="0" kern="0">
                <a:solidFill>
                  <a:sysClr val="windowText" lastClr="000000"/>
                </a:solidFill>
              </a:endParaRPr>
            </a:p>
          </p:txBody>
        </p:sp>
        <p:sp>
          <p:nvSpPr>
            <p:cNvPr id="42" name="Freeform 17"/>
            <p:cNvSpPr/>
            <p:nvPr/>
          </p:nvSpPr>
          <p:spPr bwMode="auto">
            <a:xfrm>
              <a:off x="3584830" y="5954978"/>
              <a:ext cx="77373" cy="84560"/>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auto">
                <a:spcBef>
                  <a:spcPts val="0"/>
                </a:spcBef>
                <a:spcAft>
                  <a:spcPts val="0"/>
                </a:spcAft>
                <a:defRPr/>
              </a:pPr>
              <a:endParaRPr lang="zh-CN" altLang="en-US" sz="2400" b="0" kern="0">
                <a:solidFill>
                  <a:sysClr val="windowText" lastClr="000000"/>
                </a:solidFill>
              </a:endParaRPr>
            </a:p>
          </p:txBody>
        </p:sp>
      </p:grpSp>
      <p:sp>
        <p:nvSpPr>
          <p:cNvPr id="30" name="Freeform 12"/>
          <p:cNvSpPr/>
          <p:nvPr/>
        </p:nvSpPr>
        <p:spPr bwMode="auto">
          <a:xfrm>
            <a:off x="3053000" y="3710005"/>
            <a:ext cx="652047" cy="620002"/>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chemeClr val="accent2"/>
          </a:solidFill>
          <a:ln>
            <a:noFill/>
          </a:ln>
        </p:spPr>
        <p:txBody>
          <a:bodyPr vert="horz" wrap="square" lIns="121890" tIns="60945" rIns="121890" bIns="60945" numCol="1" anchor="t" anchorCtr="0" compatLnSpc="1"/>
          <a:lstStyle/>
          <a:p>
            <a:pPr defTabSz="1219200" fontAlgn="auto">
              <a:spcBef>
                <a:spcPts val="0"/>
              </a:spcBef>
              <a:spcAft>
                <a:spcPts val="0"/>
              </a:spcAft>
              <a:defRPr/>
            </a:pPr>
            <a:endParaRPr lang="zh-CN" altLang="en-US" sz="2400" b="0" kern="0">
              <a:solidFill>
                <a:schemeClr val="accent2"/>
              </a:solidFill>
            </a:endParaRPr>
          </a:p>
        </p:txBody>
      </p:sp>
      <p:sp>
        <p:nvSpPr>
          <p:cNvPr id="34" name="Freeform 18"/>
          <p:cNvSpPr>
            <a:spLocks noEditPoints="1"/>
          </p:cNvSpPr>
          <p:nvPr/>
        </p:nvSpPr>
        <p:spPr bwMode="auto">
          <a:xfrm>
            <a:off x="7412533" y="3798101"/>
            <a:ext cx="606670" cy="531906"/>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chemeClr val="accent5"/>
          </a:solidFill>
          <a:ln>
            <a:noFill/>
          </a:ln>
        </p:spPr>
        <p:txBody>
          <a:bodyPr vert="horz" wrap="square" lIns="121890" tIns="60945" rIns="121890" bIns="60945" numCol="1" anchor="t" anchorCtr="0" compatLnSpc="1"/>
          <a:lstStyle/>
          <a:p>
            <a:pPr defTabSz="1219200" fontAlgn="auto">
              <a:spcBef>
                <a:spcPts val="0"/>
              </a:spcBef>
              <a:spcAft>
                <a:spcPts val="0"/>
              </a:spcAft>
              <a:defRPr/>
            </a:pPr>
            <a:endParaRPr lang="zh-CN" altLang="en-US" sz="2400" b="0" kern="0">
              <a:solidFill>
                <a:sysClr val="windowText" lastClr="000000"/>
              </a:solidFill>
            </a:endParaRPr>
          </a:p>
        </p:txBody>
      </p:sp>
      <p:grpSp>
        <p:nvGrpSpPr>
          <p:cNvPr id="46" name="组合 45"/>
          <p:cNvGrpSpPr/>
          <p:nvPr/>
        </p:nvGrpSpPr>
        <p:grpSpPr>
          <a:xfrm>
            <a:off x="5275218" y="3773835"/>
            <a:ext cx="619153" cy="510479"/>
            <a:chOff x="5161140" y="7206311"/>
            <a:chExt cx="419009" cy="345387"/>
          </a:xfrm>
          <a:solidFill>
            <a:schemeClr val="accent4"/>
          </a:solidFill>
        </p:grpSpPr>
        <p:sp>
          <p:nvSpPr>
            <p:cNvPr id="47" name="Freeform 10"/>
            <p:cNvSpPr>
              <a:spLocks noEditPoints="1"/>
            </p:cNvSpPr>
            <p:nvPr/>
          </p:nvSpPr>
          <p:spPr bwMode="auto">
            <a:xfrm>
              <a:off x="5161140" y="7206311"/>
              <a:ext cx="297592" cy="271546"/>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auto">
                <a:spcBef>
                  <a:spcPts val="0"/>
                </a:spcBef>
                <a:spcAft>
                  <a:spcPts val="0"/>
                </a:spcAft>
                <a:defRPr/>
              </a:pPr>
              <a:endParaRPr lang="zh-CN" altLang="en-US" sz="2400" b="0" kern="0">
                <a:solidFill>
                  <a:sysClr val="windowText" lastClr="000000"/>
                </a:solidFill>
              </a:endParaRPr>
            </a:p>
          </p:txBody>
        </p:sp>
        <p:sp>
          <p:nvSpPr>
            <p:cNvPr id="48" name="Freeform 11"/>
            <p:cNvSpPr>
              <a:spLocks noEditPoints="1"/>
            </p:cNvSpPr>
            <p:nvPr/>
          </p:nvSpPr>
          <p:spPr bwMode="auto">
            <a:xfrm>
              <a:off x="5327791" y="7321837"/>
              <a:ext cx="252358" cy="229861"/>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auto">
                <a:spcBef>
                  <a:spcPts val="0"/>
                </a:spcBef>
                <a:spcAft>
                  <a:spcPts val="0"/>
                </a:spcAft>
                <a:defRPr/>
              </a:pPr>
              <a:endParaRPr lang="zh-CN" altLang="en-US" sz="2400" b="0" kern="0">
                <a:solidFill>
                  <a:sysClr val="windowText" lastClr="000000"/>
                </a:solidFill>
              </a:endParaRPr>
            </a:p>
          </p:txBody>
        </p:sp>
      </p:grpSp>
      <p:grpSp>
        <p:nvGrpSpPr>
          <p:cNvPr id="49" name="组合 48"/>
          <p:cNvGrpSpPr/>
          <p:nvPr/>
        </p:nvGrpSpPr>
        <p:grpSpPr>
          <a:xfrm>
            <a:off x="3730851" y="1565709"/>
            <a:ext cx="1674506" cy="1675113"/>
            <a:chOff x="3730851" y="1565709"/>
            <a:chExt cx="1674506" cy="1675113"/>
          </a:xfrm>
        </p:grpSpPr>
        <p:grpSp>
          <p:nvGrpSpPr>
            <p:cNvPr id="52" name="组合 51"/>
            <p:cNvGrpSpPr/>
            <p:nvPr/>
          </p:nvGrpSpPr>
          <p:grpSpPr>
            <a:xfrm>
              <a:off x="3730851" y="1565709"/>
              <a:ext cx="1674506" cy="1675113"/>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55" name="椭圆 5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75" name="TextBox 74"/>
            <p:cNvSpPr txBox="1"/>
            <p:nvPr/>
          </p:nvSpPr>
          <p:spPr>
            <a:xfrm>
              <a:off x="3987997" y="1926211"/>
              <a:ext cx="1233889" cy="954107"/>
            </a:xfrm>
            <a:prstGeom prst="rect">
              <a:avLst/>
            </a:prstGeom>
            <a:noFill/>
          </p:spPr>
          <p:txBody>
            <a:bodyPr wrap="square" rtlCol="0">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smtClean="0">
                  <a:ln>
                    <a:noFill/>
                  </a:ln>
                  <a:solidFill>
                    <a:schemeClr val="accent1"/>
                  </a:solidFill>
                  <a:effectLst/>
                  <a:uLnTx/>
                  <a:uFillTx/>
                  <a:latin typeface="微软雅黑" panose="020B0503020204020204" pitchFamily="34" charset="-122"/>
                  <a:ea typeface="微软雅黑" panose="020B0503020204020204" pitchFamily="34" charset="-122"/>
                </a:rPr>
                <a:t>添加</a:t>
              </a:r>
              <a:endParaRPr kumimoji="0" lang="en-US" altLang="zh-CN" sz="2800" b="1" i="0" u="none" strike="noStrike" kern="0" cap="none" spc="0" normalizeH="0" baseline="0" noProof="0" dirty="0" smtClean="0">
                <a:ln>
                  <a:noFill/>
                </a:ln>
                <a:solidFill>
                  <a:schemeClr val="accent1"/>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ts val="0"/>
                </a:spcBef>
                <a:spcAft>
                  <a:spcPts val="0"/>
                </a:spcAft>
                <a:buClrTx/>
                <a:buSzTx/>
                <a:buFontTx/>
                <a:buNone/>
                <a:defRPr/>
              </a:pPr>
              <a:r>
                <a:rPr lang="zh-CN" altLang="en-US" sz="2800" b="1" kern="0" dirty="0">
                  <a:solidFill>
                    <a:schemeClr val="accent1"/>
                  </a:solidFill>
                  <a:latin typeface="微软雅黑" panose="020B0503020204020204" pitchFamily="34" charset="-122"/>
                  <a:ea typeface="微软雅黑" panose="020B0503020204020204" pitchFamily="34" charset="-122"/>
                </a:rPr>
                <a:t>文本</a:t>
              </a:r>
              <a:endParaRPr kumimoji="0" lang="zh-CN" altLang="en-US"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strVal val="4/3*#ppt_w"/>
                                              </p:val>
                                            </p:tav>
                                            <p:tav tm="100000">
                                              <p:val>
                                                <p:strVal val="#ppt_w"/>
                                              </p:val>
                                            </p:tav>
                                          </p:tavLst>
                                        </p:anim>
                                        <p:anim calcmode="lin" valueType="num">
                                          <p:cBhvr>
                                            <p:cTn id="8" dur="500" fill="hold"/>
                                            <p:tgtEl>
                                              <p:spTgt spid="49"/>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par>
                                    <p:cTn id="13" presetID="22"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par>
                                    <p:cTn id="16" presetID="22" presetClass="entr" presetSubtype="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par>
                                    <p:cTn id="19" presetID="22" presetClass="entr" presetSubtype="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000"/>
                                </p:stCondLst>
                                <p:childTnLst>
                                  <p:par>
                                    <p:cTn id="23" presetID="2" presetClass="entr" presetSubtype="4" fill="hold" nodeType="afterEffect" p14:presetBounceEnd="22000">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14:bounceEnd="22000">
                                          <p:cBhvr additive="base">
                                            <p:cTn id="25" dur="500" fill="hold"/>
                                            <p:tgtEl>
                                              <p:spTgt spid="62"/>
                                            </p:tgtEl>
                                            <p:attrNameLst>
                                              <p:attrName>ppt_x</p:attrName>
                                            </p:attrNameLst>
                                          </p:cBhvr>
                                          <p:tavLst>
                                            <p:tav tm="0">
                                              <p:val>
                                                <p:strVal val="#ppt_x"/>
                                              </p:val>
                                            </p:tav>
                                            <p:tav tm="100000">
                                              <p:val>
                                                <p:strVal val="#ppt_x"/>
                                              </p:val>
                                            </p:tav>
                                          </p:tavLst>
                                        </p:anim>
                                        <p:anim calcmode="lin" valueType="num" p14:bounceEnd="22000">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14:presetBounceEnd="22000">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14:bounceEnd="22000">
                                          <p:cBhvr additive="base">
                                            <p:cTn id="29" dur="500" fill="hold"/>
                                            <p:tgtEl>
                                              <p:spTgt spid="66"/>
                                            </p:tgtEl>
                                            <p:attrNameLst>
                                              <p:attrName>ppt_x</p:attrName>
                                            </p:attrNameLst>
                                          </p:cBhvr>
                                          <p:tavLst>
                                            <p:tav tm="0">
                                              <p:val>
                                                <p:strVal val="#ppt_x"/>
                                              </p:val>
                                            </p:tav>
                                            <p:tav tm="100000">
                                              <p:val>
                                                <p:strVal val="#ppt_x"/>
                                              </p:val>
                                            </p:tav>
                                          </p:tavLst>
                                        </p:anim>
                                        <p:anim calcmode="lin" valueType="num" p14:bounceEnd="22000">
                                          <p:cBhvr additive="base">
                                            <p:cTn id="30" dur="500" fill="hold"/>
                                            <p:tgtEl>
                                              <p:spTgt spid="6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14:presetBounceEnd="22000">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14:bounceEnd="22000">
                                          <p:cBhvr additive="base">
                                            <p:cTn id="33" dur="500" fill="hold"/>
                                            <p:tgtEl>
                                              <p:spTgt spid="69"/>
                                            </p:tgtEl>
                                            <p:attrNameLst>
                                              <p:attrName>ppt_x</p:attrName>
                                            </p:attrNameLst>
                                          </p:cBhvr>
                                          <p:tavLst>
                                            <p:tav tm="0">
                                              <p:val>
                                                <p:strVal val="#ppt_x"/>
                                              </p:val>
                                            </p:tav>
                                            <p:tav tm="100000">
                                              <p:val>
                                                <p:strVal val="#ppt_x"/>
                                              </p:val>
                                            </p:tav>
                                          </p:tavLst>
                                        </p:anim>
                                        <p:anim calcmode="lin" valueType="num" p14:bounceEnd="22000">
                                          <p:cBhvr additive="base">
                                            <p:cTn id="34" dur="500" fill="hold"/>
                                            <p:tgtEl>
                                              <p:spTgt spid="6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14:presetBounceEnd="22000">
                                      <p:stCondLst>
                                        <p:cond delay="0"/>
                                      </p:stCondLst>
                                      <p:childTnLst>
                                        <p:set>
                                          <p:cBhvr>
                                            <p:cTn id="36" dur="1" fill="hold">
                                              <p:stCondLst>
                                                <p:cond delay="0"/>
                                              </p:stCondLst>
                                            </p:cTn>
                                            <p:tgtEl>
                                              <p:spTgt spid="72"/>
                                            </p:tgtEl>
                                            <p:attrNameLst>
                                              <p:attrName>style.visibility</p:attrName>
                                            </p:attrNameLst>
                                          </p:cBhvr>
                                          <p:to>
                                            <p:strVal val="visible"/>
                                          </p:to>
                                        </p:set>
                                        <p:anim calcmode="lin" valueType="num" p14:bounceEnd="22000">
                                          <p:cBhvr additive="base">
                                            <p:cTn id="37" dur="500" fill="hold"/>
                                            <p:tgtEl>
                                              <p:spTgt spid="72"/>
                                            </p:tgtEl>
                                            <p:attrNameLst>
                                              <p:attrName>ppt_x</p:attrName>
                                            </p:attrNameLst>
                                          </p:cBhvr>
                                          <p:tavLst>
                                            <p:tav tm="0">
                                              <p:val>
                                                <p:strVal val="#ppt_x"/>
                                              </p:val>
                                            </p:tav>
                                            <p:tav tm="100000">
                                              <p:val>
                                                <p:strVal val="#ppt_x"/>
                                              </p:val>
                                            </p:tav>
                                          </p:tavLst>
                                        </p:anim>
                                        <p:anim calcmode="lin" valueType="num" p14:bounceEnd="22000">
                                          <p:cBhvr additive="base">
                                            <p:cTn id="38" dur="500" fill="hold"/>
                                            <p:tgtEl>
                                              <p:spTgt spid="72"/>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53" presetClass="entr" presetSubtype="16" fill="hold" nodeType="after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250" fill="hold"/>
                                            <p:tgtEl>
                                              <p:spTgt spid="38"/>
                                            </p:tgtEl>
                                            <p:attrNameLst>
                                              <p:attrName>ppt_w</p:attrName>
                                            </p:attrNameLst>
                                          </p:cBhvr>
                                          <p:tavLst>
                                            <p:tav tm="0">
                                              <p:val>
                                                <p:fltVal val="0"/>
                                              </p:val>
                                            </p:tav>
                                            <p:tav tm="100000">
                                              <p:val>
                                                <p:strVal val="#ppt_w"/>
                                              </p:val>
                                            </p:tav>
                                          </p:tavLst>
                                        </p:anim>
                                        <p:anim calcmode="lin" valueType="num">
                                          <p:cBhvr>
                                            <p:cTn id="43" dur="250" fill="hold"/>
                                            <p:tgtEl>
                                              <p:spTgt spid="38"/>
                                            </p:tgtEl>
                                            <p:attrNameLst>
                                              <p:attrName>ppt_h</p:attrName>
                                            </p:attrNameLst>
                                          </p:cBhvr>
                                          <p:tavLst>
                                            <p:tav tm="0">
                                              <p:val>
                                                <p:fltVal val="0"/>
                                              </p:val>
                                            </p:tav>
                                            <p:tav tm="100000">
                                              <p:val>
                                                <p:strVal val="#ppt_h"/>
                                              </p:val>
                                            </p:tav>
                                          </p:tavLst>
                                        </p:anim>
                                        <p:animEffect transition="in" filter="fade">
                                          <p:cBhvr>
                                            <p:cTn id="44" dur="250"/>
                                            <p:tgtEl>
                                              <p:spTgt spid="3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250" fill="hold"/>
                                            <p:tgtEl>
                                              <p:spTgt spid="30"/>
                                            </p:tgtEl>
                                            <p:attrNameLst>
                                              <p:attrName>ppt_w</p:attrName>
                                            </p:attrNameLst>
                                          </p:cBhvr>
                                          <p:tavLst>
                                            <p:tav tm="0">
                                              <p:val>
                                                <p:fltVal val="0"/>
                                              </p:val>
                                            </p:tav>
                                            <p:tav tm="100000">
                                              <p:val>
                                                <p:strVal val="#ppt_w"/>
                                              </p:val>
                                            </p:tav>
                                          </p:tavLst>
                                        </p:anim>
                                        <p:anim calcmode="lin" valueType="num">
                                          <p:cBhvr>
                                            <p:cTn id="48" dur="250" fill="hold"/>
                                            <p:tgtEl>
                                              <p:spTgt spid="30"/>
                                            </p:tgtEl>
                                            <p:attrNameLst>
                                              <p:attrName>ppt_h</p:attrName>
                                            </p:attrNameLst>
                                          </p:cBhvr>
                                          <p:tavLst>
                                            <p:tav tm="0">
                                              <p:val>
                                                <p:fltVal val="0"/>
                                              </p:val>
                                            </p:tav>
                                            <p:tav tm="100000">
                                              <p:val>
                                                <p:strVal val="#ppt_h"/>
                                              </p:val>
                                            </p:tav>
                                          </p:tavLst>
                                        </p:anim>
                                        <p:animEffect transition="in" filter="fade">
                                          <p:cBhvr>
                                            <p:cTn id="49" dur="250"/>
                                            <p:tgtEl>
                                              <p:spTgt spid="30"/>
                                            </p:tgtEl>
                                          </p:cBhvr>
                                        </p:animEffect>
                                      </p:childTnLst>
                                    </p:cTn>
                                  </p:par>
                                  <p:par>
                                    <p:cTn id="50" presetID="53" presetClass="entr" presetSubtype="16"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anim calcmode="lin" valueType="num">
                                          <p:cBhvr>
                                            <p:cTn id="52" dur="250" fill="hold"/>
                                            <p:tgtEl>
                                              <p:spTgt spid="46"/>
                                            </p:tgtEl>
                                            <p:attrNameLst>
                                              <p:attrName>ppt_w</p:attrName>
                                            </p:attrNameLst>
                                          </p:cBhvr>
                                          <p:tavLst>
                                            <p:tav tm="0">
                                              <p:val>
                                                <p:fltVal val="0"/>
                                              </p:val>
                                            </p:tav>
                                            <p:tav tm="100000">
                                              <p:val>
                                                <p:strVal val="#ppt_w"/>
                                              </p:val>
                                            </p:tav>
                                          </p:tavLst>
                                        </p:anim>
                                        <p:anim calcmode="lin" valueType="num">
                                          <p:cBhvr>
                                            <p:cTn id="53" dur="250" fill="hold"/>
                                            <p:tgtEl>
                                              <p:spTgt spid="46"/>
                                            </p:tgtEl>
                                            <p:attrNameLst>
                                              <p:attrName>ppt_h</p:attrName>
                                            </p:attrNameLst>
                                          </p:cBhvr>
                                          <p:tavLst>
                                            <p:tav tm="0">
                                              <p:val>
                                                <p:fltVal val="0"/>
                                              </p:val>
                                            </p:tav>
                                            <p:tav tm="100000">
                                              <p:val>
                                                <p:strVal val="#ppt_h"/>
                                              </p:val>
                                            </p:tav>
                                          </p:tavLst>
                                        </p:anim>
                                        <p:animEffect transition="in" filter="fade">
                                          <p:cBhvr>
                                            <p:cTn id="54" dur="250"/>
                                            <p:tgtEl>
                                              <p:spTgt spid="4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250" fill="hold"/>
                                            <p:tgtEl>
                                              <p:spTgt spid="34"/>
                                            </p:tgtEl>
                                            <p:attrNameLst>
                                              <p:attrName>ppt_w</p:attrName>
                                            </p:attrNameLst>
                                          </p:cBhvr>
                                          <p:tavLst>
                                            <p:tav tm="0">
                                              <p:val>
                                                <p:fltVal val="0"/>
                                              </p:val>
                                            </p:tav>
                                            <p:tav tm="100000">
                                              <p:val>
                                                <p:strVal val="#ppt_w"/>
                                              </p:val>
                                            </p:tav>
                                          </p:tavLst>
                                        </p:anim>
                                        <p:anim calcmode="lin" valueType="num">
                                          <p:cBhvr>
                                            <p:cTn id="58" dur="250" fill="hold"/>
                                            <p:tgtEl>
                                              <p:spTgt spid="34"/>
                                            </p:tgtEl>
                                            <p:attrNameLst>
                                              <p:attrName>ppt_h</p:attrName>
                                            </p:attrNameLst>
                                          </p:cBhvr>
                                          <p:tavLst>
                                            <p:tav tm="0">
                                              <p:val>
                                                <p:fltVal val="0"/>
                                              </p:val>
                                            </p:tav>
                                            <p:tav tm="100000">
                                              <p:val>
                                                <p:strVal val="#ppt_h"/>
                                              </p:val>
                                            </p:tav>
                                          </p:tavLst>
                                        </p:anim>
                                        <p:animEffect transition="in" filter="fade">
                                          <p:cBhvr>
                                            <p:cTn id="59" dur="250"/>
                                            <p:tgtEl>
                                              <p:spTgt spid="34"/>
                                            </p:tgtEl>
                                          </p:cBhvr>
                                        </p:animEffect>
                                      </p:childTnLst>
                                    </p:cTn>
                                  </p:par>
                                </p:childTnLst>
                              </p:cTn>
                            </p:par>
                            <p:par>
                              <p:cTn id="60" fill="hold">
                                <p:stCondLst>
                                  <p:cond delay="2000"/>
                                </p:stCondLst>
                                <p:childTnLst>
                                  <p:par>
                                    <p:cTn id="61" presetID="22" presetClass="entr" presetSubtype="1"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up)">
                                          <p:cBhvr>
                                            <p:cTn id="63" dur="750"/>
                                            <p:tgtEl>
                                              <p:spTgt spid="19"/>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up)">
                                          <p:cBhvr>
                                            <p:cTn id="66" dur="750"/>
                                            <p:tgtEl>
                                              <p:spTgt spid="23"/>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up)">
                                          <p:cBhvr>
                                            <p:cTn id="69" dur="750"/>
                                            <p:tgtEl>
                                              <p:spTgt spid="17"/>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up)">
                                          <p:cBhvr>
                                            <p:cTn id="72" dur="750"/>
                                            <p:tgtEl>
                                              <p:spTgt spid="21"/>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up)">
                                          <p:cBhvr>
                                            <p:cTn id="75" dur="750"/>
                                            <p:tgtEl>
                                              <p:spTgt spid="20"/>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ipe(up)">
                                          <p:cBhvr>
                                            <p:cTn id="78" dur="750"/>
                                            <p:tgtEl>
                                              <p:spTgt spid="24"/>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750"/>
                                            <p:tgtEl>
                                              <p:spTgt spid="18"/>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wipe(up)">
                                          <p:cBhvr>
                                            <p:cTn id="84"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30" grpId="0" animBg="1"/>
          <p:bldP spid="3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strVal val="4/3*#ppt_w"/>
                                              </p:val>
                                            </p:tav>
                                            <p:tav tm="100000">
                                              <p:val>
                                                <p:strVal val="#ppt_w"/>
                                              </p:val>
                                            </p:tav>
                                          </p:tavLst>
                                        </p:anim>
                                        <p:anim calcmode="lin" valueType="num">
                                          <p:cBhvr>
                                            <p:cTn id="8" dur="500" fill="hold"/>
                                            <p:tgtEl>
                                              <p:spTgt spid="49"/>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par>
                                    <p:cTn id="13" presetID="22"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par>
                                    <p:cTn id="16" presetID="22" presetClass="entr" presetSubtype="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par>
                                    <p:cTn id="19" presetID="22" presetClass="entr" presetSubtype="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ppt_x"/>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additive="base">
                                            <p:cTn id="29" dur="500" fill="hold"/>
                                            <p:tgtEl>
                                              <p:spTgt spid="66"/>
                                            </p:tgtEl>
                                            <p:attrNameLst>
                                              <p:attrName>ppt_x</p:attrName>
                                            </p:attrNameLst>
                                          </p:cBhvr>
                                          <p:tavLst>
                                            <p:tav tm="0">
                                              <p:val>
                                                <p:strVal val="#ppt_x"/>
                                              </p:val>
                                            </p:tav>
                                            <p:tav tm="100000">
                                              <p:val>
                                                <p:strVal val="#ppt_x"/>
                                              </p:val>
                                            </p:tav>
                                          </p:tavLst>
                                        </p:anim>
                                        <p:anim calcmode="lin" valueType="num">
                                          <p:cBhvr additive="base">
                                            <p:cTn id="30" dur="500" fill="hold"/>
                                            <p:tgtEl>
                                              <p:spTgt spid="6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additive="base">
                                            <p:cTn id="33" dur="500" fill="hold"/>
                                            <p:tgtEl>
                                              <p:spTgt spid="69"/>
                                            </p:tgtEl>
                                            <p:attrNameLst>
                                              <p:attrName>ppt_x</p:attrName>
                                            </p:attrNameLst>
                                          </p:cBhvr>
                                          <p:tavLst>
                                            <p:tav tm="0">
                                              <p:val>
                                                <p:strVal val="#ppt_x"/>
                                              </p:val>
                                            </p:tav>
                                            <p:tav tm="100000">
                                              <p:val>
                                                <p:strVal val="#ppt_x"/>
                                              </p:val>
                                            </p:tav>
                                          </p:tavLst>
                                        </p:anim>
                                        <p:anim calcmode="lin" valueType="num">
                                          <p:cBhvr additive="base">
                                            <p:cTn id="34" dur="500" fill="hold"/>
                                            <p:tgtEl>
                                              <p:spTgt spid="6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2"/>
                                            </p:tgtEl>
                                            <p:attrNameLst>
                                              <p:attrName>style.visibility</p:attrName>
                                            </p:attrNameLst>
                                          </p:cBhvr>
                                          <p:to>
                                            <p:strVal val="visible"/>
                                          </p:to>
                                        </p:set>
                                        <p:anim calcmode="lin" valueType="num">
                                          <p:cBhvr additive="base">
                                            <p:cTn id="37" dur="500" fill="hold"/>
                                            <p:tgtEl>
                                              <p:spTgt spid="72"/>
                                            </p:tgtEl>
                                            <p:attrNameLst>
                                              <p:attrName>ppt_x</p:attrName>
                                            </p:attrNameLst>
                                          </p:cBhvr>
                                          <p:tavLst>
                                            <p:tav tm="0">
                                              <p:val>
                                                <p:strVal val="#ppt_x"/>
                                              </p:val>
                                            </p:tav>
                                            <p:tav tm="100000">
                                              <p:val>
                                                <p:strVal val="#ppt_x"/>
                                              </p:val>
                                            </p:tav>
                                          </p:tavLst>
                                        </p:anim>
                                        <p:anim calcmode="lin" valueType="num">
                                          <p:cBhvr additive="base">
                                            <p:cTn id="38" dur="500" fill="hold"/>
                                            <p:tgtEl>
                                              <p:spTgt spid="72"/>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53" presetClass="entr" presetSubtype="16" fill="hold" nodeType="after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250" fill="hold"/>
                                            <p:tgtEl>
                                              <p:spTgt spid="38"/>
                                            </p:tgtEl>
                                            <p:attrNameLst>
                                              <p:attrName>ppt_w</p:attrName>
                                            </p:attrNameLst>
                                          </p:cBhvr>
                                          <p:tavLst>
                                            <p:tav tm="0">
                                              <p:val>
                                                <p:fltVal val="0"/>
                                              </p:val>
                                            </p:tav>
                                            <p:tav tm="100000">
                                              <p:val>
                                                <p:strVal val="#ppt_w"/>
                                              </p:val>
                                            </p:tav>
                                          </p:tavLst>
                                        </p:anim>
                                        <p:anim calcmode="lin" valueType="num">
                                          <p:cBhvr>
                                            <p:cTn id="43" dur="250" fill="hold"/>
                                            <p:tgtEl>
                                              <p:spTgt spid="38"/>
                                            </p:tgtEl>
                                            <p:attrNameLst>
                                              <p:attrName>ppt_h</p:attrName>
                                            </p:attrNameLst>
                                          </p:cBhvr>
                                          <p:tavLst>
                                            <p:tav tm="0">
                                              <p:val>
                                                <p:fltVal val="0"/>
                                              </p:val>
                                            </p:tav>
                                            <p:tav tm="100000">
                                              <p:val>
                                                <p:strVal val="#ppt_h"/>
                                              </p:val>
                                            </p:tav>
                                          </p:tavLst>
                                        </p:anim>
                                        <p:animEffect transition="in" filter="fade">
                                          <p:cBhvr>
                                            <p:cTn id="44" dur="250"/>
                                            <p:tgtEl>
                                              <p:spTgt spid="3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250" fill="hold"/>
                                            <p:tgtEl>
                                              <p:spTgt spid="30"/>
                                            </p:tgtEl>
                                            <p:attrNameLst>
                                              <p:attrName>ppt_w</p:attrName>
                                            </p:attrNameLst>
                                          </p:cBhvr>
                                          <p:tavLst>
                                            <p:tav tm="0">
                                              <p:val>
                                                <p:fltVal val="0"/>
                                              </p:val>
                                            </p:tav>
                                            <p:tav tm="100000">
                                              <p:val>
                                                <p:strVal val="#ppt_w"/>
                                              </p:val>
                                            </p:tav>
                                          </p:tavLst>
                                        </p:anim>
                                        <p:anim calcmode="lin" valueType="num">
                                          <p:cBhvr>
                                            <p:cTn id="48" dur="250" fill="hold"/>
                                            <p:tgtEl>
                                              <p:spTgt spid="30"/>
                                            </p:tgtEl>
                                            <p:attrNameLst>
                                              <p:attrName>ppt_h</p:attrName>
                                            </p:attrNameLst>
                                          </p:cBhvr>
                                          <p:tavLst>
                                            <p:tav tm="0">
                                              <p:val>
                                                <p:fltVal val="0"/>
                                              </p:val>
                                            </p:tav>
                                            <p:tav tm="100000">
                                              <p:val>
                                                <p:strVal val="#ppt_h"/>
                                              </p:val>
                                            </p:tav>
                                          </p:tavLst>
                                        </p:anim>
                                        <p:animEffect transition="in" filter="fade">
                                          <p:cBhvr>
                                            <p:cTn id="49" dur="250"/>
                                            <p:tgtEl>
                                              <p:spTgt spid="30"/>
                                            </p:tgtEl>
                                          </p:cBhvr>
                                        </p:animEffect>
                                      </p:childTnLst>
                                    </p:cTn>
                                  </p:par>
                                  <p:par>
                                    <p:cTn id="50" presetID="53" presetClass="entr" presetSubtype="16"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anim calcmode="lin" valueType="num">
                                          <p:cBhvr>
                                            <p:cTn id="52" dur="250" fill="hold"/>
                                            <p:tgtEl>
                                              <p:spTgt spid="46"/>
                                            </p:tgtEl>
                                            <p:attrNameLst>
                                              <p:attrName>ppt_w</p:attrName>
                                            </p:attrNameLst>
                                          </p:cBhvr>
                                          <p:tavLst>
                                            <p:tav tm="0">
                                              <p:val>
                                                <p:fltVal val="0"/>
                                              </p:val>
                                            </p:tav>
                                            <p:tav tm="100000">
                                              <p:val>
                                                <p:strVal val="#ppt_w"/>
                                              </p:val>
                                            </p:tav>
                                          </p:tavLst>
                                        </p:anim>
                                        <p:anim calcmode="lin" valueType="num">
                                          <p:cBhvr>
                                            <p:cTn id="53" dur="250" fill="hold"/>
                                            <p:tgtEl>
                                              <p:spTgt spid="46"/>
                                            </p:tgtEl>
                                            <p:attrNameLst>
                                              <p:attrName>ppt_h</p:attrName>
                                            </p:attrNameLst>
                                          </p:cBhvr>
                                          <p:tavLst>
                                            <p:tav tm="0">
                                              <p:val>
                                                <p:fltVal val="0"/>
                                              </p:val>
                                            </p:tav>
                                            <p:tav tm="100000">
                                              <p:val>
                                                <p:strVal val="#ppt_h"/>
                                              </p:val>
                                            </p:tav>
                                          </p:tavLst>
                                        </p:anim>
                                        <p:animEffect transition="in" filter="fade">
                                          <p:cBhvr>
                                            <p:cTn id="54" dur="250"/>
                                            <p:tgtEl>
                                              <p:spTgt spid="4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250" fill="hold"/>
                                            <p:tgtEl>
                                              <p:spTgt spid="34"/>
                                            </p:tgtEl>
                                            <p:attrNameLst>
                                              <p:attrName>ppt_w</p:attrName>
                                            </p:attrNameLst>
                                          </p:cBhvr>
                                          <p:tavLst>
                                            <p:tav tm="0">
                                              <p:val>
                                                <p:fltVal val="0"/>
                                              </p:val>
                                            </p:tav>
                                            <p:tav tm="100000">
                                              <p:val>
                                                <p:strVal val="#ppt_w"/>
                                              </p:val>
                                            </p:tav>
                                          </p:tavLst>
                                        </p:anim>
                                        <p:anim calcmode="lin" valueType="num">
                                          <p:cBhvr>
                                            <p:cTn id="58" dur="250" fill="hold"/>
                                            <p:tgtEl>
                                              <p:spTgt spid="34"/>
                                            </p:tgtEl>
                                            <p:attrNameLst>
                                              <p:attrName>ppt_h</p:attrName>
                                            </p:attrNameLst>
                                          </p:cBhvr>
                                          <p:tavLst>
                                            <p:tav tm="0">
                                              <p:val>
                                                <p:fltVal val="0"/>
                                              </p:val>
                                            </p:tav>
                                            <p:tav tm="100000">
                                              <p:val>
                                                <p:strVal val="#ppt_h"/>
                                              </p:val>
                                            </p:tav>
                                          </p:tavLst>
                                        </p:anim>
                                        <p:animEffect transition="in" filter="fade">
                                          <p:cBhvr>
                                            <p:cTn id="59" dur="250"/>
                                            <p:tgtEl>
                                              <p:spTgt spid="34"/>
                                            </p:tgtEl>
                                          </p:cBhvr>
                                        </p:animEffect>
                                      </p:childTnLst>
                                    </p:cTn>
                                  </p:par>
                                </p:childTnLst>
                              </p:cTn>
                            </p:par>
                            <p:par>
                              <p:cTn id="60" fill="hold">
                                <p:stCondLst>
                                  <p:cond delay="2000"/>
                                </p:stCondLst>
                                <p:childTnLst>
                                  <p:par>
                                    <p:cTn id="61" presetID="22" presetClass="entr" presetSubtype="1"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up)">
                                          <p:cBhvr>
                                            <p:cTn id="63" dur="750"/>
                                            <p:tgtEl>
                                              <p:spTgt spid="19"/>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up)">
                                          <p:cBhvr>
                                            <p:cTn id="66" dur="750"/>
                                            <p:tgtEl>
                                              <p:spTgt spid="23"/>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up)">
                                          <p:cBhvr>
                                            <p:cTn id="69" dur="750"/>
                                            <p:tgtEl>
                                              <p:spTgt spid="17"/>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up)">
                                          <p:cBhvr>
                                            <p:cTn id="72" dur="750"/>
                                            <p:tgtEl>
                                              <p:spTgt spid="21"/>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up)">
                                          <p:cBhvr>
                                            <p:cTn id="75" dur="750"/>
                                            <p:tgtEl>
                                              <p:spTgt spid="20"/>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ipe(up)">
                                          <p:cBhvr>
                                            <p:cTn id="78" dur="750"/>
                                            <p:tgtEl>
                                              <p:spTgt spid="24"/>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750"/>
                                            <p:tgtEl>
                                              <p:spTgt spid="18"/>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wipe(up)">
                                          <p:cBhvr>
                                            <p:cTn id="84"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30" grpId="0" animBg="1"/>
          <p:bldP spid="34"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901914"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119718" y="312584"/>
            <a:ext cx="1313180" cy="430887"/>
          </a:xfrm>
          <a:prstGeom prst="rect">
            <a:avLst/>
          </a:prstGeom>
          <a:noFill/>
        </p:spPr>
        <p:txBody>
          <a:bodyPr wrap="none" rtlCol="0">
            <a:spAutoFit/>
          </a:bodyPr>
          <a:lstStyle/>
          <a:p>
            <a:r>
              <a:rPr lang="zh-CN" altLang="en-US" sz="2200" b="1" dirty="0">
                <a:solidFill>
                  <a:schemeClr val="accent1"/>
                </a:solidFill>
                <a:latin typeface="微软雅黑" panose="020B0503020204020204" pitchFamily="34" charset="-122"/>
                <a:ea typeface="微软雅黑" panose="020B0503020204020204" pitchFamily="34" charset="-122"/>
              </a:rPr>
              <a:t>课</a:t>
            </a:r>
            <a:r>
              <a:rPr lang="zh-CN" altLang="en-US" sz="2200" b="1" dirty="0" smtClean="0">
                <a:solidFill>
                  <a:schemeClr val="accent1"/>
                </a:solidFill>
                <a:latin typeface="微软雅黑" panose="020B0503020204020204" pitchFamily="34" charset="-122"/>
                <a:ea typeface="微软雅黑" panose="020B0503020204020204" pitchFamily="34" charset="-122"/>
              </a:rPr>
              <a:t>前准备</a:t>
            </a:r>
          </a:p>
        </p:txBody>
      </p:sp>
      <p:cxnSp>
        <p:nvCxnSpPr>
          <p:cNvPr id="6" name="直接连接符 5"/>
          <p:cNvCxnSpPr/>
          <p:nvPr/>
        </p:nvCxnSpPr>
        <p:spPr>
          <a:xfrm>
            <a:off x="4636585"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854389" y="312584"/>
            <a:ext cx="1313180" cy="430887"/>
          </a:xfrm>
          <a:prstGeom prst="rect">
            <a:avLst/>
          </a:prstGeom>
          <a:noFill/>
        </p:spPr>
        <p:txBody>
          <a:bodyPr wrap="none" rtlCol="0">
            <a:spAutoFit/>
          </a:bodyPr>
          <a:lstStyle/>
          <a:p>
            <a:r>
              <a:rPr lang="zh-CN" altLang="en-US" sz="2200" dirty="0">
                <a:solidFill>
                  <a:schemeClr val="tx1">
                    <a:lumMod val="50000"/>
                    <a:lumOff val="50000"/>
                  </a:schemeClr>
                </a:solidFill>
                <a:latin typeface="微软雅黑" panose="020B0503020204020204" pitchFamily="34" charset="-122"/>
                <a:ea typeface="微软雅黑" panose="020B0503020204020204" pitchFamily="34" charset="-122"/>
              </a:rPr>
              <a:t>课堂实施</a:t>
            </a:r>
            <a:endParaRPr lang="zh-CN" altLang="en-US" sz="2200"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6357809"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494930" y="312584"/>
            <a:ext cx="1313180" cy="430887"/>
          </a:xfrm>
          <a:prstGeom prst="rect">
            <a:avLst/>
          </a:prstGeom>
          <a:noFill/>
        </p:spPr>
        <p:txBody>
          <a:bodyPr wrap="none" rtlCol="0">
            <a:spAutoFit/>
          </a:bodyPr>
          <a:lstStyle/>
          <a:p>
            <a:r>
              <a:rPr lang="zh-CN" altLang="en-US" sz="2200" dirty="0" smtClean="0">
                <a:solidFill>
                  <a:schemeClr val="tx1">
                    <a:lumMod val="50000"/>
                    <a:lumOff val="50000"/>
                  </a:schemeClr>
                </a:solidFill>
                <a:latin typeface="微软雅黑" panose="020B0503020204020204" pitchFamily="34" charset="-122"/>
                <a:ea typeface="微软雅黑" panose="020B0503020204020204" pitchFamily="34" charset="-122"/>
              </a:rPr>
              <a:t>课后提升</a:t>
            </a:r>
          </a:p>
        </p:txBody>
      </p:sp>
      <p:sp>
        <p:nvSpPr>
          <p:cNvPr id="28" name="六边形 27"/>
          <p:cNvSpPr/>
          <p:nvPr/>
        </p:nvSpPr>
        <p:spPr>
          <a:xfrm>
            <a:off x="3329893" y="2727686"/>
            <a:ext cx="2648590" cy="2283268"/>
          </a:xfrm>
          <a:prstGeom prst="hexagon">
            <a:avLst/>
          </a:prstGeom>
          <a:solidFill>
            <a:schemeClr val="bg1">
              <a:lumMod val="8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a:p>
        </p:txBody>
      </p:sp>
      <p:sp>
        <p:nvSpPr>
          <p:cNvPr id="29" name="文本框 58"/>
          <p:cNvSpPr txBox="1"/>
          <p:nvPr/>
        </p:nvSpPr>
        <p:spPr>
          <a:xfrm>
            <a:off x="3753139" y="3453021"/>
            <a:ext cx="1748445" cy="1015663"/>
          </a:xfrm>
          <a:prstGeom prst="rect">
            <a:avLst/>
          </a:prstGeom>
          <a:noFill/>
        </p:spPr>
        <p:txBody>
          <a:bodyPr wrap="square" rtlCol="0">
            <a:spAutoFit/>
          </a:bodyPr>
          <a:lstStyle/>
          <a:p>
            <a:pPr algn="just"/>
            <a:r>
              <a:rPr lang="en-US" altLang="zh-CN" sz="1200" dirty="0" err="1" smtClean="0">
                <a:latin typeface="微软雅黑" panose="020B0503020204020204" pitchFamily="34" charset="-122"/>
                <a:ea typeface="微软雅黑" panose="020B0503020204020204" pitchFamily="34" charset="-122"/>
              </a:rPr>
              <a:t>tanghua</a:t>
            </a:r>
            <a:r>
              <a:rPr lang="zh-CN" altLang="en-US" sz="1200" dirty="0" smtClean="0">
                <a:latin typeface="微软雅黑" panose="020B0503020204020204" pitchFamily="34" charset="-122"/>
                <a:ea typeface="微软雅黑" panose="020B0503020204020204" pitchFamily="34" charset="-122"/>
              </a:rPr>
              <a:t>工作室</a:t>
            </a:r>
            <a:r>
              <a:rPr lang="zh-CN" altLang="en-US" sz="1200" dirty="0">
                <a:latin typeface="微软雅黑" panose="020B0503020204020204" pitchFamily="34" charset="-122"/>
                <a:ea typeface="微软雅黑" panose="020B0503020204020204" pitchFamily="34" charset="-122"/>
              </a:rPr>
              <a:t>致力于精品</a:t>
            </a:r>
            <a:r>
              <a:rPr lang="en-US" altLang="zh-CN" sz="1200" dirty="0">
                <a:latin typeface="微软雅黑" panose="020B0503020204020204" pitchFamily="34" charset="-122"/>
                <a:ea typeface="微软雅黑" panose="020B0503020204020204" pitchFamily="34" charset="-122"/>
              </a:rPr>
              <a:t>PPT</a:t>
            </a:r>
            <a:r>
              <a:rPr lang="zh-CN" altLang="en-US" sz="1200" dirty="0">
                <a:latin typeface="微软雅黑" panose="020B0503020204020204" pitchFamily="34" charset="-122"/>
                <a:ea typeface="微软雅黑" panose="020B0503020204020204" pitchFamily="34" charset="-122"/>
              </a:rPr>
              <a:t>的设计创作，唯美的配色，饱满精致的动画展现，更适用于教学展示。</a:t>
            </a:r>
          </a:p>
        </p:txBody>
      </p:sp>
      <p:sp>
        <p:nvSpPr>
          <p:cNvPr id="30" name="文本框 60"/>
          <p:cNvSpPr txBox="1"/>
          <p:nvPr/>
        </p:nvSpPr>
        <p:spPr>
          <a:xfrm>
            <a:off x="7204814" y="1984332"/>
            <a:ext cx="1493849" cy="338554"/>
          </a:xfrm>
          <a:prstGeom prst="rect">
            <a:avLst/>
          </a:prstGeom>
          <a:noFill/>
        </p:spPr>
        <p:txBody>
          <a:bodyPr wrap="square" rtlCol="0">
            <a:spAutoFit/>
          </a:bodyPr>
          <a:lstStyle/>
          <a:p>
            <a:r>
              <a:rPr lang="zh-CN" altLang="en-US" sz="1600" dirty="0">
                <a:latin typeface="+mn-ea"/>
              </a:rPr>
              <a:t>添加标题</a:t>
            </a:r>
          </a:p>
        </p:txBody>
      </p:sp>
      <p:grpSp>
        <p:nvGrpSpPr>
          <p:cNvPr id="31" name="组合 30"/>
          <p:cNvGrpSpPr/>
          <p:nvPr/>
        </p:nvGrpSpPr>
        <p:grpSpPr>
          <a:xfrm>
            <a:off x="6801375" y="1948708"/>
            <a:ext cx="409220" cy="355700"/>
            <a:chOff x="8891796" y="1810235"/>
            <a:chExt cx="409220" cy="355700"/>
          </a:xfrm>
          <a:solidFill>
            <a:schemeClr val="tx2"/>
          </a:solidFill>
        </p:grpSpPr>
        <p:sp>
          <p:nvSpPr>
            <p:cNvPr id="32" name="Freeform 12"/>
            <p:cNvSpPr>
              <a:spLocks noEditPoints="1"/>
            </p:cNvSpPr>
            <p:nvPr/>
          </p:nvSpPr>
          <p:spPr bwMode="auto">
            <a:xfrm>
              <a:off x="9026007" y="1890103"/>
              <a:ext cx="275009" cy="275832"/>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13"/>
            <p:cNvSpPr>
              <a:spLocks noEditPoints="1"/>
            </p:cNvSpPr>
            <p:nvPr/>
          </p:nvSpPr>
          <p:spPr bwMode="auto">
            <a:xfrm>
              <a:off x="8891796" y="1810235"/>
              <a:ext cx="178674" cy="176203"/>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14"/>
            <p:cNvSpPr>
              <a:spLocks noEditPoints="1"/>
            </p:cNvSpPr>
            <p:nvPr/>
          </p:nvSpPr>
          <p:spPr bwMode="auto">
            <a:xfrm>
              <a:off x="8895090" y="1986438"/>
              <a:ext cx="134211" cy="138328"/>
            </a:xfrm>
            <a:custGeom>
              <a:avLst/>
              <a:gdLst>
                <a:gd name="T0" fmla="*/ 4 w 39"/>
                <a:gd name="T1" fmla="*/ 10 h 40"/>
                <a:gd name="T2" fmla="*/ 5 w 39"/>
                <a:gd name="T3" fmla="*/ 13 h 40"/>
                <a:gd name="T4" fmla="*/ 2 w 39"/>
                <a:gd name="T5" fmla="*/ 13 h 40"/>
                <a:gd name="T6" fmla="*/ 0 w 39"/>
                <a:gd name="T7" fmla="*/ 16 h 40"/>
                <a:gd name="T8" fmla="*/ 1 w 39"/>
                <a:gd name="T9" fmla="*/ 19 h 40"/>
                <a:gd name="T10" fmla="*/ 3 w 39"/>
                <a:gd name="T11" fmla="*/ 21 h 40"/>
                <a:gd name="T12" fmla="*/ 2 w 39"/>
                <a:gd name="T13" fmla="*/ 23 h 40"/>
                <a:gd name="T14" fmla="*/ 1 w 39"/>
                <a:gd name="T15" fmla="*/ 26 h 40"/>
                <a:gd name="T16" fmla="*/ 3 w 39"/>
                <a:gd name="T17" fmla="*/ 28 h 40"/>
                <a:gd name="T18" fmla="*/ 5 w 39"/>
                <a:gd name="T19" fmla="*/ 28 h 40"/>
                <a:gd name="T20" fmla="*/ 5 w 39"/>
                <a:gd name="T21" fmla="*/ 31 h 40"/>
                <a:gd name="T22" fmla="*/ 6 w 39"/>
                <a:gd name="T23" fmla="*/ 35 h 40"/>
                <a:gd name="T24" fmla="*/ 9 w 39"/>
                <a:gd name="T25" fmla="*/ 35 h 40"/>
                <a:gd name="T26" fmla="*/ 13 w 39"/>
                <a:gd name="T27" fmla="*/ 34 h 40"/>
                <a:gd name="T28" fmla="*/ 13 w 39"/>
                <a:gd name="T29" fmla="*/ 37 h 40"/>
                <a:gd name="T30" fmla="*/ 15 w 39"/>
                <a:gd name="T31" fmla="*/ 39 h 40"/>
                <a:gd name="T32" fmla="*/ 18 w 39"/>
                <a:gd name="T33" fmla="*/ 38 h 40"/>
                <a:gd name="T34" fmla="*/ 21 w 39"/>
                <a:gd name="T35" fmla="*/ 36 h 40"/>
                <a:gd name="T36" fmla="*/ 22 w 39"/>
                <a:gd name="T37" fmla="*/ 38 h 40"/>
                <a:gd name="T38" fmla="*/ 26 w 39"/>
                <a:gd name="T39" fmla="*/ 39 h 40"/>
                <a:gd name="T40" fmla="*/ 27 w 39"/>
                <a:gd name="T41" fmla="*/ 36 h 40"/>
                <a:gd name="T42" fmla="*/ 29 w 39"/>
                <a:gd name="T43" fmla="*/ 33 h 40"/>
                <a:gd name="T44" fmla="*/ 31 w 39"/>
                <a:gd name="T45" fmla="*/ 34 h 40"/>
                <a:gd name="T46" fmla="*/ 34 w 39"/>
                <a:gd name="T47" fmla="*/ 33 h 40"/>
                <a:gd name="T48" fmla="*/ 35 w 39"/>
                <a:gd name="T49" fmla="*/ 30 h 40"/>
                <a:gd name="T50" fmla="*/ 34 w 39"/>
                <a:gd name="T51" fmla="*/ 27 h 40"/>
                <a:gd name="T52" fmla="*/ 36 w 39"/>
                <a:gd name="T53" fmla="*/ 26 h 40"/>
                <a:gd name="T54" fmla="*/ 39 w 39"/>
                <a:gd name="T55" fmla="*/ 24 h 40"/>
                <a:gd name="T56" fmla="*/ 38 w 39"/>
                <a:gd name="T57" fmla="*/ 21 h 40"/>
                <a:gd name="T58" fmla="*/ 36 w 39"/>
                <a:gd name="T59" fmla="*/ 18 h 40"/>
                <a:gd name="T60" fmla="*/ 37 w 39"/>
                <a:gd name="T61" fmla="*/ 17 h 40"/>
                <a:gd name="T62" fmla="*/ 38 w 39"/>
                <a:gd name="T63" fmla="*/ 14 h 40"/>
                <a:gd name="T64" fmla="*/ 36 w 39"/>
                <a:gd name="T65" fmla="*/ 12 h 40"/>
                <a:gd name="T66" fmla="*/ 33 w 39"/>
                <a:gd name="T67" fmla="*/ 10 h 40"/>
                <a:gd name="T68" fmla="*/ 33 w 39"/>
                <a:gd name="T69" fmla="*/ 8 h 40"/>
                <a:gd name="T70" fmla="*/ 33 w 39"/>
                <a:gd name="T71" fmla="*/ 5 h 40"/>
                <a:gd name="T72" fmla="*/ 30 w 39"/>
                <a:gd name="T73" fmla="*/ 5 h 40"/>
                <a:gd name="T74" fmla="*/ 26 w 39"/>
                <a:gd name="T75" fmla="*/ 5 h 40"/>
                <a:gd name="T76" fmla="*/ 26 w 39"/>
                <a:gd name="T77" fmla="*/ 3 h 40"/>
                <a:gd name="T78" fmla="*/ 24 w 39"/>
                <a:gd name="T79" fmla="*/ 0 h 40"/>
                <a:gd name="T80" fmla="*/ 21 w 39"/>
                <a:gd name="T81" fmla="*/ 2 h 40"/>
                <a:gd name="T82" fmla="*/ 18 w 39"/>
                <a:gd name="T83" fmla="*/ 4 h 40"/>
                <a:gd name="T84" fmla="*/ 16 w 39"/>
                <a:gd name="T85" fmla="*/ 2 h 40"/>
                <a:gd name="T86" fmla="*/ 13 w 39"/>
                <a:gd name="T87" fmla="*/ 1 h 40"/>
                <a:gd name="T88" fmla="*/ 11 w 39"/>
                <a:gd name="T89" fmla="*/ 3 h 40"/>
                <a:gd name="T90" fmla="*/ 10 w 39"/>
                <a:gd name="T91" fmla="*/ 6 h 40"/>
                <a:gd name="T92" fmla="*/ 8 w 39"/>
                <a:gd name="T93" fmla="*/ 6 h 40"/>
                <a:gd name="T94" fmla="*/ 5 w 39"/>
                <a:gd name="T95" fmla="*/ 6 h 40"/>
                <a:gd name="T96" fmla="*/ 4 w 39"/>
                <a:gd name="T97" fmla="*/ 10 h 40"/>
                <a:gd name="T98" fmla="*/ 16 w 39"/>
                <a:gd name="T99" fmla="*/ 9 h 40"/>
                <a:gd name="T100" fmla="*/ 30 w 39"/>
                <a:gd name="T101" fmla="*/ 16 h 40"/>
                <a:gd name="T102" fmla="*/ 23 w 39"/>
                <a:gd name="T103" fmla="*/ 31 h 40"/>
                <a:gd name="T104" fmla="*/ 9 w 39"/>
                <a:gd name="T105" fmla="*/ 23 h 40"/>
                <a:gd name="T106" fmla="*/ 16 w 39"/>
                <a:gd name="T10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40">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5" name="等腰三角形 34"/>
          <p:cNvSpPr/>
          <p:nvPr/>
        </p:nvSpPr>
        <p:spPr>
          <a:xfrm rot="5400000">
            <a:off x="6358514" y="2358737"/>
            <a:ext cx="193262" cy="151458"/>
          </a:xfrm>
          <a:prstGeom prst="triangl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文本框 78"/>
          <p:cNvSpPr txBox="1"/>
          <p:nvPr/>
        </p:nvSpPr>
        <p:spPr>
          <a:xfrm>
            <a:off x="8012526" y="3453021"/>
            <a:ext cx="1493849" cy="338554"/>
          </a:xfrm>
          <a:prstGeom prst="rect">
            <a:avLst/>
          </a:prstGeom>
          <a:noFill/>
        </p:spPr>
        <p:txBody>
          <a:bodyPr wrap="square" rtlCol="0">
            <a:spAutoFit/>
          </a:bodyPr>
          <a:lstStyle/>
          <a:p>
            <a:r>
              <a:rPr lang="zh-CN" altLang="en-US" sz="1600" dirty="0">
                <a:latin typeface="+mn-ea"/>
              </a:rPr>
              <a:t>添加标题</a:t>
            </a:r>
          </a:p>
        </p:txBody>
      </p:sp>
      <p:sp>
        <p:nvSpPr>
          <p:cNvPr id="37" name="等腰三角形 36"/>
          <p:cNvSpPr/>
          <p:nvPr/>
        </p:nvSpPr>
        <p:spPr>
          <a:xfrm rot="5400000">
            <a:off x="7178926" y="3846476"/>
            <a:ext cx="193262" cy="151458"/>
          </a:xfrm>
          <a:prstGeom prst="triangl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Freeform 18"/>
          <p:cNvSpPr>
            <a:spLocks noEditPoints="1"/>
          </p:cNvSpPr>
          <p:nvPr/>
        </p:nvSpPr>
        <p:spPr bwMode="auto">
          <a:xfrm>
            <a:off x="7625958" y="3440008"/>
            <a:ext cx="404523" cy="301905"/>
          </a:xfrm>
          <a:custGeom>
            <a:avLst/>
            <a:gdLst>
              <a:gd name="T0" fmla="*/ 82 w 112"/>
              <a:gd name="T1" fmla="*/ 53 h 83"/>
              <a:gd name="T2" fmla="*/ 99 w 112"/>
              <a:gd name="T3" fmla="*/ 36 h 83"/>
              <a:gd name="T4" fmla="*/ 104 w 112"/>
              <a:gd name="T5" fmla="*/ 37 h 83"/>
              <a:gd name="T6" fmla="*/ 104 w 112"/>
              <a:gd name="T7" fmla="*/ 24 h 83"/>
              <a:gd name="T8" fmla="*/ 92 w 112"/>
              <a:gd name="T9" fmla="*/ 12 h 83"/>
              <a:gd name="T10" fmla="*/ 49 w 112"/>
              <a:gd name="T11" fmla="*/ 12 h 83"/>
              <a:gd name="T12" fmla="*/ 39 w 112"/>
              <a:gd name="T13" fmla="*/ 0 h 83"/>
              <a:gd name="T14" fmla="*/ 14 w 112"/>
              <a:gd name="T15" fmla="*/ 0 h 83"/>
              <a:gd name="T16" fmla="*/ 2 w 112"/>
              <a:gd name="T17" fmla="*/ 6 h 83"/>
              <a:gd name="T18" fmla="*/ 0 w 112"/>
              <a:gd name="T19" fmla="*/ 13 h 83"/>
              <a:gd name="T20" fmla="*/ 0 w 112"/>
              <a:gd name="T21" fmla="*/ 13 h 83"/>
              <a:gd name="T22" fmla="*/ 0 w 112"/>
              <a:gd name="T23" fmla="*/ 14 h 83"/>
              <a:gd name="T24" fmla="*/ 0 w 112"/>
              <a:gd name="T25" fmla="*/ 16 h 83"/>
              <a:gd name="T26" fmla="*/ 0 w 112"/>
              <a:gd name="T27" fmla="*/ 34 h 83"/>
              <a:gd name="T28" fmla="*/ 0 w 112"/>
              <a:gd name="T29" fmla="*/ 71 h 83"/>
              <a:gd name="T30" fmla="*/ 12 w 112"/>
              <a:gd name="T31" fmla="*/ 83 h 83"/>
              <a:gd name="T32" fmla="*/ 92 w 112"/>
              <a:gd name="T33" fmla="*/ 83 h 83"/>
              <a:gd name="T34" fmla="*/ 104 w 112"/>
              <a:gd name="T35" fmla="*/ 71 h 83"/>
              <a:gd name="T36" fmla="*/ 104 w 112"/>
              <a:gd name="T37" fmla="*/ 69 h 83"/>
              <a:gd name="T38" fmla="*/ 99 w 112"/>
              <a:gd name="T39" fmla="*/ 69 h 83"/>
              <a:gd name="T40" fmla="*/ 82 w 112"/>
              <a:gd name="T41" fmla="*/ 53 h 83"/>
              <a:gd name="T42" fmla="*/ 104 w 112"/>
              <a:gd name="T43" fmla="*/ 40 h 83"/>
              <a:gd name="T44" fmla="*/ 99 w 112"/>
              <a:gd name="T45" fmla="*/ 39 h 83"/>
              <a:gd name="T46" fmla="*/ 85 w 112"/>
              <a:gd name="T47" fmla="*/ 53 h 83"/>
              <a:gd name="T48" fmla="*/ 99 w 112"/>
              <a:gd name="T49" fmla="*/ 66 h 83"/>
              <a:gd name="T50" fmla="*/ 104 w 112"/>
              <a:gd name="T51" fmla="*/ 65 h 83"/>
              <a:gd name="T52" fmla="*/ 112 w 112"/>
              <a:gd name="T53" fmla="*/ 53 h 83"/>
              <a:gd name="T54" fmla="*/ 104 w 112"/>
              <a:gd name="T55" fmla="*/ 40 h 83"/>
              <a:gd name="T56" fmla="*/ 104 w 112"/>
              <a:gd name="T57" fmla="*/ 56 h 83"/>
              <a:gd name="T58" fmla="*/ 99 w 112"/>
              <a:gd name="T59" fmla="*/ 63 h 83"/>
              <a:gd name="T60" fmla="*/ 98 w 112"/>
              <a:gd name="T61" fmla="*/ 64 h 83"/>
              <a:gd name="T62" fmla="*/ 98 w 112"/>
              <a:gd name="T63" fmla="*/ 64 h 83"/>
              <a:gd name="T64" fmla="*/ 97 w 112"/>
              <a:gd name="T65" fmla="*/ 63 h 83"/>
              <a:gd name="T66" fmla="*/ 89 w 112"/>
              <a:gd name="T67" fmla="*/ 53 h 83"/>
              <a:gd name="T68" fmla="*/ 89 w 112"/>
              <a:gd name="T69" fmla="*/ 53 h 83"/>
              <a:gd name="T70" fmla="*/ 93 w 112"/>
              <a:gd name="T71" fmla="*/ 53 h 83"/>
              <a:gd name="T72" fmla="*/ 98 w 112"/>
              <a:gd name="T73" fmla="*/ 59 h 83"/>
              <a:gd name="T74" fmla="*/ 104 w 112"/>
              <a:gd name="T75" fmla="*/ 50 h 83"/>
              <a:gd name="T76" fmla="*/ 107 w 112"/>
              <a:gd name="T77" fmla="*/ 45 h 83"/>
              <a:gd name="T78" fmla="*/ 109 w 112"/>
              <a:gd name="T79" fmla="*/ 45 h 83"/>
              <a:gd name="T80" fmla="*/ 110 w 112"/>
              <a:gd name="T81" fmla="*/ 47 h 83"/>
              <a:gd name="T82" fmla="*/ 104 w 112"/>
              <a:gd name="T83" fmla="*/ 5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2" h="83">
                <a:moveTo>
                  <a:pt x="82" y="53"/>
                </a:moveTo>
                <a:cubicBezTo>
                  <a:pt x="82" y="44"/>
                  <a:pt x="90" y="36"/>
                  <a:pt x="99" y="36"/>
                </a:cubicBezTo>
                <a:cubicBezTo>
                  <a:pt x="100" y="36"/>
                  <a:pt x="102" y="37"/>
                  <a:pt x="104" y="37"/>
                </a:cubicBezTo>
                <a:cubicBezTo>
                  <a:pt x="104" y="24"/>
                  <a:pt x="104" y="24"/>
                  <a:pt x="104" y="24"/>
                </a:cubicBezTo>
                <a:cubicBezTo>
                  <a:pt x="104" y="17"/>
                  <a:pt x="99" y="12"/>
                  <a:pt x="92" y="12"/>
                </a:cubicBezTo>
                <a:cubicBezTo>
                  <a:pt x="49" y="12"/>
                  <a:pt x="49" y="12"/>
                  <a:pt x="49" y="12"/>
                </a:cubicBezTo>
                <a:cubicBezTo>
                  <a:pt x="48" y="5"/>
                  <a:pt x="43" y="0"/>
                  <a:pt x="39" y="0"/>
                </a:cubicBezTo>
                <a:cubicBezTo>
                  <a:pt x="14" y="0"/>
                  <a:pt x="14" y="0"/>
                  <a:pt x="14" y="0"/>
                </a:cubicBezTo>
                <a:cubicBezTo>
                  <a:pt x="8" y="0"/>
                  <a:pt x="4" y="2"/>
                  <a:pt x="2" y="6"/>
                </a:cubicBezTo>
                <a:cubicBezTo>
                  <a:pt x="1" y="8"/>
                  <a:pt x="0" y="10"/>
                  <a:pt x="0" y="13"/>
                </a:cubicBezTo>
                <a:cubicBezTo>
                  <a:pt x="0" y="13"/>
                  <a:pt x="0" y="13"/>
                  <a:pt x="0" y="13"/>
                </a:cubicBezTo>
                <a:cubicBezTo>
                  <a:pt x="0" y="14"/>
                  <a:pt x="0" y="14"/>
                  <a:pt x="0" y="14"/>
                </a:cubicBezTo>
                <a:cubicBezTo>
                  <a:pt x="0" y="16"/>
                  <a:pt x="0" y="16"/>
                  <a:pt x="0" y="16"/>
                </a:cubicBezTo>
                <a:cubicBezTo>
                  <a:pt x="0" y="34"/>
                  <a:pt x="0" y="34"/>
                  <a:pt x="0" y="34"/>
                </a:cubicBezTo>
                <a:cubicBezTo>
                  <a:pt x="0" y="71"/>
                  <a:pt x="0" y="71"/>
                  <a:pt x="0" y="71"/>
                </a:cubicBezTo>
                <a:cubicBezTo>
                  <a:pt x="0" y="78"/>
                  <a:pt x="5" y="83"/>
                  <a:pt x="12" y="83"/>
                </a:cubicBezTo>
                <a:cubicBezTo>
                  <a:pt x="92" y="83"/>
                  <a:pt x="92" y="83"/>
                  <a:pt x="92" y="83"/>
                </a:cubicBezTo>
                <a:cubicBezTo>
                  <a:pt x="99" y="83"/>
                  <a:pt x="104" y="78"/>
                  <a:pt x="104" y="71"/>
                </a:cubicBezTo>
                <a:cubicBezTo>
                  <a:pt x="104" y="69"/>
                  <a:pt x="104" y="69"/>
                  <a:pt x="104" y="69"/>
                </a:cubicBezTo>
                <a:cubicBezTo>
                  <a:pt x="102" y="69"/>
                  <a:pt x="100" y="69"/>
                  <a:pt x="99" y="69"/>
                </a:cubicBezTo>
                <a:cubicBezTo>
                  <a:pt x="90" y="69"/>
                  <a:pt x="82" y="62"/>
                  <a:pt x="82" y="53"/>
                </a:cubicBezTo>
                <a:close/>
                <a:moveTo>
                  <a:pt x="104" y="40"/>
                </a:moveTo>
                <a:cubicBezTo>
                  <a:pt x="102" y="40"/>
                  <a:pt x="101" y="39"/>
                  <a:pt x="99" y="39"/>
                </a:cubicBezTo>
                <a:cubicBezTo>
                  <a:pt x="91" y="39"/>
                  <a:pt x="85" y="45"/>
                  <a:pt x="85" y="53"/>
                </a:cubicBezTo>
                <a:cubicBezTo>
                  <a:pt x="85" y="60"/>
                  <a:pt x="91" y="66"/>
                  <a:pt x="99" y="66"/>
                </a:cubicBezTo>
                <a:cubicBezTo>
                  <a:pt x="101" y="66"/>
                  <a:pt x="102" y="66"/>
                  <a:pt x="104" y="65"/>
                </a:cubicBezTo>
                <a:cubicBezTo>
                  <a:pt x="109" y="63"/>
                  <a:pt x="112" y="59"/>
                  <a:pt x="112" y="53"/>
                </a:cubicBezTo>
                <a:cubicBezTo>
                  <a:pt x="112" y="47"/>
                  <a:pt x="109" y="42"/>
                  <a:pt x="104" y="40"/>
                </a:cubicBezTo>
                <a:close/>
                <a:moveTo>
                  <a:pt x="104" y="56"/>
                </a:moveTo>
                <a:cubicBezTo>
                  <a:pt x="99" y="63"/>
                  <a:pt x="99" y="63"/>
                  <a:pt x="99" y="63"/>
                </a:cubicBezTo>
                <a:cubicBezTo>
                  <a:pt x="99" y="63"/>
                  <a:pt x="99" y="64"/>
                  <a:pt x="98" y="64"/>
                </a:cubicBezTo>
                <a:cubicBezTo>
                  <a:pt x="98" y="64"/>
                  <a:pt x="98" y="64"/>
                  <a:pt x="98" y="64"/>
                </a:cubicBezTo>
                <a:cubicBezTo>
                  <a:pt x="97" y="64"/>
                  <a:pt x="97" y="63"/>
                  <a:pt x="97" y="63"/>
                </a:cubicBezTo>
                <a:cubicBezTo>
                  <a:pt x="89" y="53"/>
                  <a:pt x="89" y="53"/>
                  <a:pt x="89" y="53"/>
                </a:cubicBezTo>
                <a:cubicBezTo>
                  <a:pt x="89" y="53"/>
                  <a:pt x="89" y="53"/>
                  <a:pt x="89" y="53"/>
                </a:cubicBezTo>
                <a:cubicBezTo>
                  <a:pt x="93" y="53"/>
                  <a:pt x="93" y="53"/>
                  <a:pt x="93" y="53"/>
                </a:cubicBezTo>
                <a:cubicBezTo>
                  <a:pt x="98" y="59"/>
                  <a:pt x="98" y="59"/>
                  <a:pt x="98" y="59"/>
                </a:cubicBezTo>
                <a:cubicBezTo>
                  <a:pt x="104" y="50"/>
                  <a:pt x="104" y="50"/>
                  <a:pt x="104" y="50"/>
                </a:cubicBezTo>
                <a:cubicBezTo>
                  <a:pt x="107" y="45"/>
                  <a:pt x="107" y="45"/>
                  <a:pt x="107" y="45"/>
                </a:cubicBezTo>
                <a:cubicBezTo>
                  <a:pt x="107" y="44"/>
                  <a:pt x="108" y="44"/>
                  <a:pt x="109" y="45"/>
                </a:cubicBezTo>
                <a:cubicBezTo>
                  <a:pt x="110" y="45"/>
                  <a:pt x="110" y="46"/>
                  <a:pt x="110" y="47"/>
                </a:cubicBezTo>
                <a:lnTo>
                  <a:pt x="104" y="56"/>
                </a:lnTo>
                <a:close/>
              </a:path>
            </a:pathLst>
          </a:custGeom>
          <a:solidFill>
            <a:schemeClr val="accent2"/>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9" name="文本框 87"/>
          <p:cNvSpPr txBox="1"/>
          <p:nvPr/>
        </p:nvSpPr>
        <p:spPr>
          <a:xfrm>
            <a:off x="7211924" y="4957108"/>
            <a:ext cx="1493849" cy="338554"/>
          </a:xfrm>
          <a:prstGeom prst="rect">
            <a:avLst/>
          </a:prstGeom>
          <a:noFill/>
        </p:spPr>
        <p:txBody>
          <a:bodyPr wrap="square" rtlCol="0">
            <a:spAutoFit/>
          </a:bodyPr>
          <a:lstStyle/>
          <a:p>
            <a:r>
              <a:rPr lang="zh-CN" altLang="en-US" sz="1600" dirty="0">
                <a:latin typeface="+mn-ea"/>
              </a:rPr>
              <a:t>添加标题</a:t>
            </a:r>
          </a:p>
        </p:txBody>
      </p:sp>
      <p:sp>
        <p:nvSpPr>
          <p:cNvPr id="40" name="等腰三角形 39"/>
          <p:cNvSpPr/>
          <p:nvPr/>
        </p:nvSpPr>
        <p:spPr>
          <a:xfrm rot="5400000">
            <a:off x="6352924" y="5299763"/>
            <a:ext cx="193262" cy="151458"/>
          </a:xfrm>
          <a:prstGeom prst="triangl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1" name="组合 40"/>
          <p:cNvGrpSpPr/>
          <p:nvPr/>
        </p:nvGrpSpPr>
        <p:grpSpPr>
          <a:xfrm>
            <a:off x="6887870" y="4838666"/>
            <a:ext cx="287303" cy="421873"/>
            <a:chOff x="8978291" y="4700193"/>
            <a:chExt cx="287303" cy="421873"/>
          </a:xfrm>
          <a:solidFill>
            <a:schemeClr val="accent3"/>
          </a:solidFill>
        </p:grpSpPr>
        <p:sp>
          <p:nvSpPr>
            <p:cNvPr id="42" name="Freeform 5"/>
            <p:cNvSpPr/>
            <p:nvPr/>
          </p:nvSpPr>
          <p:spPr bwMode="auto">
            <a:xfrm>
              <a:off x="8978291" y="4923100"/>
              <a:ext cx="287303" cy="198966"/>
            </a:xfrm>
            <a:custGeom>
              <a:avLst/>
              <a:gdLst>
                <a:gd name="T0" fmla="*/ 78 w 97"/>
                <a:gd name="T1" fmla="*/ 0 h 68"/>
                <a:gd name="T2" fmla="*/ 70 w 97"/>
                <a:gd name="T3" fmla="*/ 20 h 68"/>
                <a:gd name="T4" fmla="*/ 49 w 97"/>
                <a:gd name="T5" fmla="*/ 66 h 68"/>
                <a:gd name="T6" fmla="*/ 29 w 97"/>
                <a:gd name="T7" fmla="*/ 20 h 68"/>
                <a:gd name="T8" fmla="*/ 20 w 97"/>
                <a:gd name="T9" fmla="*/ 0 h 68"/>
                <a:gd name="T10" fmla="*/ 0 w 97"/>
                <a:gd name="T11" fmla="*/ 39 h 68"/>
                <a:gd name="T12" fmla="*/ 0 w 97"/>
                <a:gd name="T13" fmla="*/ 50 h 68"/>
                <a:gd name="T14" fmla="*/ 49 w 97"/>
                <a:gd name="T15" fmla="*/ 68 h 68"/>
                <a:gd name="T16" fmla="*/ 97 w 97"/>
                <a:gd name="T17" fmla="*/ 50 h 68"/>
                <a:gd name="T18" fmla="*/ 97 w 97"/>
                <a:gd name="T19" fmla="*/ 39 h 68"/>
                <a:gd name="T20" fmla="*/ 78 w 97"/>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68">
                  <a:moveTo>
                    <a:pt x="78" y="0"/>
                  </a:moveTo>
                  <a:cubicBezTo>
                    <a:pt x="70" y="20"/>
                    <a:pt x="70" y="20"/>
                    <a:pt x="70" y="20"/>
                  </a:cubicBezTo>
                  <a:cubicBezTo>
                    <a:pt x="49" y="66"/>
                    <a:pt x="49" y="66"/>
                    <a:pt x="49" y="66"/>
                  </a:cubicBezTo>
                  <a:cubicBezTo>
                    <a:pt x="29" y="20"/>
                    <a:pt x="29" y="20"/>
                    <a:pt x="29" y="20"/>
                  </a:cubicBezTo>
                  <a:cubicBezTo>
                    <a:pt x="20" y="0"/>
                    <a:pt x="20" y="0"/>
                    <a:pt x="20" y="0"/>
                  </a:cubicBezTo>
                  <a:cubicBezTo>
                    <a:pt x="8" y="8"/>
                    <a:pt x="0" y="23"/>
                    <a:pt x="0" y="39"/>
                  </a:cubicBezTo>
                  <a:cubicBezTo>
                    <a:pt x="0" y="50"/>
                    <a:pt x="0" y="50"/>
                    <a:pt x="0" y="50"/>
                  </a:cubicBezTo>
                  <a:cubicBezTo>
                    <a:pt x="13" y="61"/>
                    <a:pt x="30" y="68"/>
                    <a:pt x="49" y="68"/>
                  </a:cubicBezTo>
                  <a:cubicBezTo>
                    <a:pt x="67" y="68"/>
                    <a:pt x="84" y="61"/>
                    <a:pt x="97" y="50"/>
                  </a:cubicBezTo>
                  <a:cubicBezTo>
                    <a:pt x="97" y="39"/>
                    <a:pt x="97" y="39"/>
                    <a:pt x="97" y="39"/>
                  </a:cubicBezTo>
                  <a:cubicBezTo>
                    <a:pt x="97" y="23"/>
                    <a:pt x="90" y="9"/>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6"/>
            <p:cNvSpPr/>
            <p:nvPr/>
          </p:nvSpPr>
          <p:spPr bwMode="auto">
            <a:xfrm>
              <a:off x="9099652" y="4949519"/>
              <a:ext cx="47884" cy="128791"/>
            </a:xfrm>
            <a:custGeom>
              <a:avLst/>
              <a:gdLst>
                <a:gd name="T0" fmla="*/ 0 w 16"/>
                <a:gd name="T1" fmla="*/ 0 h 44"/>
                <a:gd name="T2" fmla="*/ 3 w 16"/>
                <a:gd name="T3" fmla="*/ 7 h 44"/>
                <a:gd name="T4" fmla="*/ 0 w 16"/>
                <a:gd name="T5" fmla="*/ 36 h 44"/>
                <a:gd name="T6" fmla="*/ 8 w 16"/>
                <a:gd name="T7" fmla="*/ 44 h 44"/>
                <a:gd name="T8" fmla="*/ 15 w 16"/>
                <a:gd name="T9" fmla="*/ 36 h 44"/>
                <a:gd name="T10" fmla="*/ 12 w 16"/>
                <a:gd name="T11" fmla="*/ 7 h 44"/>
                <a:gd name="T12" fmla="*/ 16 w 16"/>
                <a:gd name="T13" fmla="*/ 0 h 44"/>
                <a:gd name="T14" fmla="*/ 8 w 16"/>
                <a:gd name="T15" fmla="*/ 1 h 44"/>
                <a:gd name="T16" fmla="*/ 0 w 16"/>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4">
                  <a:moveTo>
                    <a:pt x="0" y="0"/>
                  </a:moveTo>
                  <a:cubicBezTo>
                    <a:pt x="0" y="3"/>
                    <a:pt x="1" y="5"/>
                    <a:pt x="3" y="7"/>
                  </a:cubicBezTo>
                  <a:cubicBezTo>
                    <a:pt x="0" y="36"/>
                    <a:pt x="0" y="36"/>
                    <a:pt x="0" y="36"/>
                  </a:cubicBezTo>
                  <a:cubicBezTo>
                    <a:pt x="8" y="44"/>
                    <a:pt x="8" y="44"/>
                    <a:pt x="8" y="44"/>
                  </a:cubicBezTo>
                  <a:cubicBezTo>
                    <a:pt x="15" y="36"/>
                    <a:pt x="15" y="36"/>
                    <a:pt x="15" y="36"/>
                  </a:cubicBezTo>
                  <a:cubicBezTo>
                    <a:pt x="12" y="7"/>
                    <a:pt x="12" y="7"/>
                    <a:pt x="12" y="7"/>
                  </a:cubicBezTo>
                  <a:cubicBezTo>
                    <a:pt x="14" y="5"/>
                    <a:pt x="15" y="3"/>
                    <a:pt x="16" y="0"/>
                  </a:cubicBezTo>
                  <a:cubicBezTo>
                    <a:pt x="13" y="1"/>
                    <a:pt x="10" y="1"/>
                    <a:pt x="8" y="1"/>
                  </a:cubicBezTo>
                  <a:cubicBezTo>
                    <a:pt x="5" y="1"/>
                    <a:pt x="2"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7"/>
            <p:cNvSpPr/>
            <p:nvPr/>
          </p:nvSpPr>
          <p:spPr bwMode="auto">
            <a:xfrm>
              <a:off x="9035256" y="4800089"/>
              <a:ext cx="177500" cy="149431"/>
            </a:xfrm>
            <a:custGeom>
              <a:avLst/>
              <a:gdLst>
                <a:gd name="T0" fmla="*/ 30 w 60"/>
                <a:gd name="T1" fmla="*/ 5 h 51"/>
                <a:gd name="T2" fmla="*/ 13 w 60"/>
                <a:gd name="T3" fmla="*/ 0 h 51"/>
                <a:gd name="T4" fmla="*/ 1 w 60"/>
                <a:gd name="T5" fmla="*/ 0 h 51"/>
                <a:gd name="T6" fmla="*/ 0 w 60"/>
                <a:gd name="T7" fmla="*/ 0 h 51"/>
                <a:gd name="T8" fmla="*/ 0 w 60"/>
                <a:gd name="T9" fmla="*/ 6 h 51"/>
                <a:gd name="T10" fmla="*/ 0 w 60"/>
                <a:gd name="T11" fmla="*/ 24 h 51"/>
                <a:gd name="T12" fmla="*/ 22 w 60"/>
                <a:gd name="T13" fmla="*/ 50 h 51"/>
                <a:gd name="T14" fmla="*/ 30 w 60"/>
                <a:gd name="T15" fmla="*/ 51 h 51"/>
                <a:gd name="T16" fmla="*/ 38 w 60"/>
                <a:gd name="T17" fmla="*/ 50 h 51"/>
                <a:gd name="T18" fmla="*/ 60 w 60"/>
                <a:gd name="T19" fmla="*/ 24 h 51"/>
                <a:gd name="T20" fmla="*/ 60 w 60"/>
                <a:gd name="T21" fmla="*/ 6 h 51"/>
                <a:gd name="T22" fmla="*/ 59 w 60"/>
                <a:gd name="T23" fmla="*/ 0 h 51"/>
                <a:gd name="T24" fmla="*/ 47 w 60"/>
                <a:gd name="T25" fmla="*/ 0 h 51"/>
                <a:gd name="T26" fmla="*/ 30 w 60"/>
                <a:gd name="T2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51">
                  <a:moveTo>
                    <a:pt x="30" y="5"/>
                  </a:moveTo>
                  <a:cubicBezTo>
                    <a:pt x="22" y="5"/>
                    <a:pt x="15" y="3"/>
                    <a:pt x="13" y="0"/>
                  </a:cubicBezTo>
                  <a:cubicBezTo>
                    <a:pt x="1" y="0"/>
                    <a:pt x="1" y="0"/>
                    <a:pt x="1" y="0"/>
                  </a:cubicBezTo>
                  <a:cubicBezTo>
                    <a:pt x="0" y="0"/>
                    <a:pt x="0" y="0"/>
                    <a:pt x="0" y="0"/>
                  </a:cubicBezTo>
                  <a:cubicBezTo>
                    <a:pt x="0" y="2"/>
                    <a:pt x="0" y="4"/>
                    <a:pt x="0" y="6"/>
                  </a:cubicBezTo>
                  <a:cubicBezTo>
                    <a:pt x="0" y="24"/>
                    <a:pt x="0" y="24"/>
                    <a:pt x="0" y="24"/>
                  </a:cubicBezTo>
                  <a:cubicBezTo>
                    <a:pt x="0" y="36"/>
                    <a:pt x="9" y="47"/>
                    <a:pt x="22" y="50"/>
                  </a:cubicBezTo>
                  <a:cubicBezTo>
                    <a:pt x="24" y="51"/>
                    <a:pt x="27" y="51"/>
                    <a:pt x="30" y="51"/>
                  </a:cubicBezTo>
                  <a:cubicBezTo>
                    <a:pt x="32" y="51"/>
                    <a:pt x="35" y="51"/>
                    <a:pt x="38" y="50"/>
                  </a:cubicBezTo>
                  <a:cubicBezTo>
                    <a:pt x="50" y="47"/>
                    <a:pt x="60" y="36"/>
                    <a:pt x="60" y="24"/>
                  </a:cubicBezTo>
                  <a:cubicBezTo>
                    <a:pt x="60" y="6"/>
                    <a:pt x="60" y="6"/>
                    <a:pt x="60" y="6"/>
                  </a:cubicBezTo>
                  <a:cubicBezTo>
                    <a:pt x="60" y="4"/>
                    <a:pt x="59" y="2"/>
                    <a:pt x="59" y="0"/>
                  </a:cubicBezTo>
                  <a:cubicBezTo>
                    <a:pt x="47" y="0"/>
                    <a:pt x="47" y="0"/>
                    <a:pt x="47" y="0"/>
                  </a:cubicBezTo>
                  <a:cubicBezTo>
                    <a:pt x="46" y="3"/>
                    <a:pt x="38" y="5"/>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8"/>
            <p:cNvSpPr>
              <a:spLocks noEditPoints="1"/>
            </p:cNvSpPr>
            <p:nvPr/>
          </p:nvSpPr>
          <p:spPr bwMode="auto">
            <a:xfrm>
              <a:off x="9026175" y="4700193"/>
              <a:ext cx="198140" cy="105675"/>
            </a:xfrm>
            <a:custGeom>
              <a:avLst/>
              <a:gdLst>
                <a:gd name="T0" fmla="*/ 33 w 67"/>
                <a:gd name="T1" fmla="*/ 0 h 36"/>
                <a:gd name="T2" fmla="*/ 0 w 67"/>
                <a:gd name="T3" fmla="*/ 31 h 36"/>
                <a:gd name="T4" fmla="*/ 4 w 67"/>
                <a:gd name="T5" fmla="*/ 31 h 36"/>
                <a:gd name="T6" fmla="*/ 4 w 67"/>
                <a:gd name="T7" fmla="*/ 31 h 36"/>
                <a:gd name="T8" fmla="*/ 16 w 67"/>
                <a:gd name="T9" fmla="*/ 31 h 36"/>
                <a:gd name="T10" fmla="*/ 33 w 67"/>
                <a:gd name="T11" fmla="*/ 36 h 36"/>
                <a:gd name="T12" fmla="*/ 51 w 67"/>
                <a:gd name="T13" fmla="*/ 31 h 36"/>
                <a:gd name="T14" fmla="*/ 62 w 67"/>
                <a:gd name="T15" fmla="*/ 31 h 36"/>
                <a:gd name="T16" fmla="*/ 64 w 67"/>
                <a:gd name="T17" fmla="*/ 31 h 36"/>
                <a:gd name="T18" fmla="*/ 67 w 67"/>
                <a:gd name="T19" fmla="*/ 31 h 36"/>
                <a:gd name="T20" fmla="*/ 33 w 67"/>
                <a:gd name="T21" fmla="*/ 0 h 36"/>
                <a:gd name="T22" fmla="*/ 33 w 67"/>
                <a:gd name="T23" fmla="*/ 26 h 36"/>
                <a:gd name="T24" fmla="*/ 27 w 67"/>
                <a:gd name="T25" fmla="*/ 20 h 36"/>
                <a:gd name="T26" fmla="*/ 33 w 67"/>
                <a:gd name="T27" fmla="*/ 14 h 36"/>
                <a:gd name="T28" fmla="*/ 40 w 67"/>
                <a:gd name="T29" fmla="*/ 20 h 36"/>
                <a:gd name="T30" fmla="*/ 33 w 67"/>
                <a:gd name="T31"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36">
                  <a:moveTo>
                    <a:pt x="33" y="0"/>
                  </a:moveTo>
                  <a:cubicBezTo>
                    <a:pt x="15" y="0"/>
                    <a:pt x="1" y="14"/>
                    <a:pt x="0" y="31"/>
                  </a:cubicBezTo>
                  <a:cubicBezTo>
                    <a:pt x="4" y="31"/>
                    <a:pt x="4" y="31"/>
                    <a:pt x="4" y="31"/>
                  </a:cubicBezTo>
                  <a:cubicBezTo>
                    <a:pt x="4" y="31"/>
                    <a:pt x="4" y="31"/>
                    <a:pt x="4" y="31"/>
                  </a:cubicBezTo>
                  <a:cubicBezTo>
                    <a:pt x="16" y="31"/>
                    <a:pt x="16" y="31"/>
                    <a:pt x="16" y="31"/>
                  </a:cubicBezTo>
                  <a:cubicBezTo>
                    <a:pt x="18" y="34"/>
                    <a:pt x="25" y="36"/>
                    <a:pt x="33" y="36"/>
                  </a:cubicBezTo>
                  <a:cubicBezTo>
                    <a:pt x="42" y="36"/>
                    <a:pt x="49" y="34"/>
                    <a:pt x="51" y="31"/>
                  </a:cubicBezTo>
                  <a:cubicBezTo>
                    <a:pt x="62" y="31"/>
                    <a:pt x="62" y="31"/>
                    <a:pt x="62" y="31"/>
                  </a:cubicBezTo>
                  <a:cubicBezTo>
                    <a:pt x="64" y="31"/>
                    <a:pt x="64" y="31"/>
                    <a:pt x="64" y="31"/>
                  </a:cubicBezTo>
                  <a:cubicBezTo>
                    <a:pt x="67" y="31"/>
                    <a:pt x="67" y="31"/>
                    <a:pt x="67" y="31"/>
                  </a:cubicBezTo>
                  <a:cubicBezTo>
                    <a:pt x="66" y="14"/>
                    <a:pt x="51" y="0"/>
                    <a:pt x="33" y="0"/>
                  </a:cubicBezTo>
                  <a:close/>
                  <a:moveTo>
                    <a:pt x="33" y="26"/>
                  </a:moveTo>
                  <a:cubicBezTo>
                    <a:pt x="30" y="26"/>
                    <a:pt x="27" y="24"/>
                    <a:pt x="27" y="20"/>
                  </a:cubicBezTo>
                  <a:cubicBezTo>
                    <a:pt x="27" y="17"/>
                    <a:pt x="30" y="14"/>
                    <a:pt x="33" y="14"/>
                  </a:cubicBezTo>
                  <a:cubicBezTo>
                    <a:pt x="37" y="14"/>
                    <a:pt x="40" y="17"/>
                    <a:pt x="40" y="20"/>
                  </a:cubicBezTo>
                  <a:cubicBezTo>
                    <a:pt x="40" y="24"/>
                    <a:pt x="37" y="26"/>
                    <a:pt x="3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6" name="等腰三角形 45"/>
          <p:cNvSpPr/>
          <p:nvPr/>
        </p:nvSpPr>
        <p:spPr>
          <a:xfrm rot="16200000" flipH="1">
            <a:off x="1968214" y="3846476"/>
            <a:ext cx="193262" cy="151458"/>
          </a:xfrm>
          <a:prstGeom prst="triangl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53"/>
          <p:cNvSpPr txBox="1"/>
          <p:nvPr/>
        </p:nvSpPr>
        <p:spPr>
          <a:xfrm>
            <a:off x="1550124" y="1987034"/>
            <a:ext cx="1058348" cy="338554"/>
          </a:xfrm>
          <a:prstGeom prst="rect">
            <a:avLst/>
          </a:prstGeom>
          <a:noFill/>
        </p:spPr>
        <p:txBody>
          <a:bodyPr wrap="square" rtlCol="0">
            <a:spAutoFit/>
          </a:bodyPr>
          <a:lstStyle/>
          <a:p>
            <a:r>
              <a:rPr lang="zh-CN" altLang="en-US" sz="1600" dirty="0">
                <a:latin typeface="+mn-ea"/>
              </a:rPr>
              <a:t>添加标题</a:t>
            </a:r>
          </a:p>
        </p:txBody>
      </p:sp>
      <p:sp>
        <p:nvSpPr>
          <p:cNvPr id="48" name="文本框 154"/>
          <p:cNvSpPr txBox="1"/>
          <p:nvPr/>
        </p:nvSpPr>
        <p:spPr>
          <a:xfrm>
            <a:off x="1048532" y="2254714"/>
            <a:ext cx="1515675" cy="904863"/>
          </a:xfrm>
          <a:prstGeom prst="rect">
            <a:avLst/>
          </a:prstGeom>
          <a:noFill/>
        </p:spPr>
        <p:txBody>
          <a:bodyPr wrap="square" rtlCol="0">
            <a:spAutoFit/>
          </a:bodyPr>
          <a:lstStyle/>
          <a:p>
            <a:pPr algn="just">
              <a:lnSpc>
                <a:spcPct val="120000"/>
              </a:lnSpc>
            </a:pPr>
            <a:r>
              <a:rPr lang="en-US" altLang="zh-CN" sz="1100" dirty="0" smtClean="0">
                <a:solidFill>
                  <a:prstClr val="black">
                    <a:lumMod val="50000"/>
                    <a:lumOff val="50000"/>
                  </a:prstClr>
                </a:solidFill>
                <a:latin typeface="微软雅黑" panose="020B0503020204020204" pitchFamily="34" charset="-122"/>
                <a:ea typeface="微软雅黑" panose="020B0503020204020204" pitchFamily="34" charset="-122"/>
              </a:rPr>
              <a:t>TH</a:t>
            </a:r>
            <a:r>
              <a:rPr lang="zh-CN" altLang="en-US" sz="1100" dirty="0" smtClean="0">
                <a:solidFill>
                  <a:prstClr val="black">
                    <a:lumMod val="50000"/>
                    <a:lumOff val="50000"/>
                  </a:prstClr>
                </a:solidFill>
                <a:latin typeface="微软雅黑" panose="020B0503020204020204" pitchFamily="34" charset="-122"/>
                <a:ea typeface="微软雅黑" panose="020B0503020204020204" pitchFamily="34" charset="-122"/>
              </a:rPr>
              <a:t>设计师</a:t>
            </a:r>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致力于教学课件、教学设计、汇报</a:t>
            </a: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及相册</a:t>
            </a: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的原创设计与美化</a:t>
            </a:r>
          </a:p>
        </p:txBody>
      </p:sp>
      <p:sp>
        <p:nvSpPr>
          <p:cNvPr id="49" name="等腰三角形 48"/>
          <p:cNvSpPr/>
          <p:nvPr/>
        </p:nvSpPr>
        <p:spPr>
          <a:xfrm rot="16200000" flipH="1">
            <a:off x="2721416" y="2355095"/>
            <a:ext cx="193262" cy="151458"/>
          </a:xfrm>
          <a:prstGeom prst="triangl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等腰三角形 49"/>
          <p:cNvSpPr/>
          <p:nvPr/>
        </p:nvSpPr>
        <p:spPr>
          <a:xfrm rot="16200000" flipH="1">
            <a:off x="2716946" y="5299763"/>
            <a:ext cx="193262" cy="151458"/>
          </a:xfrm>
          <a:prstGeom prst="triangl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文本框 167"/>
          <p:cNvSpPr txBox="1"/>
          <p:nvPr/>
        </p:nvSpPr>
        <p:spPr>
          <a:xfrm>
            <a:off x="845056" y="3436408"/>
            <a:ext cx="1493849" cy="338554"/>
          </a:xfrm>
          <a:prstGeom prst="rect">
            <a:avLst/>
          </a:prstGeom>
          <a:noFill/>
        </p:spPr>
        <p:txBody>
          <a:bodyPr wrap="square" rtlCol="0">
            <a:spAutoFit/>
          </a:bodyPr>
          <a:lstStyle/>
          <a:p>
            <a:r>
              <a:rPr lang="zh-CN" altLang="en-US" sz="1600" dirty="0">
                <a:latin typeface="+mn-ea"/>
              </a:rPr>
              <a:t>添加标题</a:t>
            </a:r>
          </a:p>
        </p:txBody>
      </p:sp>
      <p:sp>
        <p:nvSpPr>
          <p:cNvPr id="52" name="文本框 168"/>
          <p:cNvSpPr txBox="1"/>
          <p:nvPr/>
        </p:nvSpPr>
        <p:spPr>
          <a:xfrm>
            <a:off x="319219" y="3707413"/>
            <a:ext cx="1540071" cy="904863"/>
          </a:xfrm>
          <a:prstGeom prst="rect">
            <a:avLst/>
          </a:prstGeom>
          <a:noFill/>
        </p:spPr>
        <p:txBody>
          <a:bodyPr wrap="square" rtlCol="0">
            <a:spAutoFit/>
          </a:bodyPr>
          <a:lstStyle/>
          <a:p>
            <a:pPr algn="just">
              <a:lnSpc>
                <a:spcPct val="120000"/>
              </a:lnSpc>
            </a:pPr>
            <a:r>
              <a:rPr lang="en-US" altLang="zh-CN" sz="1100" dirty="0" smtClean="0">
                <a:solidFill>
                  <a:prstClr val="black">
                    <a:lumMod val="50000"/>
                    <a:lumOff val="50000"/>
                  </a:prstClr>
                </a:solidFill>
                <a:latin typeface="微软雅黑" panose="020B0503020204020204" pitchFamily="34" charset="-122"/>
                <a:ea typeface="微软雅黑" panose="020B0503020204020204" pitchFamily="34" charset="-122"/>
              </a:rPr>
              <a:t>TH</a:t>
            </a:r>
            <a:r>
              <a:rPr lang="zh-CN" altLang="en-US" sz="1100" dirty="0" smtClean="0">
                <a:solidFill>
                  <a:prstClr val="black">
                    <a:lumMod val="50000"/>
                    <a:lumOff val="50000"/>
                  </a:prstClr>
                </a:solidFill>
                <a:latin typeface="微软雅黑" panose="020B0503020204020204" pitchFamily="34" charset="-122"/>
                <a:ea typeface="微软雅黑" panose="020B0503020204020204" pitchFamily="34" charset="-122"/>
              </a:rPr>
              <a:t>设计师</a:t>
            </a:r>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致力于教学课件、教学设计、汇报</a:t>
            </a: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及相册</a:t>
            </a: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的原创设计与美化</a:t>
            </a:r>
          </a:p>
        </p:txBody>
      </p:sp>
      <p:sp>
        <p:nvSpPr>
          <p:cNvPr id="53" name="文本框 171"/>
          <p:cNvSpPr txBox="1"/>
          <p:nvPr/>
        </p:nvSpPr>
        <p:spPr>
          <a:xfrm>
            <a:off x="1597039" y="4935049"/>
            <a:ext cx="1493849" cy="338554"/>
          </a:xfrm>
          <a:prstGeom prst="rect">
            <a:avLst/>
          </a:prstGeom>
          <a:noFill/>
        </p:spPr>
        <p:txBody>
          <a:bodyPr wrap="square" rtlCol="0">
            <a:spAutoFit/>
          </a:bodyPr>
          <a:lstStyle/>
          <a:p>
            <a:r>
              <a:rPr lang="zh-CN" altLang="en-US" sz="1600" dirty="0">
                <a:latin typeface="+mn-ea"/>
              </a:rPr>
              <a:t>添加标题</a:t>
            </a:r>
          </a:p>
        </p:txBody>
      </p:sp>
      <p:grpSp>
        <p:nvGrpSpPr>
          <p:cNvPr id="54" name="组合 53"/>
          <p:cNvGrpSpPr/>
          <p:nvPr/>
        </p:nvGrpSpPr>
        <p:grpSpPr>
          <a:xfrm>
            <a:off x="496230" y="3411637"/>
            <a:ext cx="374827" cy="339164"/>
            <a:chOff x="2586651" y="3273164"/>
            <a:chExt cx="374827" cy="339164"/>
          </a:xfrm>
          <a:solidFill>
            <a:schemeClr val="accent5"/>
          </a:solidFill>
        </p:grpSpPr>
        <p:sp>
          <p:nvSpPr>
            <p:cNvPr id="55" name="Freeform 35"/>
            <p:cNvSpPr/>
            <p:nvPr/>
          </p:nvSpPr>
          <p:spPr bwMode="auto">
            <a:xfrm>
              <a:off x="2586651" y="3385248"/>
              <a:ext cx="282394" cy="227080"/>
            </a:xfrm>
            <a:custGeom>
              <a:avLst/>
              <a:gdLst>
                <a:gd name="T0" fmla="*/ 164 w 164"/>
                <a:gd name="T1" fmla="*/ 59 h 132"/>
                <a:gd name="T2" fmla="*/ 131 w 164"/>
                <a:gd name="T3" fmla="*/ 63 h 132"/>
                <a:gd name="T4" fmla="*/ 108 w 164"/>
                <a:gd name="T5" fmla="*/ 61 h 132"/>
                <a:gd name="T6" fmla="*/ 76 w 164"/>
                <a:gd name="T7" fmla="*/ 83 h 132"/>
                <a:gd name="T8" fmla="*/ 77 w 164"/>
                <a:gd name="T9" fmla="*/ 50 h 132"/>
                <a:gd name="T10" fmla="*/ 41 w 164"/>
                <a:gd name="T11" fmla="*/ 0 h 132"/>
                <a:gd name="T12" fmla="*/ 0 w 164"/>
                <a:gd name="T13" fmla="*/ 48 h 132"/>
                <a:gd name="T14" fmla="*/ 83 w 164"/>
                <a:gd name="T15" fmla="*/ 105 h 132"/>
                <a:gd name="T16" fmla="*/ 108 w 164"/>
                <a:gd name="T17" fmla="*/ 102 h 132"/>
                <a:gd name="T18" fmla="*/ 138 w 164"/>
                <a:gd name="T19" fmla="*/ 132 h 132"/>
                <a:gd name="T20" fmla="*/ 130 w 164"/>
                <a:gd name="T21" fmla="*/ 95 h 132"/>
                <a:gd name="T22" fmla="*/ 164 w 164"/>
                <a:gd name="T23" fmla="*/ 5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2">
                  <a:moveTo>
                    <a:pt x="164" y="59"/>
                  </a:moveTo>
                  <a:cubicBezTo>
                    <a:pt x="154" y="62"/>
                    <a:pt x="143" y="63"/>
                    <a:pt x="131" y="63"/>
                  </a:cubicBezTo>
                  <a:cubicBezTo>
                    <a:pt x="123" y="63"/>
                    <a:pt x="115" y="62"/>
                    <a:pt x="108" y="61"/>
                  </a:cubicBezTo>
                  <a:cubicBezTo>
                    <a:pt x="104" y="64"/>
                    <a:pt x="76" y="83"/>
                    <a:pt x="76" y="83"/>
                  </a:cubicBezTo>
                  <a:cubicBezTo>
                    <a:pt x="76" y="83"/>
                    <a:pt x="76" y="56"/>
                    <a:pt x="77" y="50"/>
                  </a:cubicBezTo>
                  <a:cubicBezTo>
                    <a:pt x="55" y="38"/>
                    <a:pt x="41" y="20"/>
                    <a:pt x="41" y="0"/>
                  </a:cubicBezTo>
                  <a:cubicBezTo>
                    <a:pt x="17" y="10"/>
                    <a:pt x="0" y="28"/>
                    <a:pt x="0" y="48"/>
                  </a:cubicBezTo>
                  <a:cubicBezTo>
                    <a:pt x="0" y="80"/>
                    <a:pt x="37" y="105"/>
                    <a:pt x="83" y="105"/>
                  </a:cubicBezTo>
                  <a:cubicBezTo>
                    <a:pt x="92" y="105"/>
                    <a:pt x="100" y="104"/>
                    <a:pt x="108" y="102"/>
                  </a:cubicBezTo>
                  <a:cubicBezTo>
                    <a:pt x="138" y="132"/>
                    <a:pt x="138" y="132"/>
                    <a:pt x="138" y="132"/>
                  </a:cubicBezTo>
                  <a:cubicBezTo>
                    <a:pt x="130" y="95"/>
                    <a:pt x="130" y="95"/>
                    <a:pt x="130" y="95"/>
                  </a:cubicBezTo>
                  <a:cubicBezTo>
                    <a:pt x="148" y="87"/>
                    <a:pt x="160" y="74"/>
                    <a:pt x="16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36"/>
            <p:cNvSpPr/>
            <p:nvPr/>
          </p:nvSpPr>
          <p:spPr bwMode="auto">
            <a:xfrm>
              <a:off x="2677629" y="3273164"/>
              <a:ext cx="283849" cy="215435"/>
            </a:xfrm>
            <a:custGeom>
              <a:avLst/>
              <a:gdLst>
                <a:gd name="T0" fmla="*/ 83 w 165"/>
                <a:gd name="T1" fmla="*/ 0 h 125"/>
                <a:gd name="T2" fmla="*/ 0 w 165"/>
                <a:gd name="T3" fmla="*/ 56 h 125"/>
                <a:gd name="T4" fmla="*/ 36 w 165"/>
                <a:gd name="T5" fmla="*/ 102 h 125"/>
                <a:gd name="T6" fmla="*/ 35 w 165"/>
                <a:gd name="T7" fmla="*/ 125 h 125"/>
                <a:gd name="T8" fmla="*/ 57 w 165"/>
                <a:gd name="T9" fmla="*/ 110 h 125"/>
                <a:gd name="T10" fmla="*/ 83 w 165"/>
                <a:gd name="T11" fmla="*/ 113 h 125"/>
                <a:gd name="T12" fmla="*/ 165 w 165"/>
                <a:gd name="T13" fmla="*/ 56 h 125"/>
                <a:gd name="T14" fmla="*/ 83 w 165"/>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5">
                  <a:moveTo>
                    <a:pt x="83" y="0"/>
                  </a:moveTo>
                  <a:cubicBezTo>
                    <a:pt x="37" y="0"/>
                    <a:pt x="0" y="25"/>
                    <a:pt x="0" y="56"/>
                  </a:cubicBezTo>
                  <a:cubicBezTo>
                    <a:pt x="0" y="75"/>
                    <a:pt x="14" y="92"/>
                    <a:pt x="36" y="102"/>
                  </a:cubicBezTo>
                  <a:cubicBezTo>
                    <a:pt x="35" y="125"/>
                    <a:pt x="35" y="125"/>
                    <a:pt x="35" y="125"/>
                  </a:cubicBezTo>
                  <a:cubicBezTo>
                    <a:pt x="57" y="110"/>
                    <a:pt x="57" y="110"/>
                    <a:pt x="57" y="110"/>
                  </a:cubicBezTo>
                  <a:cubicBezTo>
                    <a:pt x="65" y="112"/>
                    <a:pt x="74" y="113"/>
                    <a:pt x="83" y="113"/>
                  </a:cubicBezTo>
                  <a:cubicBezTo>
                    <a:pt x="128" y="113"/>
                    <a:pt x="165" y="87"/>
                    <a:pt x="165" y="56"/>
                  </a:cubicBezTo>
                  <a:cubicBezTo>
                    <a:pt x="165" y="25"/>
                    <a:pt x="128"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7" name="Freeform 32"/>
          <p:cNvSpPr>
            <a:spLocks noEditPoints="1"/>
          </p:cNvSpPr>
          <p:nvPr/>
        </p:nvSpPr>
        <p:spPr bwMode="auto">
          <a:xfrm>
            <a:off x="1161045" y="1950046"/>
            <a:ext cx="419057" cy="299950"/>
          </a:xfrm>
          <a:custGeom>
            <a:avLst/>
            <a:gdLst>
              <a:gd name="T0" fmla="*/ 92 w 244"/>
              <a:gd name="T1" fmla="*/ 48 h 175"/>
              <a:gd name="T2" fmla="*/ 102 w 244"/>
              <a:gd name="T3" fmla="*/ 27 h 175"/>
              <a:gd name="T4" fmla="*/ 75 w 244"/>
              <a:gd name="T5" fmla="*/ 0 h 175"/>
              <a:gd name="T6" fmla="*/ 48 w 244"/>
              <a:gd name="T7" fmla="*/ 27 h 175"/>
              <a:gd name="T8" fmla="*/ 58 w 244"/>
              <a:gd name="T9" fmla="*/ 48 h 175"/>
              <a:gd name="T10" fmla="*/ 10 w 244"/>
              <a:gd name="T11" fmla="*/ 123 h 175"/>
              <a:gd name="T12" fmla="*/ 46 w 244"/>
              <a:gd name="T13" fmla="*/ 97 h 175"/>
              <a:gd name="T14" fmla="*/ 32 w 244"/>
              <a:gd name="T15" fmla="*/ 175 h 175"/>
              <a:gd name="T16" fmla="*/ 57 w 244"/>
              <a:gd name="T17" fmla="*/ 175 h 175"/>
              <a:gd name="T18" fmla="*/ 75 w 244"/>
              <a:gd name="T19" fmla="*/ 142 h 175"/>
              <a:gd name="T20" fmla="*/ 93 w 244"/>
              <a:gd name="T21" fmla="*/ 175 h 175"/>
              <a:gd name="T22" fmla="*/ 118 w 244"/>
              <a:gd name="T23" fmla="*/ 175 h 175"/>
              <a:gd name="T24" fmla="*/ 104 w 244"/>
              <a:gd name="T25" fmla="*/ 97 h 175"/>
              <a:gd name="T26" fmla="*/ 140 w 244"/>
              <a:gd name="T27" fmla="*/ 123 h 175"/>
              <a:gd name="T28" fmla="*/ 92 w 244"/>
              <a:gd name="T29" fmla="*/ 48 h 175"/>
              <a:gd name="T30" fmla="*/ 208 w 244"/>
              <a:gd name="T31" fmla="*/ 97 h 175"/>
              <a:gd name="T32" fmla="*/ 214 w 244"/>
              <a:gd name="T33" fmla="*/ 84 h 175"/>
              <a:gd name="T34" fmla="*/ 198 w 244"/>
              <a:gd name="T35" fmla="*/ 68 h 175"/>
              <a:gd name="T36" fmla="*/ 181 w 244"/>
              <a:gd name="T37" fmla="*/ 84 h 175"/>
              <a:gd name="T38" fmla="*/ 187 w 244"/>
              <a:gd name="T39" fmla="*/ 97 h 175"/>
              <a:gd name="T40" fmla="*/ 158 w 244"/>
              <a:gd name="T41" fmla="*/ 143 h 175"/>
              <a:gd name="T42" fmla="*/ 180 w 244"/>
              <a:gd name="T43" fmla="*/ 127 h 175"/>
              <a:gd name="T44" fmla="*/ 171 w 244"/>
              <a:gd name="T45" fmla="*/ 175 h 175"/>
              <a:gd name="T46" fmla="*/ 186 w 244"/>
              <a:gd name="T47" fmla="*/ 175 h 175"/>
              <a:gd name="T48" fmla="*/ 198 w 244"/>
              <a:gd name="T49" fmla="*/ 155 h 175"/>
              <a:gd name="T50" fmla="*/ 209 w 244"/>
              <a:gd name="T51" fmla="*/ 175 h 175"/>
              <a:gd name="T52" fmla="*/ 224 w 244"/>
              <a:gd name="T53" fmla="*/ 175 h 175"/>
              <a:gd name="T54" fmla="*/ 216 w 244"/>
              <a:gd name="T55" fmla="*/ 127 h 175"/>
              <a:gd name="T56" fmla="*/ 237 w 244"/>
              <a:gd name="T57" fmla="*/ 143 h 175"/>
              <a:gd name="T58" fmla="*/ 208 w 244"/>
              <a:gd name="T59" fmla="*/ 9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175">
                <a:moveTo>
                  <a:pt x="92" y="48"/>
                </a:moveTo>
                <a:cubicBezTo>
                  <a:pt x="98" y="43"/>
                  <a:pt x="102" y="36"/>
                  <a:pt x="102" y="27"/>
                </a:cubicBezTo>
                <a:cubicBezTo>
                  <a:pt x="102" y="12"/>
                  <a:pt x="90" y="0"/>
                  <a:pt x="75" y="0"/>
                </a:cubicBezTo>
                <a:cubicBezTo>
                  <a:pt x="60" y="0"/>
                  <a:pt x="48" y="12"/>
                  <a:pt x="48" y="27"/>
                </a:cubicBezTo>
                <a:cubicBezTo>
                  <a:pt x="48" y="36"/>
                  <a:pt x="52" y="43"/>
                  <a:pt x="58" y="48"/>
                </a:cubicBezTo>
                <a:cubicBezTo>
                  <a:pt x="31" y="58"/>
                  <a:pt x="0" y="113"/>
                  <a:pt x="10" y="123"/>
                </a:cubicBezTo>
                <a:cubicBezTo>
                  <a:pt x="19" y="131"/>
                  <a:pt x="34" y="114"/>
                  <a:pt x="46" y="97"/>
                </a:cubicBezTo>
                <a:cubicBezTo>
                  <a:pt x="39" y="123"/>
                  <a:pt x="34" y="151"/>
                  <a:pt x="32" y="175"/>
                </a:cubicBezTo>
                <a:cubicBezTo>
                  <a:pt x="57" y="175"/>
                  <a:pt x="57" y="175"/>
                  <a:pt x="57" y="175"/>
                </a:cubicBezTo>
                <a:cubicBezTo>
                  <a:pt x="57" y="161"/>
                  <a:pt x="66" y="142"/>
                  <a:pt x="75" y="142"/>
                </a:cubicBezTo>
                <a:cubicBezTo>
                  <a:pt x="84" y="142"/>
                  <a:pt x="93" y="161"/>
                  <a:pt x="93" y="175"/>
                </a:cubicBezTo>
                <a:cubicBezTo>
                  <a:pt x="118" y="175"/>
                  <a:pt x="118" y="175"/>
                  <a:pt x="118" y="175"/>
                </a:cubicBezTo>
                <a:cubicBezTo>
                  <a:pt x="116" y="151"/>
                  <a:pt x="111" y="123"/>
                  <a:pt x="104" y="97"/>
                </a:cubicBezTo>
                <a:cubicBezTo>
                  <a:pt x="116" y="114"/>
                  <a:pt x="131" y="131"/>
                  <a:pt x="140" y="123"/>
                </a:cubicBezTo>
                <a:cubicBezTo>
                  <a:pt x="150" y="113"/>
                  <a:pt x="119" y="58"/>
                  <a:pt x="92" y="48"/>
                </a:cubicBezTo>
                <a:close/>
                <a:moveTo>
                  <a:pt x="208" y="97"/>
                </a:moveTo>
                <a:cubicBezTo>
                  <a:pt x="212" y="94"/>
                  <a:pt x="214" y="89"/>
                  <a:pt x="214" y="84"/>
                </a:cubicBezTo>
                <a:cubicBezTo>
                  <a:pt x="214" y="75"/>
                  <a:pt x="207" y="68"/>
                  <a:pt x="198" y="68"/>
                </a:cubicBezTo>
                <a:cubicBezTo>
                  <a:pt x="188" y="68"/>
                  <a:pt x="181" y="75"/>
                  <a:pt x="181" y="84"/>
                </a:cubicBezTo>
                <a:cubicBezTo>
                  <a:pt x="181" y="89"/>
                  <a:pt x="183" y="94"/>
                  <a:pt x="187" y="97"/>
                </a:cubicBezTo>
                <a:cubicBezTo>
                  <a:pt x="170" y="103"/>
                  <a:pt x="151" y="137"/>
                  <a:pt x="158" y="143"/>
                </a:cubicBezTo>
                <a:cubicBezTo>
                  <a:pt x="163" y="148"/>
                  <a:pt x="172" y="137"/>
                  <a:pt x="180" y="127"/>
                </a:cubicBezTo>
                <a:cubicBezTo>
                  <a:pt x="176" y="143"/>
                  <a:pt x="173" y="160"/>
                  <a:pt x="171" y="175"/>
                </a:cubicBezTo>
                <a:cubicBezTo>
                  <a:pt x="186" y="175"/>
                  <a:pt x="186" y="175"/>
                  <a:pt x="186" y="175"/>
                </a:cubicBezTo>
                <a:cubicBezTo>
                  <a:pt x="186" y="167"/>
                  <a:pt x="192" y="155"/>
                  <a:pt x="198" y="155"/>
                </a:cubicBezTo>
                <a:cubicBezTo>
                  <a:pt x="203" y="155"/>
                  <a:pt x="209" y="167"/>
                  <a:pt x="209" y="175"/>
                </a:cubicBezTo>
                <a:cubicBezTo>
                  <a:pt x="224" y="175"/>
                  <a:pt x="224" y="175"/>
                  <a:pt x="224" y="175"/>
                </a:cubicBezTo>
                <a:cubicBezTo>
                  <a:pt x="223" y="160"/>
                  <a:pt x="219" y="143"/>
                  <a:pt x="216" y="127"/>
                </a:cubicBezTo>
                <a:cubicBezTo>
                  <a:pt x="223" y="137"/>
                  <a:pt x="232" y="148"/>
                  <a:pt x="237" y="143"/>
                </a:cubicBezTo>
                <a:cubicBezTo>
                  <a:pt x="244" y="137"/>
                  <a:pt x="225" y="103"/>
                  <a:pt x="208" y="97"/>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58" name="组合 57"/>
          <p:cNvGrpSpPr/>
          <p:nvPr/>
        </p:nvGrpSpPr>
        <p:grpSpPr>
          <a:xfrm>
            <a:off x="1289823" y="4880525"/>
            <a:ext cx="326735" cy="368734"/>
            <a:chOff x="3380244" y="4742052"/>
            <a:chExt cx="326735" cy="368734"/>
          </a:xfrm>
          <a:solidFill>
            <a:schemeClr val="accent4"/>
          </a:solidFill>
        </p:grpSpPr>
        <p:sp>
          <p:nvSpPr>
            <p:cNvPr id="59" name="Freeform 33"/>
            <p:cNvSpPr>
              <a:spLocks noEditPoints="1"/>
            </p:cNvSpPr>
            <p:nvPr/>
          </p:nvSpPr>
          <p:spPr bwMode="auto">
            <a:xfrm>
              <a:off x="3380244" y="4742052"/>
              <a:ext cx="326735" cy="368734"/>
            </a:xfrm>
            <a:custGeom>
              <a:avLst/>
              <a:gdLst>
                <a:gd name="T0" fmla="*/ 103 w 194"/>
                <a:gd name="T1" fmla="*/ 26 h 219"/>
                <a:gd name="T2" fmla="*/ 103 w 194"/>
                <a:gd name="T3" fmla="*/ 18 h 219"/>
                <a:gd name="T4" fmla="*/ 120 w 194"/>
                <a:gd name="T5" fmla="*/ 18 h 219"/>
                <a:gd name="T6" fmla="*/ 120 w 194"/>
                <a:gd name="T7" fmla="*/ 0 h 219"/>
                <a:gd name="T8" fmla="*/ 74 w 194"/>
                <a:gd name="T9" fmla="*/ 0 h 219"/>
                <a:gd name="T10" fmla="*/ 74 w 194"/>
                <a:gd name="T11" fmla="*/ 18 h 219"/>
                <a:gd name="T12" fmla="*/ 91 w 194"/>
                <a:gd name="T13" fmla="*/ 18 h 219"/>
                <a:gd name="T14" fmla="*/ 91 w 194"/>
                <a:gd name="T15" fmla="*/ 26 h 219"/>
                <a:gd name="T16" fmla="*/ 0 w 194"/>
                <a:gd name="T17" fmla="*/ 122 h 219"/>
                <a:gd name="T18" fmla="*/ 97 w 194"/>
                <a:gd name="T19" fmla="*/ 219 h 219"/>
                <a:gd name="T20" fmla="*/ 194 w 194"/>
                <a:gd name="T21" fmla="*/ 122 h 219"/>
                <a:gd name="T22" fmla="*/ 103 w 194"/>
                <a:gd name="T23" fmla="*/ 26 h 219"/>
                <a:gd name="T24" fmla="*/ 158 w 194"/>
                <a:gd name="T25" fmla="*/ 180 h 219"/>
                <a:gd name="T26" fmla="*/ 145 w 194"/>
                <a:gd name="T27" fmla="*/ 167 h 219"/>
                <a:gd name="T28" fmla="*/ 142 w 194"/>
                <a:gd name="T29" fmla="*/ 171 h 219"/>
                <a:gd name="T30" fmla="*/ 154 w 194"/>
                <a:gd name="T31" fmla="*/ 183 h 219"/>
                <a:gd name="T32" fmla="*/ 100 w 194"/>
                <a:gd name="T33" fmla="*/ 206 h 219"/>
                <a:gd name="T34" fmla="*/ 100 w 194"/>
                <a:gd name="T35" fmla="*/ 188 h 219"/>
                <a:gd name="T36" fmla="*/ 95 w 194"/>
                <a:gd name="T37" fmla="*/ 188 h 219"/>
                <a:gd name="T38" fmla="*/ 95 w 194"/>
                <a:gd name="T39" fmla="*/ 206 h 219"/>
                <a:gd name="T40" fmla="*/ 40 w 194"/>
                <a:gd name="T41" fmla="*/ 183 h 219"/>
                <a:gd name="T42" fmla="*/ 52 w 194"/>
                <a:gd name="T43" fmla="*/ 171 h 219"/>
                <a:gd name="T44" fmla="*/ 49 w 194"/>
                <a:gd name="T45" fmla="*/ 167 h 219"/>
                <a:gd name="T46" fmla="*/ 36 w 194"/>
                <a:gd name="T47" fmla="*/ 180 h 219"/>
                <a:gd name="T48" fmla="*/ 14 w 194"/>
                <a:gd name="T49" fmla="*/ 125 h 219"/>
                <a:gd name="T50" fmla="*/ 31 w 194"/>
                <a:gd name="T51" fmla="*/ 125 h 219"/>
                <a:gd name="T52" fmla="*/ 31 w 194"/>
                <a:gd name="T53" fmla="*/ 120 h 219"/>
                <a:gd name="T54" fmla="*/ 14 w 194"/>
                <a:gd name="T55" fmla="*/ 120 h 219"/>
                <a:gd name="T56" fmla="*/ 36 w 194"/>
                <a:gd name="T57" fmla="*/ 65 h 219"/>
                <a:gd name="T58" fmla="*/ 49 w 194"/>
                <a:gd name="T59" fmla="*/ 78 h 219"/>
                <a:gd name="T60" fmla="*/ 52 w 194"/>
                <a:gd name="T61" fmla="*/ 74 h 219"/>
                <a:gd name="T62" fmla="*/ 40 w 194"/>
                <a:gd name="T63" fmla="*/ 62 h 219"/>
                <a:gd name="T64" fmla="*/ 95 w 194"/>
                <a:gd name="T65" fmla="*/ 39 h 219"/>
                <a:gd name="T66" fmla="*/ 95 w 194"/>
                <a:gd name="T67" fmla="*/ 56 h 219"/>
                <a:gd name="T68" fmla="*/ 100 w 194"/>
                <a:gd name="T69" fmla="*/ 56 h 219"/>
                <a:gd name="T70" fmla="*/ 100 w 194"/>
                <a:gd name="T71" fmla="*/ 39 h 219"/>
                <a:gd name="T72" fmla="*/ 154 w 194"/>
                <a:gd name="T73" fmla="*/ 62 h 219"/>
                <a:gd name="T74" fmla="*/ 142 w 194"/>
                <a:gd name="T75" fmla="*/ 74 h 219"/>
                <a:gd name="T76" fmla="*/ 145 w 194"/>
                <a:gd name="T77" fmla="*/ 78 h 219"/>
                <a:gd name="T78" fmla="*/ 158 w 194"/>
                <a:gd name="T79" fmla="*/ 65 h 219"/>
                <a:gd name="T80" fmla="*/ 180 w 194"/>
                <a:gd name="T81" fmla="*/ 120 h 219"/>
                <a:gd name="T82" fmla="*/ 163 w 194"/>
                <a:gd name="T83" fmla="*/ 120 h 219"/>
                <a:gd name="T84" fmla="*/ 163 w 194"/>
                <a:gd name="T85" fmla="*/ 125 h 219"/>
                <a:gd name="T86" fmla="*/ 180 w 194"/>
                <a:gd name="T87" fmla="*/ 125 h 219"/>
                <a:gd name="T88" fmla="*/ 158 w 194"/>
                <a:gd name="T89"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 h="219">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34"/>
            <p:cNvSpPr/>
            <p:nvPr/>
          </p:nvSpPr>
          <p:spPr bwMode="auto">
            <a:xfrm>
              <a:off x="3531866" y="4845269"/>
              <a:ext cx="71896" cy="122437"/>
            </a:xfrm>
            <a:custGeom>
              <a:avLst/>
              <a:gdLst>
                <a:gd name="T0" fmla="*/ 101 w 101"/>
                <a:gd name="T1" fmla="*/ 66 h 172"/>
                <a:gd name="T2" fmla="*/ 94 w 101"/>
                <a:gd name="T3" fmla="*/ 59 h 172"/>
                <a:gd name="T4" fmla="*/ 21 w 101"/>
                <a:gd name="T5" fmla="*/ 132 h 172"/>
                <a:gd name="T6" fmla="*/ 21 w 101"/>
                <a:gd name="T7" fmla="*/ 0 h 172"/>
                <a:gd name="T8" fmla="*/ 11 w 101"/>
                <a:gd name="T9" fmla="*/ 0 h 172"/>
                <a:gd name="T10" fmla="*/ 11 w 101"/>
                <a:gd name="T11" fmla="*/ 141 h 172"/>
                <a:gd name="T12" fmla="*/ 0 w 101"/>
                <a:gd name="T13" fmla="*/ 153 h 172"/>
                <a:gd name="T14" fmla="*/ 7 w 101"/>
                <a:gd name="T15" fmla="*/ 163 h 172"/>
                <a:gd name="T16" fmla="*/ 11 w 101"/>
                <a:gd name="T17" fmla="*/ 158 h 172"/>
                <a:gd name="T18" fmla="*/ 11 w 101"/>
                <a:gd name="T19" fmla="*/ 172 h 172"/>
                <a:gd name="T20" fmla="*/ 21 w 101"/>
                <a:gd name="T21" fmla="*/ 172 h 172"/>
                <a:gd name="T22" fmla="*/ 21 w 101"/>
                <a:gd name="T23" fmla="*/ 146 h 172"/>
                <a:gd name="T24" fmla="*/ 101 w 101"/>
                <a:gd name="T25" fmla="*/ 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72">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61" name="文本框 181"/>
          <p:cNvSpPr txBox="1"/>
          <p:nvPr/>
        </p:nvSpPr>
        <p:spPr>
          <a:xfrm>
            <a:off x="1058054" y="5216783"/>
            <a:ext cx="1540071" cy="904863"/>
          </a:xfrm>
          <a:prstGeom prst="rect">
            <a:avLst/>
          </a:prstGeom>
          <a:noFill/>
        </p:spPr>
        <p:txBody>
          <a:bodyPr wrap="square" rtlCol="0">
            <a:spAutoFit/>
          </a:bodyPr>
          <a:lstStyle/>
          <a:p>
            <a:pPr algn="just">
              <a:lnSpc>
                <a:spcPct val="120000"/>
              </a:lnSpc>
            </a:pPr>
            <a:r>
              <a:rPr lang="en-US" altLang="zh-CN" sz="1100" dirty="0" smtClean="0">
                <a:solidFill>
                  <a:prstClr val="black">
                    <a:lumMod val="50000"/>
                    <a:lumOff val="50000"/>
                  </a:prstClr>
                </a:solidFill>
                <a:latin typeface="微软雅黑" panose="020B0503020204020204" pitchFamily="34" charset="-122"/>
                <a:ea typeface="微软雅黑" panose="020B0503020204020204" pitchFamily="34" charset="-122"/>
              </a:rPr>
              <a:t>TH</a:t>
            </a:r>
            <a:r>
              <a:rPr lang="zh-CN" altLang="en-US" sz="1100" dirty="0" smtClean="0">
                <a:solidFill>
                  <a:prstClr val="black">
                    <a:lumMod val="50000"/>
                    <a:lumOff val="50000"/>
                  </a:prstClr>
                </a:solidFill>
                <a:latin typeface="微软雅黑" panose="020B0503020204020204" pitchFamily="34" charset="-122"/>
                <a:ea typeface="微软雅黑" panose="020B0503020204020204" pitchFamily="34" charset="-122"/>
              </a:rPr>
              <a:t>设计师</a:t>
            </a:r>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致力于教学课件、教学设计、汇报</a:t>
            </a: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及相册</a:t>
            </a: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的原创设计与美化</a:t>
            </a:r>
          </a:p>
        </p:txBody>
      </p:sp>
      <p:sp>
        <p:nvSpPr>
          <p:cNvPr id="62" name="文本框 182"/>
          <p:cNvSpPr txBox="1"/>
          <p:nvPr/>
        </p:nvSpPr>
        <p:spPr>
          <a:xfrm>
            <a:off x="6687407" y="2254714"/>
            <a:ext cx="1515675" cy="904863"/>
          </a:xfrm>
          <a:prstGeom prst="rect">
            <a:avLst/>
          </a:prstGeom>
          <a:noFill/>
        </p:spPr>
        <p:txBody>
          <a:bodyPr wrap="square" rtlCol="0">
            <a:spAutoFit/>
          </a:bodyPr>
          <a:lstStyle/>
          <a:p>
            <a:pPr algn="just">
              <a:lnSpc>
                <a:spcPct val="120000"/>
              </a:lnSpc>
            </a:pPr>
            <a:r>
              <a:rPr lang="en-US" altLang="zh-CN" sz="1100" dirty="0" smtClean="0">
                <a:solidFill>
                  <a:prstClr val="black">
                    <a:lumMod val="50000"/>
                    <a:lumOff val="50000"/>
                  </a:prstClr>
                </a:solidFill>
                <a:latin typeface="微软雅黑" panose="020B0503020204020204" pitchFamily="34" charset="-122"/>
                <a:ea typeface="微软雅黑" panose="020B0503020204020204" pitchFamily="34" charset="-122"/>
              </a:rPr>
              <a:t>TH</a:t>
            </a:r>
            <a:r>
              <a:rPr lang="zh-CN" altLang="en-US" sz="1100" dirty="0" smtClean="0">
                <a:solidFill>
                  <a:prstClr val="black">
                    <a:lumMod val="50000"/>
                    <a:lumOff val="50000"/>
                  </a:prstClr>
                </a:solidFill>
                <a:latin typeface="微软雅黑" panose="020B0503020204020204" pitchFamily="34" charset="-122"/>
                <a:ea typeface="微软雅黑" panose="020B0503020204020204" pitchFamily="34" charset="-122"/>
              </a:rPr>
              <a:t>设计师</a:t>
            </a:r>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致力于教学课件、教学设计、汇报</a:t>
            </a: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及相册</a:t>
            </a: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的原创设计与美化</a:t>
            </a:r>
          </a:p>
        </p:txBody>
      </p:sp>
      <p:sp>
        <p:nvSpPr>
          <p:cNvPr id="63" name="文本框 183"/>
          <p:cNvSpPr txBox="1"/>
          <p:nvPr/>
        </p:nvSpPr>
        <p:spPr>
          <a:xfrm>
            <a:off x="7469394" y="3707413"/>
            <a:ext cx="1540071" cy="904863"/>
          </a:xfrm>
          <a:prstGeom prst="rect">
            <a:avLst/>
          </a:prstGeom>
          <a:noFill/>
        </p:spPr>
        <p:txBody>
          <a:bodyPr wrap="square" rtlCol="0">
            <a:spAutoFit/>
          </a:bodyPr>
          <a:lstStyle/>
          <a:p>
            <a:pPr algn="just">
              <a:lnSpc>
                <a:spcPct val="120000"/>
              </a:lnSpc>
            </a:pPr>
            <a:r>
              <a:rPr lang="en-US" altLang="zh-CN" sz="1100" dirty="0" smtClean="0">
                <a:solidFill>
                  <a:prstClr val="black">
                    <a:lumMod val="50000"/>
                    <a:lumOff val="50000"/>
                  </a:prstClr>
                </a:solidFill>
                <a:latin typeface="微软雅黑" panose="020B0503020204020204" pitchFamily="34" charset="-122"/>
                <a:ea typeface="微软雅黑" panose="020B0503020204020204" pitchFamily="34" charset="-122"/>
              </a:rPr>
              <a:t>TH</a:t>
            </a:r>
            <a:r>
              <a:rPr lang="zh-CN" altLang="en-US" sz="1100" dirty="0" smtClean="0">
                <a:solidFill>
                  <a:prstClr val="black">
                    <a:lumMod val="50000"/>
                    <a:lumOff val="50000"/>
                  </a:prstClr>
                </a:solidFill>
                <a:latin typeface="微软雅黑" panose="020B0503020204020204" pitchFamily="34" charset="-122"/>
                <a:ea typeface="微软雅黑" panose="020B0503020204020204" pitchFamily="34" charset="-122"/>
              </a:rPr>
              <a:t>设计师</a:t>
            </a:r>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致力于教学课件、教学设计、汇报</a:t>
            </a: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及相册</a:t>
            </a: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的原创设计与美化</a:t>
            </a:r>
          </a:p>
        </p:txBody>
      </p:sp>
      <p:sp>
        <p:nvSpPr>
          <p:cNvPr id="64" name="文本框 184"/>
          <p:cNvSpPr txBox="1"/>
          <p:nvPr/>
        </p:nvSpPr>
        <p:spPr>
          <a:xfrm>
            <a:off x="6671529" y="5216783"/>
            <a:ext cx="1540071" cy="904863"/>
          </a:xfrm>
          <a:prstGeom prst="rect">
            <a:avLst/>
          </a:prstGeom>
          <a:noFill/>
        </p:spPr>
        <p:txBody>
          <a:bodyPr wrap="square" rtlCol="0">
            <a:spAutoFit/>
          </a:bodyPr>
          <a:lstStyle/>
          <a:p>
            <a:pPr algn="just">
              <a:lnSpc>
                <a:spcPct val="120000"/>
              </a:lnSpc>
            </a:pPr>
            <a:r>
              <a:rPr lang="en-US" altLang="zh-CN" sz="1100" dirty="0" smtClean="0">
                <a:solidFill>
                  <a:prstClr val="black">
                    <a:lumMod val="50000"/>
                    <a:lumOff val="50000"/>
                  </a:prstClr>
                </a:solidFill>
                <a:latin typeface="微软雅黑" panose="020B0503020204020204" pitchFamily="34" charset="-122"/>
                <a:ea typeface="微软雅黑" panose="020B0503020204020204" pitchFamily="34" charset="-122"/>
              </a:rPr>
              <a:t>TH</a:t>
            </a:r>
            <a:r>
              <a:rPr lang="zh-CN" altLang="en-US" sz="1100" dirty="0" smtClean="0">
                <a:solidFill>
                  <a:prstClr val="black">
                    <a:lumMod val="50000"/>
                    <a:lumOff val="50000"/>
                  </a:prstClr>
                </a:solidFill>
                <a:latin typeface="微软雅黑" panose="020B0503020204020204" pitchFamily="34" charset="-122"/>
                <a:ea typeface="微软雅黑" panose="020B0503020204020204" pitchFamily="34" charset="-122"/>
              </a:rPr>
              <a:t>设计师</a:t>
            </a:r>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致力于教学课件、教学设计、汇报</a:t>
            </a: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及相册</a:t>
            </a: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的原创设计与美化</a:t>
            </a:r>
          </a:p>
        </p:txBody>
      </p:sp>
      <p:grpSp>
        <p:nvGrpSpPr>
          <p:cNvPr id="65" name="组合 64"/>
          <p:cNvGrpSpPr/>
          <p:nvPr/>
        </p:nvGrpSpPr>
        <p:grpSpPr>
          <a:xfrm>
            <a:off x="3201613" y="2027562"/>
            <a:ext cx="1110744" cy="1111146"/>
            <a:chOff x="1008115" y="2542722"/>
            <a:chExt cx="1360493" cy="1360493"/>
          </a:xfrm>
        </p:grpSpPr>
        <p:grpSp>
          <p:nvGrpSpPr>
            <p:cNvPr id="66" name="组合 65"/>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69" name="椭圆 6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67" name="TextBox 66"/>
            <p:cNvSpPr txBox="1"/>
            <p:nvPr/>
          </p:nvSpPr>
          <p:spPr>
            <a:xfrm>
              <a:off x="1050656" y="2728992"/>
              <a:ext cx="1251102" cy="1111688"/>
            </a:xfrm>
            <a:prstGeom prst="rect">
              <a:avLst/>
            </a:prstGeom>
            <a:noFill/>
          </p:spPr>
          <p:txBody>
            <a:bodyPr wrap="none" rtlCol="0">
              <a:spAutoFit/>
            </a:bodyPr>
            <a:lstStyle/>
            <a:p>
              <a:pPr algn="ctr"/>
              <a:r>
                <a:rPr lang="en-US" altLang="zh-CN" sz="5300" b="1" dirty="0" smtClean="0">
                  <a:solidFill>
                    <a:schemeClr val="accent1"/>
                  </a:solidFill>
                  <a:latin typeface="微软雅黑" panose="020B0503020204020204" pitchFamily="34" charset="-122"/>
                  <a:ea typeface="造字工房劲黑（非商用）常规体" pitchFamily="50" charset="-122"/>
                </a:rPr>
                <a:t>01</a:t>
              </a:r>
              <a:endParaRPr lang="zh-CN" altLang="en-US" sz="5300" b="1" dirty="0">
                <a:solidFill>
                  <a:schemeClr val="accent1"/>
                </a:solidFill>
                <a:latin typeface="微软雅黑" panose="020B0503020204020204" pitchFamily="34" charset="-122"/>
                <a:ea typeface="造字工房劲黑（非商用）常规体" pitchFamily="50" charset="-122"/>
              </a:endParaRPr>
            </a:p>
          </p:txBody>
        </p:sp>
      </p:grpSp>
      <p:grpSp>
        <p:nvGrpSpPr>
          <p:cNvPr id="70" name="组合 69"/>
          <p:cNvGrpSpPr/>
          <p:nvPr/>
        </p:nvGrpSpPr>
        <p:grpSpPr>
          <a:xfrm>
            <a:off x="4826134" y="2000740"/>
            <a:ext cx="1086501" cy="1086894"/>
            <a:chOff x="1008115" y="2542722"/>
            <a:chExt cx="1360493" cy="1360493"/>
          </a:xfrm>
        </p:grpSpPr>
        <p:grpSp>
          <p:nvGrpSpPr>
            <p:cNvPr id="71" name="组合 70"/>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72" name="TextBox 71"/>
            <p:cNvSpPr txBox="1"/>
            <p:nvPr/>
          </p:nvSpPr>
          <p:spPr>
            <a:xfrm>
              <a:off x="1137047" y="2728992"/>
              <a:ext cx="1078319" cy="942108"/>
            </a:xfrm>
            <a:prstGeom prst="rect">
              <a:avLst/>
            </a:prstGeom>
            <a:noFill/>
          </p:spPr>
          <p:txBody>
            <a:bodyPr wrap="none" rtlCol="0">
              <a:spAutoFit/>
            </a:bodyPr>
            <a:lstStyle/>
            <a:p>
              <a:pPr algn="ctr"/>
              <a:r>
                <a:rPr lang="en-US" altLang="zh-CN" sz="4400" b="1" dirty="0" smtClean="0">
                  <a:solidFill>
                    <a:schemeClr val="tx2"/>
                  </a:solidFill>
                  <a:latin typeface="微软雅黑" panose="020B0503020204020204" pitchFamily="34" charset="-122"/>
                  <a:ea typeface="造字工房劲黑（非商用）常规体" pitchFamily="50" charset="-122"/>
                </a:rPr>
                <a:t>02</a:t>
              </a:r>
              <a:endParaRPr lang="zh-CN" altLang="en-US" sz="4400" b="1" dirty="0">
                <a:solidFill>
                  <a:schemeClr val="tx2"/>
                </a:solidFill>
                <a:latin typeface="微软雅黑" panose="020B0503020204020204" pitchFamily="34" charset="-122"/>
                <a:ea typeface="造字工房劲黑（非商用）常规体" pitchFamily="50" charset="-122"/>
              </a:endParaRPr>
            </a:p>
          </p:txBody>
        </p:sp>
      </p:grpSp>
      <p:grpSp>
        <p:nvGrpSpPr>
          <p:cNvPr id="75" name="组合 74"/>
          <p:cNvGrpSpPr/>
          <p:nvPr/>
        </p:nvGrpSpPr>
        <p:grpSpPr>
          <a:xfrm>
            <a:off x="5714874" y="3286432"/>
            <a:ext cx="1086501" cy="1086894"/>
            <a:chOff x="1008115" y="2542722"/>
            <a:chExt cx="1360493" cy="1360493"/>
          </a:xfrm>
        </p:grpSpPr>
        <p:grpSp>
          <p:nvGrpSpPr>
            <p:cNvPr id="76" name="组合 75"/>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79" name="椭圆 7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77" name="TextBox 76"/>
            <p:cNvSpPr txBox="1"/>
            <p:nvPr/>
          </p:nvSpPr>
          <p:spPr>
            <a:xfrm>
              <a:off x="1125017" y="2728993"/>
              <a:ext cx="1102380" cy="963129"/>
            </a:xfrm>
            <a:prstGeom prst="rect">
              <a:avLst/>
            </a:prstGeom>
            <a:noFill/>
          </p:spPr>
          <p:txBody>
            <a:bodyPr wrap="none" rtlCol="0">
              <a:spAutoFit/>
            </a:bodyPr>
            <a:lstStyle/>
            <a:p>
              <a:pPr algn="ctr"/>
              <a:r>
                <a:rPr lang="en-US" altLang="zh-CN" sz="4400" b="1" dirty="0" smtClean="0">
                  <a:solidFill>
                    <a:schemeClr val="accent2"/>
                  </a:solidFill>
                  <a:latin typeface="微软雅黑" panose="020B0503020204020204" pitchFamily="34" charset="-122"/>
                  <a:ea typeface="造字工房劲黑（非商用）常规体" pitchFamily="50" charset="-122"/>
                </a:rPr>
                <a:t>03</a:t>
              </a:r>
              <a:endParaRPr lang="zh-CN" altLang="en-US" sz="4400" b="1" dirty="0">
                <a:solidFill>
                  <a:schemeClr val="accent2"/>
                </a:solidFill>
                <a:latin typeface="微软雅黑" panose="020B0503020204020204" pitchFamily="34" charset="-122"/>
                <a:ea typeface="造字工房劲黑（非商用）常规体" pitchFamily="50" charset="-122"/>
              </a:endParaRPr>
            </a:p>
          </p:txBody>
        </p:sp>
      </p:grpSp>
      <p:grpSp>
        <p:nvGrpSpPr>
          <p:cNvPr id="80" name="组合 79"/>
          <p:cNvGrpSpPr/>
          <p:nvPr/>
        </p:nvGrpSpPr>
        <p:grpSpPr>
          <a:xfrm>
            <a:off x="4929100" y="4673336"/>
            <a:ext cx="1086501" cy="1086894"/>
            <a:chOff x="1008115" y="2542722"/>
            <a:chExt cx="1360493" cy="1360493"/>
          </a:xfrm>
        </p:grpSpPr>
        <p:grpSp>
          <p:nvGrpSpPr>
            <p:cNvPr id="81" name="组合 80"/>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83" name="同心圆 8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84" name="椭圆 8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82" name="TextBox 81"/>
            <p:cNvSpPr txBox="1"/>
            <p:nvPr/>
          </p:nvSpPr>
          <p:spPr>
            <a:xfrm>
              <a:off x="1125017" y="2728993"/>
              <a:ext cx="1102380" cy="963129"/>
            </a:xfrm>
            <a:prstGeom prst="rect">
              <a:avLst/>
            </a:prstGeom>
            <a:noFill/>
          </p:spPr>
          <p:txBody>
            <a:bodyPr wrap="none" rtlCol="0">
              <a:spAutoFit/>
            </a:bodyPr>
            <a:lstStyle/>
            <a:p>
              <a:pPr algn="ctr"/>
              <a:r>
                <a:rPr lang="en-US" altLang="zh-CN" sz="4400" b="1" dirty="0" smtClean="0">
                  <a:solidFill>
                    <a:schemeClr val="accent3"/>
                  </a:solidFill>
                  <a:latin typeface="微软雅黑" panose="020B0503020204020204" pitchFamily="34" charset="-122"/>
                  <a:ea typeface="造字工房劲黑（非商用）常规体" pitchFamily="50" charset="-122"/>
                </a:rPr>
                <a:t>04</a:t>
              </a:r>
              <a:endParaRPr lang="zh-CN" altLang="en-US" sz="4400" b="1" dirty="0">
                <a:solidFill>
                  <a:schemeClr val="accent3"/>
                </a:solidFill>
                <a:latin typeface="微软雅黑" panose="020B0503020204020204" pitchFamily="34" charset="-122"/>
                <a:ea typeface="造字工房劲黑（非商用）常规体" pitchFamily="50" charset="-122"/>
              </a:endParaRPr>
            </a:p>
          </p:txBody>
        </p:sp>
      </p:grpSp>
      <p:grpSp>
        <p:nvGrpSpPr>
          <p:cNvPr id="85" name="组合 84"/>
          <p:cNvGrpSpPr/>
          <p:nvPr/>
        </p:nvGrpSpPr>
        <p:grpSpPr>
          <a:xfrm>
            <a:off x="3287118" y="4673336"/>
            <a:ext cx="1086501" cy="1086894"/>
            <a:chOff x="1008115" y="2542722"/>
            <a:chExt cx="1360493" cy="1360493"/>
          </a:xfrm>
        </p:grpSpPr>
        <p:grpSp>
          <p:nvGrpSpPr>
            <p:cNvPr id="86" name="组合 85"/>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88" name="同心圆 8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89" name="椭圆 8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87" name="TextBox 86"/>
            <p:cNvSpPr txBox="1"/>
            <p:nvPr/>
          </p:nvSpPr>
          <p:spPr>
            <a:xfrm>
              <a:off x="1125017" y="2728993"/>
              <a:ext cx="1102380" cy="963129"/>
            </a:xfrm>
            <a:prstGeom prst="rect">
              <a:avLst/>
            </a:prstGeom>
            <a:noFill/>
          </p:spPr>
          <p:txBody>
            <a:bodyPr wrap="none" rtlCol="0">
              <a:spAutoFit/>
            </a:bodyPr>
            <a:lstStyle/>
            <a:p>
              <a:pPr algn="ctr"/>
              <a:r>
                <a:rPr lang="en-US" altLang="zh-CN" sz="4400" b="1" dirty="0" smtClean="0">
                  <a:solidFill>
                    <a:schemeClr val="accent4"/>
                  </a:solidFill>
                  <a:latin typeface="微软雅黑" panose="020B0503020204020204" pitchFamily="34" charset="-122"/>
                  <a:ea typeface="造字工房劲黑（非商用）常规体" pitchFamily="50" charset="-122"/>
                </a:rPr>
                <a:t>05</a:t>
              </a:r>
              <a:endParaRPr lang="zh-CN" altLang="en-US" sz="4400" b="1" dirty="0">
                <a:solidFill>
                  <a:schemeClr val="accent4"/>
                </a:solidFill>
                <a:latin typeface="微软雅黑" panose="020B0503020204020204" pitchFamily="34" charset="-122"/>
                <a:ea typeface="造字工房劲黑（非商用）常规体" pitchFamily="50" charset="-122"/>
              </a:endParaRPr>
            </a:p>
          </p:txBody>
        </p:sp>
      </p:grpSp>
      <p:grpSp>
        <p:nvGrpSpPr>
          <p:cNvPr id="90" name="组合 89"/>
          <p:cNvGrpSpPr/>
          <p:nvPr/>
        </p:nvGrpSpPr>
        <p:grpSpPr>
          <a:xfrm>
            <a:off x="2451435" y="3378758"/>
            <a:ext cx="1086501" cy="1086894"/>
            <a:chOff x="1008115" y="2542722"/>
            <a:chExt cx="1360493" cy="1360493"/>
          </a:xfrm>
        </p:grpSpPr>
        <p:grpSp>
          <p:nvGrpSpPr>
            <p:cNvPr id="91" name="组合 90"/>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93" name="同心圆 9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94" name="椭圆 9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92" name="TextBox 91"/>
            <p:cNvSpPr txBox="1"/>
            <p:nvPr/>
          </p:nvSpPr>
          <p:spPr>
            <a:xfrm>
              <a:off x="1125017" y="2728993"/>
              <a:ext cx="1102380" cy="963129"/>
            </a:xfrm>
            <a:prstGeom prst="rect">
              <a:avLst/>
            </a:prstGeom>
            <a:noFill/>
          </p:spPr>
          <p:txBody>
            <a:bodyPr wrap="none" rtlCol="0">
              <a:spAutoFit/>
            </a:bodyPr>
            <a:lstStyle/>
            <a:p>
              <a:pPr algn="ctr"/>
              <a:r>
                <a:rPr lang="en-US" altLang="zh-CN" sz="4400" b="1" dirty="0" smtClean="0">
                  <a:solidFill>
                    <a:schemeClr val="accent5"/>
                  </a:solidFill>
                  <a:latin typeface="微软雅黑" panose="020B0503020204020204" pitchFamily="34" charset="-122"/>
                  <a:ea typeface="造字工房劲黑（非商用）常规体" pitchFamily="50" charset="-122"/>
                </a:rPr>
                <a:t>06</a:t>
              </a:r>
              <a:endParaRPr lang="zh-CN" altLang="en-US" sz="4400" b="1" dirty="0">
                <a:solidFill>
                  <a:schemeClr val="accent5"/>
                </a:solidFill>
                <a:latin typeface="微软雅黑" panose="020B0503020204020204" pitchFamily="34" charset="-122"/>
                <a:ea typeface="造字工房劲黑（非商用）常规体" pitchFamily="50" charset="-122"/>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style.rotation</p:attrName>
                                        </p:attrNameLst>
                                      </p:cBhvr>
                                      <p:tavLst>
                                        <p:tav tm="0">
                                          <p:val>
                                            <p:fltVal val="90"/>
                                          </p:val>
                                        </p:tav>
                                        <p:tav tm="100000">
                                          <p:val>
                                            <p:fltVal val="0"/>
                                          </p:val>
                                        </p:tav>
                                      </p:tavLst>
                                    </p:anim>
                                    <p:animEffect transition="in" filter="fade">
                                      <p:cBhvr>
                                        <p:cTn id="10" dur="1000"/>
                                        <p:tgtEl>
                                          <p:spTgt spid="28"/>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250"/>
                                        <p:tgtEl>
                                          <p:spTgt spid="65"/>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250"/>
                                        <p:tgtEl>
                                          <p:spTgt spid="70"/>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fade">
                                      <p:cBhvr>
                                        <p:cTn id="26" dur="250"/>
                                        <p:tgtEl>
                                          <p:spTgt spid="75"/>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fade">
                                      <p:cBhvr>
                                        <p:cTn id="30" dur="250"/>
                                        <p:tgtEl>
                                          <p:spTgt spid="80"/>
                                        </p:tgtEl>
                                      </p:cBhvr>
                                    </p:animEffect>
                                  </p:childTnLst>
                                </p:cTn>
                              </p:par>
                            </p:childTnLst>
                          </p:cTn>
                        </p:par>
                        <p:par>
                          <p:cTn id="31" fill="hold">
                            <p:stCondLst>
                              <p:cond delay="3500"/>
                            </p:stCondLst>
                            <p:childTnLst>
                              <p:par>
                                <p:cTn id="32" presetID="10" presetClass="entr" presetSubtype="0" fill="hold" nodeType="afterEffect">
                                  <p:stCondLst>
                                    <p:cond delay="0"/>
                                  </p:stCondLst>
                                  <p:childTnLst>
                                    <p:set>
                                      <p:cBhvr>
                                        <p:cTn id="33" dur="1" fill="hold">
                                          <p:stCondLst>
                                            <p:cond delay="0"/>
                                          </p:stCondLst>
                                        </p:cTn>
                                        <p:tgtEl>
                                          <p:spTgt spid="85"/>
                                        </p:tgtEl>
                                        <p:attrNameLst>
                                          <p:attrName>style.visibility</p:attrName>
                                        </p:attrNameLst>
                                      </p:cBhvr>
                                      <p:to>
                                        <p:strVal val="visible"/>
                                      </p:to>
                                    </p:set>
                                    <p:animEffect transition="in" filter="fade">
                                      <p:cBhvr>
                                        <p:cTn id="34" dur="250"/>
                                        <p:tgtEl>
                                          <p:spTgt spid="85"/>
                                        </p:tgtEl>
                                      </p:cBhvr>
                                    </p:animEffect>
                                  </p:childTnLst>
                                </p:cTn>
                              </p:par>
                            </p:childTnLst>
                          </p:cTn>
                        </p:par>
                        <p:par>
                          <p:cTn id="35" fill="hold">
                            <p:stCondLst>
                              <p:cond delay="4000"/>
                            </p:stCondLst>
                            <p:childTnLst>
                              <p:par>
                                <p:cTn id="36" presetID="10" presetClass="entr" presetSubtype="0" fill="hold" nodeType="afterEffect">
                                  <p:stCondLst>
                                    <p:cond delay="0"/>
                                  </p:stCondLst>
                                  <p:childTnLst>
                                    <p:set>
                                      <p:cBhvr>
                                        <p:cTn id="37" dur="1" fill="hold">
                                          <p:stCondLst>
                                            <p:cond delay="0"/>
                                          </p:stCondLst>
                                        </p:cTn>
                                        <p:tgtEl>
                                          <p:spTgt spid="90"/>
                                        </p:tgtEl>
                                        <p:attrNameLst>
                                          <p:attrName>style.visibility</p:attrName>
                                        </p:attrNameLst>
                                      </p:cBhvr>
                                      <p:to>
                                        <p:strVal val="visible"/>
                                      </p:to>
                                    </p:set>
                                    <p:animEffect transition="in" filter="fade">
                                      <p:cBhvr>
                                        <p:cTn id="38" dur="250"/>
                                        <p:tgtEl>
                                          <p:spTgt spid="90"/>
                                        </p:tgtEl>
                                      </p:cBhvr>
                                    </p:animEffect>
                                  </p:childTnLst>
                                </p:cTn>
                              </p:par>
                            </p:childTnLst>
                          </p:cTn>
                        </p:par>
                        <p:par>
                          <p:cTn id="39" fill="hold">
                            <p:stCondLst>
                              <p:cond delay="4500"/>
                            </p:stCondLst>
                            <p:childTnLst>
                              <p:par>
                                <p:cTn id="40" presetID="12" presetClass="entr" presetSubtype="2" fill="hold" grpId="0" nodeType="after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additive="base">
                                        <p:cTn id="42" dur="250"/>
                                        <p:tgtEl>
                                          <p:spTgt spid="49"/>
                                        </p:tgtEl>
                                        <p:attrNameLst>
                                          <p:attrName>ppt_x</p:attrName>
                                        </p:attrNameLst>
                                      </p:cBhvr>
                                      <p:tavLst>
                                        <p:tav tm="0">
                                          <p:val>
                                            <p:strVal val="#ppt_x+#ppt_w*1.125000"/>
                                          </p:val>
                                        </p:tav>
                                        <p:tav tm="100000">
                                          <p:val>
                                            <p:strVal val="#ppt_x"/>
                                          </p:val>
                                        </p:tav>
                                      </p:tavLst>
                                    </p:anim>
                                    <p:animEffect transition="in" filter="wipe(left)">
                                      <p:cBhvr>
                                        <p:cTn id="43" dur="250"/>
                                        <p:tgtEl>
                                          <p:spTgt spid="49"/>
                                        </p:tgtEl>
                                      </p:cBhvr>
                                    </p:animEffect>
                                  </p:childTnLst>
                                </p:cTn>
                              </p:par>
                              <p:par>
                                <p:cTn id="44" presetID="12" presetClass="entr" presetSubtype="8"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250"/>
                                        <p:tgtEl>
                                          <p:spTgt spid="35"/>
                                        </p:tgtEl>
                                        <p:attrNameLst>
                                          <p:attrName>ppt_x</p:attrName>
                                        </p:attrNameLst>
                                      </p:cBhvr>
                                      <p:tavLst>
                                        <p:tav tm="0">
                                          <p:val>
                                            <p:strVal val="#ppt_x-#ppt_w*1.125000"/>
                                          </p:val>
                                        </p:tav>
                                        <p:tav tm="100000">
                                          <p:val>
                                            <p:strVal val="#ppt_x"/>
                                          </p:val>
                                        </p:tav>
                                      </p:tavLst>
                                    </p:anim>
                                    <p:animEffect transition="in" filter="wipe(right)">
                                      <p:cBhvr>
                                        <p:cTn id="47" dur="250"/>
                                        <p:tgtEl>
                                          <p:spTgt spid="35"/>
                                        </p:tgtEl>
                                      </p:cBhvr>
                                    </p:animEffect>
                                  </p:childTnLst>
                                </p:cTn>
                              </p:par>
                              <p:par>
                                <p:cTn id="48" presetID="12" presetClass="entr" presetSubtype="8"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additive="base">
                                        <p:cTn id="50" dur="250"/>
                                        <p:tgtEl>
                                          <p:spTgt spid="37"/>
                                        </p:tgtEl>
                                        <p:attrNameLst>
                                          <p:attrName>ppt_x</p:attrName>
                                        </p:attrNameLst>
                                      </p:cBhvr>
                                      <p:tavLst>
                                        <p:tav tm="0">
                                          <p:val>
                                            <p:strVal val="#ppt_x-#ppt_w*1.125000"/>
                                          </p:val>
                                        </p:tav>
                                        <p:tav tm="100000">
                                          <p:val>
                                            <p:strVal val="#ppt_x"/>
                                          </p:val>
                                        </p:tav>
                                      </p:tavLst>
                                    </p:anim>
                                    <p:animEffect transition="in" filter="wipe(right)">
                                      <p:cBhvr>
                                        <p:cTn id="51" dur="250"/>
                                        <p:tgtEl>
                                          <p:spTgt spid="37"/>
                                        </p:tgtEl>
                                      </p:cBhvr>
                                    </p:animEffect>
                                  </p:childTnLst>
                                </p:cTn>
                              </p:par>
                              <p:par>
                                <p:cTn id="52" presetID="12" presetClass="entr" presetSubtype="8"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 calcmode="lin" valueType="num">
                                      <p:cBhvr additive="base">
                                        <p:cTn id="54" dur="250"/>
                                        <p:tgtEl>
                                          <p:spTgt spid="40"/>
                                        </p:tgtEl>
                                        <p:attrNameLst>
                                          <p:attrName>ppt_x</p:attrName>
                                        </p:attrNameLst>
                                      </p:cBhvr>
                                      <p:tavLst>
                                        <p:tav tm="0">
                                          <p:val>
                                            <p:strVal val="#ppt_x-#ppt_w*1.125000"/>
                                          </p:val>
                                        </p:tav>
                                        <p:tav tm="100000">
                                          <p:val>
                                            <p:strVal val="#ppt_x"/>
                                          </p:val>
                                        </p:tav>
                                      </p:tavLst>
                                    </p:anim>
                                    <p:animEffect transition="in" filter="wipe(right)">
                                      <p:cBhvr>
                                        <p:cTn id="55" dur="250"/>
                                        <p:tgtEl>
                                          <p:spTgt spid="40"/>
                                        </p:tgtEl>
                                      </p:cBhvr>
                                    </p:animEffect>
                                  </p:childTnLst>
                                </p:cTn>
                              </p:par>
                              <p:par>
                                <p:cTn id="56" presetID="12" presetClass="entr" presetSubtype="2"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250"/>
                                        <p:tgtEl>
                                          <p:spTgt spid="50"/>
                                        </p:tgtEl>
                                        <p:attrNameLst>
                                          <p:attrName>ppt_x</p:attrName>
                                        </p:attrNameLst>
                                      </p:cBhvr>
                                      <p:tavLst>
                                        <p:tav tm="0">
                                          <p:val>
                                            <p:strVal val="#ppt_x+#ppt_w*1.125000"/>
                                          </p:val>
                                        </p:tav>
                                        <p:tav tm="100000">
                                          <p:val>
                                            <p:strVal val="#ppt_x"/>
                                          </p:val>
                                        </p:tav>
                                      </p:tavLst>
                                    </p:anim>
                                    <p:animEffect transition="in" filter="wipe(left)">
                                      <p:cBhvr>
                                        <p:cTn id="59" dur="250"/>
                                        <p:tgtEl>
                                          <p:spTgt spid="50"/>
                                        </p:tgtEl>
                                      </p:cBhvr>
                                    </p:animEffect>
                                  </p:childTnLst>
                                </p:cTn>
                              </p:par>
                              <p:par>
                                <p:cTn id="60" presetID="12" presetClass="entr" presetSubtype="2" fill="hold" grpId="0" nodeType="with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additive="base">
                                        <p:cTn id="62" dur="250"/>
                                        <p:tgtEl>
                                          <p:spTgt spid="46"/>
                                        </p:tgtEl>
                                        <p:attrNameLst>
                                          <p:attrName>ppt_x</p:attrName>
                                        </p:attrNameLst>
                                      </p:cBhvr>
                                      <p:tavLst>
                                        <p:tav tm="0">
                                          <p:val>
                                            <p:strVal val="#ppt_x+#ppt_w*1.125000"/>
                                          </p:val>
                                        </p:tav>
                                        <p:tav tm="100000">
                                          <p:val>
                                            <p:strVal val="#ppt_x"/>
                                          </p:val>
                                        </p:tav>
                                      </p:tavLst>
                                    </p:anim>
                                    <p:animEffect transition="in" filter="wipe(left)">
                                      <p:cBhvr>
                                        <p:cTn id="63" dur="250"/>
                                        <p:tgtEl>
                                          <p:spTgt spid="46"/>
                                        </p:tgtEl>
                                      </p:cBhvr>
                                    </p:animEffect>
                                  </p:childTnLst>
                                </p:cTn>
                              </p:par>
                            </p:childTnLst>
                          </p:cTn>
                        </p:par>
                        <p:par>
                          <p:cTn id="64" fill="hold">
                            <p:stCondLst>
                              <p:cond delay="5000"/>
                            </p:stCondLst>
                            <p:childTnLst>
                              <p:par>
                                <p:cTn id="65" presetID="14" presetClass="entr" presetSubtype="10" fill="hold" grpId="0" nodeType="after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randombar(horizontal)">
                                      <p:cBhvr>
                                        <p:cTn id="67" dur="750"/>
                                        <p:tgtEl>
                                          <p:spTgt spid="57"/>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randombar(horizontal)">
                                      <p:cBhvr>
                                        <p:cTn id="70" dur="750"/>
                                        <p:tgtEl>
                                          <p:spTgt spid="47"/>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randombar(horizontal)">
                                      <p:cBhvr>
                                        <p:cTn id="73" dur="750"/>
                                        <p:tgtEl>
                                          <p:spTgt spid="48"/>
                                        </p:tgtEl>
                                      </p:cBhvr>
                                    </p:animEffect>
                                  </p:childTnLst>
                                </p:cTn>
                              </p:par>
                              <p:par>
                                <p:cTn id="74" presetID="14" presetClass="entr" presetSubtype="10" fill="hold"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randombar(horizontal)">
                                      <p:cBhvr>
                                        <p:cTn id="76" dur="750"/>
                                        <p:tgtEl>
                                          <p:spTgt spid="31"/>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randombar(horizontal)">
                                      <p:cBhvr>
                                        <p:cTn id="79" dur="750"/>
                                        <p:tgtEl>
                                          <p:spTgt spid="30"/>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randombar(horizontal)">
                                      <p:cBhvr>
                                        <p:cTn id="82" dur="750"/>
                                        <p:tgtEl>
                                          <p:spTgt spid="61"/>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62"/>
                                        </p:tgtEl>
                                        <p:attrNameLst>
                                          <p:attrName>style.visibility</p:attrName>
                                        </p:attrNameLst>
                                      </p:cBhvr>
                                      <p:to>
                                        <p:strVal val="visible"/>
                                      </p:to>
                                    </p:set>
                                    <p:animEffect transition="in" filter="randombar(horizontal)">
                                      <p:cBhvr>
                                        <p:cTn id="85" dur="750"/>
                                        <p:tgtEl>
                                          <p:spTgt spid="62"/>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randombar(horizontal)">
                                      <p:cBhvr>
                                        <p:cTn id="88" dur="750"/>
                                        <p:tgtEl>
                                          <p:spTgt spid="38"/>
                                        </p:tgtEl>
                                      </p:cBhvr>
                                    </p:animEffect>
                                  </p:childTnLst>
                                </p:cTn>
                              </p:par>
                              <p:par>
                                <p:cTn id="89" presetID="14" presetClass="entr" presetSubtype="10"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randombar(horizontal)">
                                      <p:cBhvr>
                                        <p:cTn id="91" dur="750"/>
                                        <p:tgtEl>
                                          <p:spTgt spid="36"/>
                                        </p:tgtEl>
                                      </p:cBhvr>
                                    </p:animEffect>
                                  </p:childTnLst>
                                </p:cTn>
                              </p:par>
                              <p:par>
                                <p:cTn id="92" presetID="14" presetClass="entr" presetSubtype="10" fill="hold" grpId="0" nodeType="withEffect">
                                  <p:stCondLst>
                                    <p:cond delay="0"/>
                                  </p:stCondLst>
                                  <p:childTnLst>
                                    <p:set>
                                      <p:cBhvr>
                                        <p:cTn id="93" dur="1" fill="hold">
                                          <p:stCondLst>
                                            <p:cond delay="0"/>
                                          </p:stCondLst>
                                        </p:cTn>
                                        <p:tgtEl>
                                          <p:spTgt spid="63"/>
                                        </p:tgtEl>
                                        <p:attrNameLst>
                                          <p:attrName>style.visibility</p:attrName>
                                        </p:attrNameLst>
                                      </p:cBhvr>
                                      <p:to>
                                        <p:strVal val="visible"/>
                                      </p:to>
                                    </p:set>
                                    <p:animEffect transition="in" filter="randombar(horizontal)">
                                      <p:cBhvr>
                                        <p:cTn id="94" dur="750"/>
                                        <p:tgtEl>
                                          <p:spTgt spid="63"/>
                                        </p:tgtEl>
                                      </p:cBhvr>
                                    </p:animEffect>
                                  </p:childTnLst>
                                </p:cTn>
                              </p:par>
                              <p:par>
                                <p:cTn id="95" presetID="14" presetClass="entr" presetSubtype="10" fill="hold"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randombar(horizontal)">
                                      <p:cBhvr>
                                        <p:cTn id="97" dur="750"/>
                                        <p:tgtEl>
                                          <p:spTgt spid="41"/>
                                        </p:tgtEl>
                                      </p:cBhvr>
                                    </p:animEffect>
                                  </p:childTnLst>
                                </p:cTn>
                              </p:par>
                              <p:par>
                                <p:cTn id="98" presetID="14" presetClass="entr" presetSubtype="10" fill="hold" grpId="0" nodeType="with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randombar(horizontal)">
                                      <p:cBhvr>
                                        <p:cTn id="100" dur="750"/>
                                        <p:tgtEl>
                                          <p:spTgt spid="39"/>
                                        </p:tgtEl>
                                      </p:cBhvr>
                                    </p:animEffect>
                                  </p:childTnLst>
                                </p:cTn>
                              </p:par>
                              <p:par>
                                <p:cTn id="101" presetID="14" presetClass="entr" presetSubtype="10" fill="hold" grpId="0"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randombar(horizontal)">
                                      <p:cBhvr>
                                        <p:cTn id="103" dur="750"/>
                                        <p:tgtEl>
                                          <p:spTgt spid="64"/>
                                        </p:tgtEl>
                                      </p:cBhvr>
                                    </p:animEffect>
                                  </p:childTnLst>
                                </p:cTn>
                              </p:par>
                              <p:par>
                                <p:cTn id="104" presetID="14" presetClass="entr" presetSubtype="10" fill="hold" nodeType="with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randombar(horizontal)">
                                      <p:cBhvr>
                                        <p:cTn id="106" dur="750"/>
                                        <p:tgtEl>
                                          <p:spTgt spid="58"/>
                                        </p:tgtEl>
                                      </p:cBhvr>
                                    </p:animEffect>
                                  </p:childTnLst>
                                </p:cTn>
                              </p:par>
                              <p:par>
                                <p:cTn id="107" presetID="14" presetClass="entr" presetSubtype="10" fill="hold" grpId="0" nodeType="with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randombar(horizontal)">
                                      <p:cBhvr>
                                        <p:cTn id="109" dur="750"/>
                                        <p:tgtEl>
                                          <p:spTgt spid="53"/>
                                        </p:tgtEl>
                                      </p:cBhvr>
                                    </p:animEffect>
                                  </p:childTnLst>
                                </p:cTn>
                              </p:par>
                              <p:par>
                                <p:cTn id="110" presetID="14" presetClass="entr" presetSubtype="10" fill="hold" nodeType="with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randombar(horizontal)">
                                      <p:cBhvr>
                                        <p:cTn id="112" dur="750"/>
                                        <p:tgtEl>
                                          <p:spTgt spid="54"/>
                                        </p:tgtEl>
                                      </p:cBhvr>
                                    </p:animEffect>
                                  </p:childTnLst>
                                </p:cTn>
                              </p:par>
                              <p:par>
                                <p:cTn id="113" presetID="14" presetClass="entr" presetSubtype="10"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randombar(horizontal)">
                                      <p:cBhvr>
                                        <p:cTn id="115" dur="750"/>
                                        <p:tgtEl>
                                          <p:spTgt spid="51"/>
                                        </p:tgtEl>
                                      </p:cBhvr>
                                    </p:animEffect>
                                  </p:childTnLst>
                                </p:cTn>
                              </p:par>
                              <p:par>
                                <p:cTn id="116" presetID="14" presetClass="entr" presetSubtype="10" fill="hold" grpId="0" nodeType="withEffect">
                                  <p:stCondLst>
                                    <p:cond delay="0"/>
                                  </p:stCondLst>
                                  <p:childTnLst>
                                    <p:set>
                                      <p:cBhvr>
                                        <p:cTn id="117" dur="1" fill="hold">
                                          <p:stCondLst>
                                            <p:cond delay="0"/>
                                          </p:stCondLst>
                                        </p:cTn>
                                        <p:tgtEl>
                                          <p:spTgt spid="52"/>
                                        </p:tgtEl>
                                        <p:attrNameLst>
                                          <p:attrName>style.visibility</p:attrName>
                                        </p:attrNameLst>
                                      </p:cBhvr>
                                      <p:to>
                                        <p:strVal val="visible"/>
                                      </p:to>
                                    </p:set>
                                    <p:animEffect transition="in" filter="randombar(horizontal)">
                                      <p:cBhvr>
                                        <p:cTn id="118" dur="7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0" grpId="0"/>
      <p:bldP spid="35" grpId="0" animBg="1"/>
      <p:bldP spid="36" grpId="0"/>
      <p:bldP spid="37" grpId="0" animBg="1"/>
      <p:bldP spid="38" grpId="0" animBg="1"/>
      <p:bldP spid="39" grpId="0"/>
      <p:bldP spid="40" grpId="0" animBg="1"/>
      <p:bldP spid="46" grpId="0" animBg="1"/>
      <p:bldP spid="47" grpId="0"/>
      <p:bldP spid="48" grpId="0"/>
      <p:bldP spid="49" grpId="0" animBg="1"/>
      <p:bldP spid="50" grpId="0" animBg="1"/>
      <p:bldP spid="51" grpId="0"/>
      <p:bldP spid="52" grpId="0"/>
      <p:bldP spid="53" grpId="0"/>
      <p:bldP spid="57" grpId="0" animBg="1"/>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直接连接符 48"/>
          <p:cNvCxnSpPr/>
          <p:nvPr/>
        </p:nvCxnSpPr>
        <p:spPr>
          <a:xfrm>
            <a:off x="-236483" y="4068442"/>
            <a:ext cx="9380483" cy="0"/>
          </a:xfrm>
          <a:prstGeom prst="line">
            <a:avLst/>
          </a:prstGeom>
        </p:spPr>
        <p:style>
          <a:lnRef idx="1">
            <a:schemeClr val="dk1"/>
          </a:lnRef>
          <a:fillRef idx="0">
            <a:schemeClr val="dk1"/>
          </a:fillRef>
          <a:effectRef idx="0">
            <a:schemeClr val="dk1"/>
          </a:effectRef>
          <a:fontRef idx="minor">
            <a:schemeClr val="tx1"/>
          </a:fontRef>
        </p:style>
      </p:cxnSp>
      <p:cxnSp>
        <p:nvCxnSpPr>
          <p:cNvPr id="2" name="直接连接符 1"/>
          <p:cNvCxnSpPr/>
          <p:nvPr/>
        </p:nvCxnSpPr>
        <p:spPr>
          <a:xfrm>
            <a:off x="2901914"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119718" y="312584"/>
            <a:ext cx="1313180" cy="430887"/>
          </a:xfrm>
          <a:prstGeom prst="rect">
            <a:avLst/>
          </a:prstGeom>
          <a:noFill/>
        </p:spPr>
        <p:txBody>
          <a:bodyPr wrap="none" rtlCol="0">
            <a:spAutoFit/>
          </a:bodyPr>
          <a:lstStyle/>
          <a:p>
            <a:r>
              <a:rPr lang="zh-CN" altLang="en-US" sz="2200" dirty="0">
                <a:solidFill>
                  <a:schemeClr val="bg1">
                    <a:lumMod val="50000"/>
                  </a:schemeClr>
                </a:solidFill>
                <a:latin typeface="微软雅黑" panose="020B0503020204020204" pitchFamily="34" charset="-122"/>
                <a:ea typeface="微软雅黑" panose="020B0503020204020204" pitchFamily="34" charset="-122"/>
              </a:rPr>
              <a:t>课</a:t>
            </a:r>
            <a:r>
              <a:rPr lang="zh-CN" altLang="en-US" sz="2200" dirty="0" smtClean="0">
                <a:solidFill>
                  <a:schemeClr val="bg1">
                    <a:lumMod val="50000"/>
                  </a:schemeClr>
                </a:solidFill>
                <a:latin typeface="微软雅黑" panose="020B0503020204020204" pitchFamily="34" charset="-122"/>
                <a:ea typeface="微软雅黑" panose="020B0503020204020204" pitchFamily="34" charset="-122"/>
              </a:rPr>
              <a:t>前准备</a:t>
            </a:r>
          </a:p>
        </p:txBody>
      </p:sp>
      <p:cxnSp>
        <p:nvCxnSpPr>
          <p:cNvPr id="4" name="直接连接符 3"/>
          <p:cNvCxnSpPr/>
          <p:nvPr/>
        </p:nvCxnSpPr>
        <p:spPr>
          <a:xfrm>
            <a:off x="4636585"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854389" y="312584"/>
            <a:ext cx="1313180" cy="430887"/>
          </a:xfrm>
          <a:prstGeom prst="rect">
            <a:avLst/>
          </a:prstGeom>
          <a:noFill/>
        </p:spPr>
        <p:txBody>
          <a:bodyPr wrap="none" rtlCol="0">
            <a:spAutoFit/>
          </a:bodyPr>
          <a:lstStyle/>
          <a:p>
            <a:r>
              <a:rPr lang="zh-CN" altLang="en-US" sz="2200" b="1" dirty="0">
                <a:solidFill>
                  <a:schemeClr val="accent1"/>
                </a:solidFill>
                <a:latin typeface="微软雅黑" panose="020B0503020204020204" pitchFamily="34" charset="-122"/>
                <a:ea typeface="微软雅黑" panose="020B0503020204020204" pitchFamily="34" charset="-122"/>
              </a:rPr>
              <a:t>课堂实施</a:t>
            </a:r>
            <a:endParaRPr lang="zh-CN" altLang="en-US" sz="2200" b="1" dirty="0" smtClean="0">
              <a:solidFill>
                <a:schemeClr val="accent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357809"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494930" y="312584"/>
            <a:ext cx="1313180" cy="430887"/>
          </a:xfrm>
          <a:prstGeom prst="rect">
            <a:avLst/>
          </a:prstGeom>
          <a:noFill/>
        </p:spPr>
        <p:txBody>
          <a:bodyPr wrap="none" rtlCol="0">
            <a:spAutoFit/>
          </a:bodyPr>
          <a:lstStyle/>
          <a:p>
            <a:r>
              <a:rPr lang="zh-CN" altLang="en-US" sz="2200" dirty="0" smtClean="0">
                <a:solidFill>
                  <a:schemeClr val="bg1">
                    <a:lumMod val="50000"/>
                  </a:schemeClr>
                </a:solidFill>
                <a:latin typeface="微软雅黑" panose="020B0503020204020204" pitchFamily="34" charset="-122"/>
                <a:ea typeface="微软雅黑" panose="020B0503020204020204" pitchFamily="34" charset="-122"/>
              </a:rPr>
              <a:t>课后提升</a:t>
            </a:r>
          </a:p>
        </p:txBody>
      </p:sp>
      <p:grpSp>
        <p:nvGrpSpPr>
          <p:cNvPr id="38" name="组合 37"/>
          <p:cNvGrpSpPr/>
          <p:nvPr/>
        </p:nvGrpSpPr>
        <p:grpSpPr>
          <a:xfrm>
            <a:off x="403841" y="1924782"/>
            <a:ext cx="1384997" cy="1799434"/>
            <a:chOff x="482671" y="1577930"/>
            <a:chExt cx="1384997" cy="1799434"/>
          </a:xfrm>
        </p:grpSpPr>
        <p:grpSp>
          <p:nvGrpSpPr>
            <p:cNvPr id="9" name="组合 8"/>
            <p:cNvGrpSpPr/>
            <p:nvPr/>
          </p:nvGrpSpPr>
          <p:grpSpPr>
            <a:xfrm rot="10800000">
              <a:off x="482671" y="1577930"/>
              <a:ext cx="1384997" cy="1799434"/>
              <a:chOff x="4020870" y="2194485"/>
              <a:chExt cx="1102258" cy="1432090"/>
            </a:xfrm>
            <a:effectLst>
              <a:outerShdw blurRad="444500" dist="254000" dir="8100000" algn="tr" rotWithShape="0">
                <a:prstClr val="black">
                  <a:alpha val="50000"/>
                </a:prstClr>
              </a:outerShdw>
            </a:effectLst>
          </p:grpSpPr>
          <p:sp>
            <p:nvSpPr>
              <p:cNvPr id="1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12"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a:cs typeface="+mn-cs"/>
                </a:endParaRPr>
              </a:p>
            </p:txBody>
          </p:sp>
        </p:grpSp>
        <p:sp>
          <p:nvSpPr>
            <p:cNvPr id="10" name="TextBox 33"/>
            <p:cNvSpPr>
              <a:spLocks noChangeArrowheads="1"/>
            </p:cNvSpPr>
            <p:nvPr/>
          </p:nvSpPr>
          <p:spPr bwMode="auto">
            <a:xfrm>
              <a:off x="666174" y="1966669"/>
              <a:ext cx="104148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2400" b="1" kern="0" dirty="0" smtClean="0">
                  <a:solidFill>
                    <a:srgbClr val="F17445"/>
                  </a:solidFill>
                  <a:latin typeface="微软雅黑" panose="020B0503020204020204" pitchFamily="34" charset="-122"/>
                  <a:ea typeface="微软雅黑" panose="020B0503020204020204" pitchFamily="34" charset="-122"/>
                </a:rPr>
                <a:t>实施</a:t>
              </a:r>
              <a:endParaRPr lang="en-US" altLang="zh-CN" sz="2400" b="1" kern="0" dirty="0" smtClean="0">
                <a:solidFill>
                  <a:srgbClr val="F17445"/>
                </a:solidFill>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17445"/>
                  </a:solidFill>
                  <a:effectLst/>
                  <a:uLnTx/>
                  <a:uFillTx/>
                  <a:latin typeface="微软雅黑" panose="020B0503020204020204" pitchFamily="34" charset="-122"/>
                  <a:ea typeface="微软雅黑" panose="020B0503020204020204" pitchFamily="34" charset="-122"/>
                </a:rPr>
                <a:t>1</a:t>
              </a:r>
              <a:endParaRPr kumimoji="0" lang="zh-CN" altLang="en-US" sz="2400" b="1" i="0" u="none" strike="noStrike" kern="0" cap="none" spc="0" normalizeH="0" baseline="0" noProof="0" dirty="0">
                <a:ln>
                  <a:noFill/>
                </a:ln>
                <a:solidFill>
                  <a:srgbClr val="F17445"/>
                </a:solidFill>
                <a:effectLst/>
                <a:uLnTx/>
                <a:uFillTx/>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2124390" y="1924782"/>
            <a:ext cx="1384997" cy="1799434"/>
            <a:chOff x="2203220" y="1577930"/>
            <a:chExt cx="1384997" cy="1799434"/>
          </a:xfrm>
        </p:grpSpPr>
        <p:grpSp>
          <p:nvGrpSpPr>
            <p:cNvPr id="14" name="组合 13"/>
            <p:cNvGrpSpPr/>
            <p:nvPr/>
          </p:nvGrpSpPr>
          <p:grpSpPr>
            <a:xfrm rot="10800000">
              <a:off x="2203220" y="1577930"/>
              <a:ext cx="1384997" cy="1799434"/>
              <a:chOff x="4020870" y="2194485"/>
              <a:chExt cx="1102258" cy="1432090"/>
            </a:xfrm>
            <a:effectLst>
              <a:outerShdw blurRad="444500" dist="254000" dir="8100000" algn="tr" rotWithShape="0">
                <a:prstClr val="black">
                  <a:alpha val="50000"/>
                </a:prstClr>
              </a:outerShdw>
            </a:effectLst>
          </p:grpSpPr>
          <p:sp>
            <p:nvSpPr>
              <p:cNvPr id="1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17"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a:cs typeface="+mn-cs"/>
                </a:endParaRPr>
              </a:p>
            </p:txBody>
          </p:sp>
        </p:grpSp>
        <p:sp>
          <p:nvSpPr>
            <p:cNvPr id="15" name="TextBox 33"/>
            <p:cNvSpPr>
              <a:spLocks noChangeArrowheads="1"/>
            </p:cNvSpPr>
            <p:nvPr/>
          </p:nvSpPr>
          <p:spPr bwMode="auto">
            <a:xfrm>
              <a:off x="2386723" y="1966669"/>
              <a:ext cx="104148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rgbClr val="009288"/>
                  </a:solidFill>
                  <a:effectLst/>
                  <a:uLnTx/>
                  <a:uFillTx/>
                  <a:latin typeface="微软雅黑" panose="020B0503020204020204" pitchFamily="34" charset="-122"/>
                  <a:ea typeface="微软雅黑" panose="020B0503020204020204" pitchFamily="34" charset="-122"/>
                </a:rPr>
                <a:t>实施</a:t>
              </a:r>
              <a:endParaRPr kumimoji="0" lang="en-US" altLang="zh-CN" sz="2400" b="1" i="0" u="none" strike="noStrike" kern="0" cap="none" spc="0" normalizeH="0" baseline="0" noProof="0" dirty="0" smtClean="0">
                <a:ln>
                  <a:noFill/>
                </a:ln>
                <a:solidFill>
                  <a:srgbClr val="009288"/>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lang="en-US" altLang="zh-CN" sz="2400" b="1" kern="0" dirty="0">
                  <a:solidFill>
                    <a:srgbClr val="009288"/>
                  </a:solidFill>
                  <a:latin typeface="微软雅黑" panose="020B0503020204020204" pitchFamily="34" charset="-122"/>
                  <a:ea typeface="微软雅黑" panose="020B0503020204020204" pitchFamily="34" charset="-122"/>
                </a:rPr>
                <a:t>2</a:t>
              </a:r>
              <a:endParaRPr kumimoji="0" lang="zh-CN" altLang="en-US" sz="2400" b="1" i="0" u="none" strike="noStrike" kern="0" cap="none" spc="0" normalizeH="0" baseline="0" noProof="0" dirty="0">
                <a:ln>
                  <a:noFill/>
                </a:ln>
                <a:solidFill>
                  <a:srgbClr val="009288"/>
                </a:solidFill>
                <a:effectLst/>
                <a:uLnTx/>
                <a:uFillTx/>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3844939" y="1924782"/>
            <a:ext cx="1384997" cy="1799434"/>
            <a:chOff x="3923769" y="1577930"/>
            <a:chExt cx="1384997" cy="1799434"/>
          </a:xfrm>
        </p:grpSpPr>
        <p:grpSp>
          <p:nvGrpSpPr>
            <p:cNvPr id="19" name="组合 18"/>
            <p:cNvGrpSpPr/>
            <p:nvPr/>
          </p:nvGrpSpPr>
          <p:grpSpPr>
            <a:xfrm rot="10800000">
              <a:off x="3923769" y="1577930"/>
              <a:ext cx="1384997" cy="1799434"/>
              <a:chOff x="4020870" y="2194485"/>
              <a:chExt cx="1102258" cy="1432090"/>
            </a:xfrm>
            <a:effectLst>
              <a:outerShdw blurRad="444500" dist="254000" dir="8100000" algn="tr" rotWithShape="0">
                <a:prstClr val="black">
                  <a:alpha val="50000"/>
                </a:prstClr>
              </a:outerShdw>
            </a:effectLst>
          </p:grpSpPr>
          <p:sp>
            <p:nvSpPr>
              <p:cNvPr id="2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22"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a:cs typeface="+mn-cs"/>
                </a:endParaRPr>
              </a:p>
            </p:txBody>
          </p:sp>
        </p:grpSp>
        <p:sp>
          <p:nvSpPr>
            <p:cNvPr id="20" name="TextBox 33"/>
            <p:cNvSpPr>
              <a:spLocks noChangeArrowheads="1"/>
            </p:cNvSpPr>
            <p:nvPr/>
          </p:nvSpPr>
          <p:spPr bwMode="auto">
            <a:xfrm>
              <a:off x="4107272" y="1966673"/>
              <a:ext cx="104148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rgbClr val="70AD47"/>
                  </a:solidFill>
                  <a:effectLst/>
                  <a:uLnTx/>
                  <a:uFillTx/>
                  <a:latin typeface="微软雅黑" panose="020B0503020204020204" pitchFamily="34" charset="-122"/>
                  <a:ea typeface="微软雅黑" panose="020B0503020204020204" pitchFamily="34" charset="-122"/>
                </a:rPr>
                <a:t>实施</a:t>
              </a:r>
              <a:endParaRPr kumimoji="0" lang="en-US" altLang="zh-CN" sz="2400" b="1" i="0" u="none" strike="noStrike" kern="0" cap="none" spc="0" normalizeH="0" baseline="0" noProof="0" dirty="0" smtClean="0">
                <a:ln>
                  <a:noFill/>
                </a:ln>
                <a:solidFill>
                  <a:srgbClr val="70AD47"/>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lang="en-US" altLang="zh-CN" sz="2400" b="1" kern="0" dirty="0">
                  <a:solidFill>
                    <a:srgbClr val="70AD47"/>
                  </a:solidFill>
                  <a:latin typeface="微软雅黑" panose="020B0503020204020204" pitchFamily="34" charset="-122"/>
                  <a:ea typeface="微软雅黑" panose="020B0503020204020204" pitchFamily="34" charset="-122"/>
                </a:rPr>
                <a:t>3</a:t>
              </a:r>
              <a:endParaRPr kumimoji="0" lang="zh-CN" altLang="en-US" sz="2400" b="1" i="0" u="none" strike="noStrike" kern="0" cap="none" spc="0" normalizeH="0" baseline="0" noProof="0" dirty="0">
                <a:ln>
                  <a:noFill/>
                </a:ln>
                <a:solidFill>
                  <a:srgbClr val="70AD47"/>
                </a:solidFill>
                <a:effectLst/>
                <a:uLnTx/>
                <a:uFillTx/>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5565488" y="1924782"/>
            <a:ext cx="1384997" cy="1799434"/>
            <a:chOff x="5644318" y="1577930"/>
            <a:chExt cx="1384997" cy="1799434"/>
          </a:xfrm>
        </p:grpSpPr>
        <p:grpSp>
          <p:nvGrpSpPr>
            <p:cNvPr id="24" name="组合 23"/>
            <p:cNvGrpSpPr/>
            <p:nvPr/>
          </p:nvGrpSpPr>
          <p:grpSpPr>
            <a:xfrm rot="10800000">
              <a:off x="5644318" y="1577930"/>
              <a:ext cx="1384997" cy="1799434"/>
              <a:chOff x="4020870" y="2194485"/>
              <a:chExt cx="1102258" cy="1432090"/>
            </a:xfrm>
            <a:effectLst>
              <a:outerShdw blurRad="444500" dist="254000" dir="8100000" algn="tr" rotWithShape="0">
                <a:prstClr val="black">
                  <a:alpha val="50000"/>
                </a:prstClr>
              </a:outerShdw>
            </a:effectLst>
          </p:grpSpPr>
          <p:sp>
            <p:nvSpPr>
              <p:cNvPr id="2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27"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a:cs typeface="+mn-cs"/>
                </a:endParaRPr>
              </a:p>
            </p:txBody>
          </p:sp>
        </p:grpSp>
        <p:sp>
          <p:nvSpPr>
            <p:cNvPr id="25" name="TextBox 33"/>
            <p:cNvSpPr>
              <a:spLocks noChangeArrowheads="1"/>
            </p:cNvSpPr>
            <p:nvPr/>
          </p:nvSpPr>
          <p:spPr bwMode="auto">
            <a:xfrm>
              <a:off x="5827821" y="1966673"/>
              <a:ext cx="104148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chemeClr val="accent5"/>
                  </a:solidFill>
                  <a:effectLst/>
                  <a:uLnTx/>
                  <a:uFillTx/>
                  <a:latin typeface="微软雅黑" panose="020B0503020204020204" pitchFamily="34" charset="-122"/>
                  <a:ea typeface="微软雅黑" panose="020B0503020204020204" pitchFamily="34" charset="-122"/>
                </a:rPr>
                <a:t>实施</a:t>
              </a:r>
              <a:endParaRPr kumimoji="0" lang="en-US" altLang="zh-CN" sz="2400" b="1" i="0" u="none" strike="noStrike" kern="0" cap="none" spc="0" normalizeH="0" baseline="0" noProof="0" dirty="0" smtClean="0">
                <a:ln>
                  <a:noFill/>
                </a:ln>
                <a:solidFill>
                  <a:schemeClr val="accent5"/>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lang="en-US" altLang="zh-CN" sz="2400" b="1" kern="0" dirty="0">
                  <a:solidFill>
                    <a:schemeClr val="accent5"/>
                  </a:solidFill>
                  <a:latin typeface="微软雅黑" panose="020B0503020204020204" pitchFamily="34" charset="-122"/>
                  <a:ea typeface="微软雅黑" panose="020B0503020204020204" pitchFamily="34" charset="-122"/>
                </a:rPr>
                <a:t>4</a:t>
              </a:r>
              <a:endParaRPr kumimoji="0" lang="zh-CN" altLang="en-US" sz="2400" b="1" i="0" u="none" strike="noStrike" kern="0" cap="none" spc="0" normalizeH="0" baseline="0" noProof="0" dirty="0">
                <a:ln>
                  <a:noFill/>
                </a:ln>
                <a:solidFill>
                  <a:schemeClr val="accent5"/>
                </a:solidFill>
                <a:effectLst/>
                <a:uLnTx/>
                <a:uFillTx/>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7286037" y="1924782"/>
            <a:ext cx="1384997" cy="1799434"/>
            <a:chOff x="7364867" y="1577930"/>
            <a:chExt cx="1384997" cy="1799434"/>
          </a:xfrm>
        </p:grpSpPr>
        <p:grpSp>
          <p:nvGrpSpPr>
            <p:cNvPr id="34" name="组合 33"/>
            <p:cNvGrpSpPr/>
            <p:nvPr/>
          </p:nvGrpSpPr>
          <p:grpSpPr>
            <a:xfrm rot="10800000">
              <a:off x="7364867" y="1577930"/>
              <a:ext cx="1384997" cy="1799434"/>
              <a:chOff x="4020870" y="2194485"/>
              <a:chExt cx="1102258" cy="1432090"/>
            </a:xfrm>
            <a:effectLst>
              <a:outerShdw blurRad="444500" dist="254000" dir="8100000" algn="tr" rotWithShape="0">
                <a:prstClr val="black">
                  <a:alpha val="50000"/>
                </a:prstClr>
              </a:outerShdw>
            </a:effectLst>
          </p:grpSpPr>
          <p:sp>
            <p:nvSpPr>
              <p:cNvPr id="3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37"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a:cs typeface="+mn-cs"/>
                </a:endParaRPr>
              </a:p>
            </p:txBody>
          </p:sp>
        </p:grpSp>
        <p:sp>
          <p:nvSpPr>
            <p:cNvPr id="35" name="TextBox 33"/>
            <p:cNvSpPr>
              <a:spLocks noChangeArrowheads="1"/>
            </p:cNvSpPr>
            <p:nvPr/>
          </p:nvSpPr>
          <p:spPr bwMode="auto">
            <a:xfrm>
              <a:off x="7548370" y="1966673"/>
              <a:ext cx="104148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rgbClr val="E94744"/>
                  </a:solidFill>
                  <a:effectLst/>
                  <a:uLnTx/>
                  <a:uFillTx/>
                  <a:latin typeface="微软雅黑" panose="020B0503020204020204" pitchFamily="34" charset="-122"/>
                  <a:ea typeface="微软雅黑" panose="020B0503020204020204" pitchFamily="34" charset="-122"/>
                </a:rPr>
                <a:t>总结</a:t>
              </a:r>
              <a:endParaRPr kumimoji="0" lang="en-US" altLang="zh-CN" sz="2400" b="1" i="0" u="none" strike="noStrike" kern="0" cap="none" spc="0" normalizeH="0" baseline="0" noProof="0" dirty="0" smtClean="0">
                <a:ln>
                  <a:noFill/>
                </a:ln>
                <a:solidFill>
                  <a:srgbClr val="E94744"/>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rgbClr val="E94744"/>
                  </a:solidFill>
                  <a:effectLst/>
                  <a:uLnTx/>
                  <a:uFillTx/>
                  <a:latin typeface="微软雅黑" panose="020B0503020204020204" pitchFamily="34" charset="-122"/>
                  <a:ea typeface="微软雅黑" panose="020B0503020204020204" pitchFamily="34" charset="-122"/>
                </a:rPr>
                <a:t>评价</a:t>
              </a:r>
              <a:endParaRPr kumimoji="0" lang="zh-CN" altLang="en-US" sz="2400" b="1" i="0" u="none" strike="noStrike" kern="0" cap="none" spc="0" normalizeH="0" baseline="0" noProof="0" dirty="0">
                <a:ln>
                  <a:noFill/>
                </a:ln>
                <a:solidFill>
                  <a:srgbClr val="E94744"/>
                </a:solidFill>
                <a:effectLst/>
                <a:uLnTx/>
                <a:uFillTx/>
                <a:latin typeface="微软雅黑" panose="020B0503020204020204" pitchFamily="34" charset="-122"/>
                <a:ea typeface="微软雅黑" panose="020B0503020204020204" pitchFamily="34" charset="-122"/>
              </a:endParaRPr>
            </a:p>
          </p:txBody>
        </p:sp>
      </p:grpSp>
      <p:sp>
        <p:nvSpPr>
          <p:cNvPr id="43" name="椭圆 42"/>
          <p:cNvSpPr/>
          <p:nvPr/>
        </p:nvSpPr>
        <p:spPr>
          <a:xfrm flipH="1">
            <a:off x="999258" y="3959616"/>
            <a:ext cx="216000" cy="216000"/>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flipH="1">
            <a:off x="2723749" y="3959616"/>
            <a:ext cx="216000" cy="216000"/>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flipH="1">
            <a:off x="4448240" y="3959616"/>
            <a:ext cx="216000" cy="216000"/>
          </a:xfrm>
          <a:prstGeom prst="ellipse">
            <a:avLst/>
          </a:prstGeom>
          <a:solidFill>
            <a:schemeClr val="accent4"/>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flipH="1">
            <a:off x="6172731" y="3959616"/>
            <a:ext cx="216000" cy="216000"/>
          </a:xfrm>
          <a:prstGeom prst="ellipse">
            <a:avLst/>
          </a:prstGeom>
          <a:solidFill>
            <a:schemeClr val="accent5"/>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flipH="1">
            <a:off x="7897220" y="3959616"/>
            <a:ext cx="216000" cy="216000"/>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827192" y="4472856"/>
            <a:ext cx="1101189" cy="769441"/>
          </a:xfrm>
          <a:prstGeom prst="rect">
            <a:avLst/>
          </a:prstGeom>
        </p:spPr>
        <p:txBody>
          <a:bodyPr wrap="square">
            <a:spAutoFit/>
          </a:bodyPr>
          <a:lstStyle/>
          <a:p>
            <a:pPr lvl="0" algn="ctr"/>
            <a:r>
              <a:rPr lang="en-US" altLang="zh-CN" sz="4400" dirty="0">
                <a:solidFill>
                  <a:prstClr val="black"/>
                </a:solidFill>
                <a:latin typeface="微软雅黑" panose="020B0503020204020204" pitchFamily="34" charset="-122"/>
              </a:rPr>
              <a:t>5’</a:t>
            </a:r>
          </a:p>
        </p:txBody>
      </p:sp>
      <p:sp>
        <p:nvSpPr>
          <p:cNvPr id="52" name="矩形 51"/>
          <p:cNvSpPr/>
          <p:nvPr/>
        </p:nvSpPr>
        <p:spPr>
          <a:xfrm>
            <a:off x="2569123" y="4465232"/>
            <a:ext cx="1101189" cy="769441"/>
          </a:xfrm>
          <a:prstGeom prst="rect">
            <a:avLst/>
          </a:prstGeom>
        </p:spPr>
        <p:txBody>
          <a:bodyPr wrap="square">
            <a:spAutoFit/>
          </a:bodyPr>
          <a:lstStyle/>
          <a:p>
            <a:pPr lvl="0" algn="ctr"/>
            <a:r>
              <a:rPr lang="en-US" altLang="zh-CN" sz="4400" dirty="0" smtClean="0">
                <a:solidFill>
                  <a:prstClr val="black"/>
                </a:solidFill>
                <a:latin typeface="微软雅黑" panose="020B0503020204020204" pitchFamily="34" charset="-122"/>
              </a:rPr>
              <a:t>30’</a:t>
            </a:r>
            <a:endParaRPr lang="en-US" altLang="zh-CN" sz="4400" dirty="0">
              <a:solidFill>
                <a:prstClr val="black"/>
              </a:solidFill>
              <a:latin typeface="微软雅黑" panose="020B0503020204020204" pitchFamily="34" charset="-122"/>
            </a:endParaRPr>
          </a:p>
        </p:txBody>
      </p:sp>
      <p:sp>
        <p:nvSpPr>
          <p:cNvPr id="54" name="矩形 53"/>
          <p:cNvSpPr/>
          <p:nvPr/>
        </p:nvSpPr>
        <p:spPr>
          <a:xfrm>
            <a:off x="4303794" y="4465232"/>
            <a:ext cx="1101189" cy="769441"/>
          </a:xfrm>
          <a:prstGeom prst="rect">
            <a:avLst/>
          </a:prstGeom>
        </p:spPr>
        <p:txBody>
          <a:bodyPr wrap="square">
            <a:spAutoFit/>
          </a:bodyPr>
          <a:lstStyle/>
          <a:p>
            <a:pPr lvl="0" algn="ctr"/>
            <a:r>
              <a:rPr lang="en-US" altLang="zh-CN" sz="4400" dirty="0" smtClean="0">
                <a:solidFill>
                  <a:prstClr val="black"/>
                </a:solidFill>
                <a:latin typeface="微软雅黑" panose="020B0503020204020204" pitchFamily="34" charset="-122"/>
              </a:rPr>
              <a:t>25’</a:t>
            </a:r>
            <a:endParaRPr lang="en-US" altLang="zh-CN" sz="4400" dirty="0">
              <a:solidFill>
                <a:prstClr val="black"/>
              </a:solidFill>
              <a:latin typeface="微软雅黑" panose="020B0503020204020204" pitchFamily="34" charset="-122"/>
            </a:endParaRPr>
          </a:p>
        </p:txBody>
      </p:sp>
      <p:sp>
        <p:nvSpPr>
          <p:cNvPr id="56" name="矩形 55"/>
          <p:cNvSpPr/>
          <p:nvPr/>
        </p:nvSpPr>
        <p:spPr>
          <a:xfrm>
            <a:off x="6049411" y="4465232"/>
            <a:ext cx="1101189" cy="769441"/>
          </a:xfrm>
          <a:prstGeom prst="rect">
            <a:avLst/>
          </a:prstGeom>
        </p:spPr>
        <p:txBody>
          <a:bodyPr wrap="square">
            <a:spAutoFit/>
          </a:bodyPr>
          <a:lstStyle/>
          <a:p>
            <a:pPr lvl="0" algn="ctr"/>
            <a:r>
              <a:rPr lang="en-US" altLang="zh-CN" sz="4400" dirty="0" smtClean="0">
                <a:solidFill>
                  <a:prstClr val="black"/>
                </a:solidFill>
                <a:latin typeface="微软雅黑" panose="020B0503020204020204" pitchFamily="34" charset="-122"/>
              </a:rPr>
              <a:t>25’</a:t>
            </a:r>
            <a:endParaRPr lang="en-US" altLang="zh-CN" sz="4400" dirty="0">
              <a:solidFill>
                <a:prstClr val="black"/>
              </a:solidFill>
              <a:latin typeface="微软雅黑" panose="020B0503020204020204" pitchFamily="34" charset="-122"/>
            </a:endParaRPr>
          </a:p>
        </p:txBody>
      </p:sp>
      <p:sp>
        <p:nvSpPr>
          <p:cNvPr id="58" name="矩形 57"/>
          <p:cNvSpPr/>
          <p:nvPr/>
        </p:nvSpPr>
        <p:spPr>
          <a:xfrm>
            <a:off x="7721796" y="4465232"/>
            <a:ext cx="1101189" cy="769441"/>
          </a:xfrm>
          <a:prstGeom prst="rect">
            <a:avLst/>
          </a:prstGeom>
        </p:spPr>
        <p:txBody>
          <a:bodyPr wrap="square">
            <a:spAutoFit/>
          </a:bodyPr>
          <a:lstStyle/>
          <a:p>
            <a:pPr lvl="0" algn="ctr"/>
            <a:r>
              <a:rPr lang="en-US" altLang="zh-CN" sz="4400" dirty="0" smtClean="0">
                <a:solidFill>
                  <a:prstClr val="black"/>
                </a:solidFill>
                <a:latin typeface="微软雅黑" panose="020B0503020204020204" pitchFamily="34" charset="-122"/>
              </a:rPr>
              <a:t>5’</a:t>
            </a:r>
            <a:endParaRPr lang="en-US" altLang="zh-CN" sz="4400" dirty="0">
              <a:solidFill>
                <a:prstClr val="black"/>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750"/>
                                        <p:tgtEl>
                                          <p:spTgt spid="38"/>
                                        </p:tgtEl>
                                        <p:attrNameLst>
                                          <p:attrName>ppt_y</p:attrName>
                                        </p:attrNameLst>
                                      </p:cBhvr>
                                      <p:tavLst>
                                        <p:tav tm="0">
                                          <p:val>
                                            <p:strVal val="#ppt_y-#ppt_h*1.125000"/>
                                          </p:val>
                                        </p:tav>
                                        <p:tav tm="100000">
                                          <p:val>
                                            <p:strVal val="#ppt_y"/>
                                          </p:val>
                                        </p:tav>
                                      </p:tavLst>
                                    </p:anim>
                                    <p:animEffect transition="in" filter="wipe(down)">
                                      <p:cBhvr>
                                        <p:cTn id="12" dur="750"/>
                                        <p:tgtEl>
                                          <p:spTgt spid="38"/>
                                        </p:tgtEl>
                                      </p:cBhvr>
                                    </p:animEffect>
                                  </p:childTnLst>
                                </p:cTn>
                              </p:par>
                              <p:par>
                                <p:cTn id="13" presetID="12" presetClass="entr" presetSubtype="1" fill="hold" nodeType="withEffect">
                                  <p:stCondLst>
                                    <p:cond delay="2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750"/>
                                        <p:tgtEl>
                                          <p:spTgt spid="39"/>
                                        </p:tgtEl>
                                        <p:attrNameLst>
                                          <p:attrName>ppt_y</p:attrName>
                                        </p:attrNameLst>
                                      </p:cBhvr>
                                      <p:tavLst>
                                        <p:tav tm="0">
                                          <p:val>
                                            <p:strVal val="#ppt_y-#ppt_h*1.125000"/>
                                          </p:val>
                                        </p:tav>
                                        <p:tav tm="100000">
                                          <p:val>
                                            <p:strVal val="#ppt_y"/>
                                          </p:val>
                                        </p:tav>
                                      </p:tavLst>
                                    </p:anim>
                                    <p:animEffect transition="in" filter="wipe(down)">
                                      <p:cBhvr>
                                        <p:cTn id="16" dur="750"/>
                                        <p:tgtEl>
                                          <p:spTgt spid="39"/>
                                        </p:tgtEl>
                                      </p:cBhvr>
                                    </p:animEffect>
                                  </p:childTnLst>
                                </p:cTn>
                              </p:par>
                              <p:par>
                                <p:cTn id="17" presetID="12" presetClass="entr" presetSubtype="1" fill="hold" nodeType="withEffect">
                                  <p:stCondLst>
                                    <p:cond delay="50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750"/>
                                        <p:tgtEl>
                                          <p:spTgt spid="40"/>
                                        </p:tgtEl>
                                        <p:attrNameLst>
                                          <p:attrName>ppt_y</p:attrName>
                                        </p:attrNameLst>
                                      </p:cBhvr>
                                      <p:tavLst>
                                        <p:tav tm="0">
                                          <p:val>
                                            <p:strVal val="#ppt_y-#ppt_h*1.125000"/>
                                          </p:val>
                                        </p:tav>
                                        <p:tav tm="100000">
                                          <p:val>
                                            <p:strVal val="#ppt_y"/>
                                          </p:val>
                                        </p:tav>
                                      </p:tavLst>
                                    </p:anim>
                                    <p:animEffect transition="in" filter="wipe(down)">
                                      <p:cBhvr>
                                        <p:cTn id="20" dur="750"/>
                                        <p:tgtEl>
                                          <p:spTgt spid="40"/>
                                        </p:tgtEl>
                                      </p:cBhvr>
                                    </p:animEffect>
                                  </p:childTnLst>
                                </p:cTn>
                              </p:par>
                              <p:par>
                                <p:cTn id="21" presetID="12" presetClass="entr" presetSubtype="1" fill="hold" nodeType="withEffect">
                                  <p:stCondLst>
                                    <p:cond delay="75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750"/>
                                        <p:tgtEl>
                                          <p:spTgt spid="41"/>
                                        </p:tgtEl>
                                        <p:attrNameLst>
                                          <p:attrName>ppt_y</p:attrName>
                                        </p:attrNameLst>
                                      </p:cBhvr>
                                      <p:tavLst>
                                        <p:tav tm="0">
                                          <p:val>
                                            <p:strVal val="#ppt_y-#ppt_h*1.125000"/>
                                          </p:val>
                                        </p:tav>
                                        <p:tav tm="100000">
                                          <p:val>
                                            <p:strVal val="#ppt_y"/>
                                          </p:val>
                                        </p:tav>
                                      </p:tavLst>
                                    </p:anim>
                                    <p:animEffect transition="in" filter="wipe(down)">
                                      <p:cBhvr>
                                        <p:cTn id="24" dur="750"/>
                                        <p:tgtEl>
                                          <p:spTgt spid="41"/>
                                        </p:tgtEl>
                                      </p:cBhvr>
                                    </p:animEffect>
                                  </p:childTnLst>
                                </p:cTn>
                              </p:par>
                              <p:par>
                                <p:cTn id="25" presetID="12" presetClass="entr" presetSubtype="1" fill="hold" nodeType="withEffect">
                                  <p:stCondLst>
                                    <p:cond delay="100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750"/>
                                        <p:tgtEl>
                                          <p:spTgt spid="42"/>
                                        </p:tgtEl>
                                        <p:attrNameLst>
                                          <p:attrName>ppt_y</p:attrName>
                                        </p:attrNameLst>
                                      </p:cBhvr>
                                      <p:tavLst>
                                        <p:tav tm="0">
                                          <p:val>
                                            <p:strVal val="#ppt_y-#ppt_h*1.125000"/>
                                          </p:val>
                                        </p:tav>
                                        <p:tav tm="100000">
                                          <p:val>
                                            <p:strVal val="#ppt_y"/>
                                          </p:val>
                                        </p:tav>
                                      </p:tavLst>
                                    </p:anim>
                                    <p:animEffect transition="in" filter="wipe(down)">
                                      <p:cBhvr>
                                        <p:cTn id="28" dur="750"/>
                                        <p:tgtEl>
                                          <p:spTgt spid="42"/>
                                        </p:tgtEl>
                                      </p:cBhvr>
                                    </p:animEffect>
                                  </p:childTnLst>
                                </p:cTn>
                              </p:par>
                            </p:childTnLst>
                          </p:cTn>
                        </p:par>
                        <p:par>
                          <p:cTn id="29" fill="hold">
                            <p:stCondLst>
                              <p:cond delay="1500"/>
                            </p:stCondLst>
                            <p:childTnLst>
                              <p:par>
                                <p:cTn id="30" presetID="23" presetClass="entr" presetSubtype="288" fill="hold" grpId="1"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strVal val="4/3*#ppt_w"/>
                                          </p:val>
                                        </p:tav>
                                        <p:tav tm="100000">
                                          <p:val>
                                            <p:strVal val="#ppt_w"/>
                                          </p:val>
                                        </p:tav>
                                      </p:tavLst>
                                    </p:anim>
                                    <p:anim calcmode="lin" valueType="num">
                                      <p:cBhvr>
                                        <p:cTn id="33" dur="500" fill="hold"/>
                                        <p:tgtEl>
                                          <p:spTgt spid="43"/>
                                        </p:tgtEl>
                                        <p:attrNameLst>
                                          <p:attrName>ppt_h</p:attrName>
                                        </p:attrNameLst>
                                      </p:cBhvr>
                                      <p:tavLst>
                                        <p:tav tm="0">
                                          <p:val>
                                            <p:strVal val="4/3*#ppt_h"/>
                                          </p:val>
                                        </p:tav>
                                        <p:tav tm="100000">
                                          <p:val>
                                            <p:strVal val="#ppt_h"/>
                                          </p:val>
                                        </p:tav>
                                      </p:tavLst>
                                    </p:anim>
                                  </p:childTnLst>
                                </p:cTn>
                              </p:par>
                              <p:par>
                                <p:cTn id="34" presetID="23" presetClass="entr" presetSubtype="288" fill="hold" grpId="1" nodeType="with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strVal val="4/3*#ppt_w"/>
                                          </p:val>
                                        </p:tav>
                                        <p:tav tm="100000">
                                          <p:val>
                                            <p:strVal val="#ppt_w"/>
                                          </p:val>
                                        </p:tav>
                                      </p:tavLst>
                                    </p:anim>
                                    <p:anim calcmode="lin" valueType="num">
                                      <p:cBhvr>
                                        <p:cTn id="37" dur="500" fill="hold"/>
                                        <p:tgtEl>
                                          <p:spTgt spid="44"/>
                                        </p:tgtEl>
                                        <p:attrNameLst>
                                          <p:attrName>ppt_h</p:attrName>
                                        </p:attrNameLst>
                                      </p:cBhvr>
                                      <p:tavLst>
                                        <p:tav tm="0">
                                          <p:val>
                                            <p:strVal val="4/3*#ppt_h"/>
                                          </p:val>
                                        </p:tav>
                                        <p:tav tm="100000">
                                          <p:val>
                                            <p:strVal val="#ppt_h"/>
                                          </p:val>
                                        </p:tav>
                                      </p:tavLst>
                                    </p:anim>
                                  </p:childTnLst>
                                </p:cTn>
                              </p:par>
                              <p:par>
                                <p:cTn id="38" presetID="23" presetClass="entr" presetSubtype="288" fill="hold" grpId="1" nodeType="with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p:cTn id="40" dur="500" fill="hold"/>
                                        <p:tgtEl>
                                          <p:spTgt spid="45"/>
                                        </p:tgtEl>
                                        <p:attrNameLst>
                                          <p:attrName>ppt_w</p:attrName>
                                        </p:attrNameLst>
                                      </p:cBhvr>
                                      <p:tavLst>
                                        <p:tav tm="0">
                                          <p:val>
                                            <p:strVal val="4/3*#ppt_w"/>
                                          </p:val>
                                        </p:tav>
                                        <p:tav tm="100000">
                                          <p:val>
                                            <p:strVal val="#ppt_w"/>
                                          </p:val>
                                        </p:tav>
                                      </p:tavLst>
                                    </p:anim>
                                    <p:anim calcmode="lin" valueType="num">
                                      <p:cBhvr>
                                        <p:cTn id="41" dur="500" fill="hold"/>
                                        <p:tgtEl>
                                          <p:spTgt spid="45"/>
                                        </p:tgtEl>
                                        <p:attrNameLst>
                                          <p:attrName>ppt_h</p:attrName>
                                        </p:attrNameLst>
                                      </p:cBhvr>
                                      <p:tavLst>
                                        <p:tav tm="0">
                                          <p:val>
                                            <p:strVal val="4/3*#ppt_h"/>
                                          </p:val>
                                        </p:tav>
                                        <p:tav tm="100000">
                                          <p:val>
                                            <p:strVal val="#ppt_h"/>
                                          </p:val>
                                        </p:tav>
                                      </p:tavLst>
                                    </p:anim>
                                  </p:childTnLst>
                                </p:cTn>
                              </p:par>
                              <p:par>
                                <p:cTn id="42" presetID="23" presetClass="entr" presetSubtype="288" fill="hold" grpId="1" nodeType="with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p:cTn id="44" dur="500" fill="hold"/>
                                        <p:tgtEl>
                                          <p:spTgt spid="46"/>
                                        </p:tgtEl>
                                        <p:attrNameLst>
                                          <p:attrName>ppt_w</p:attrName>
                                        </p:attrNameLst>
                                      </p:cBhvr>
                                      <p:tavLst>
                                        <p:tav tm="0">
                                          <p:val>
                                            <p:strVal val="4/3*#ppt_w"/>
                                          </p:val>
                                        </p:tav>
                                        <p:tav tm="100000">
                                          <p:val>
                                            <p:strVal val="#ppt_w"/>
                                          </p:val>
                                        </p:tav>
                                      </p:tavLst>
                                    </p:anim>
                                    <p:anim calcmode="lin" valueType="num">
                                      <p:cBhvr>
                                        <p:cTn id="45" dur="500" fill="hold"/>
                                        <p:tgtEl>
                                          <p:spTgt spid="46"/>
                                        </p:tgtEl>
                                        <p:attrNameLst>
                                          <p:attrName>ppt_h</p:attrName>
                                        </p:attrNameLst>
                                      </p:cBhvr>
                                      <p:tavLst>
                                        <p:tav tm="0">
                                          <p:val>
                                            <p:strVal val="4/3*#ppt_h"/>
                                          </p:val>
                                        </p:tav>
                                        <p:tav tm="100000">
                                          <p:val>
                                            <p:strVal val="#ppt_h"/>
                                          </p:val>
                                        </p:tav>
                                      </p:tavLst>
                                    </p:anim>
                                  </p:childTnLst>
                                </p:cTn>
                              </p:par>
                              <p:par>
                                <p:cTn id="46" presetID="23" presetClass="entr" presetSubtype="288" fill="hold" grpId="1" nodeType="withEffect">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cBhvr>
                                        <p:cTn id="48" dur="500" fill="hold"/>
                                        <p:tgtEl>
                                          <p:spTgt spid="47"/>
                                        </p:tgtEl>
                                        <p:attrNameLst>
                                          <p:attrName>ppt_w</p:attrName>
                                        </p:attrNameLst>
                                      </p:cBhvr>
                                      <p:tavLst>
                                        <p:tav tm="0">
                                          <p:val>
                                            <p:strVal val="4/3*#ppt_w"/>
                                          </p:val>
                                        </p:tav>
                                        <p:tav tm="100000">
                                          <p:val>
                                            <p:strVal val="#ppt_w"/>
                                          </p:val>
                                        </p:tav>
                                      </p:tavLst>
                                    </p:anim>
                                    <p:anim calcmode="lin" valueType="num">
                                      <p:cBhvr>
                                        <p:cTn id="49" dur="500" fill="hold"/>
                                        <p:tgtEl>
                                          <p:spTgt spid="47"/>
                                        </p:tgtEl>
                                        <p:attrNameLst>
                                          <p:attrName>ppt_h</p:attrName>
                                        </p:attrNameLst>
                                      </p:cBhvr>
                                      <p:tavLst>
                                        <p:tav tm="0">
                                          <p:val>
                                            <p:strVal val="4/3*#ppt_h"/>
                                          </p:val>
                                        </p:tav>
                                        <p:tav tm="100000">
                                          <p:val>
                                            <p:strVal val="#ppt_h"/>
                                          </p:val>
                                        </p:tav>
                                      </p:tavLst>
                                    </p:anim>
                                  </p:childTnLst>
                                </p:cTn>
                              </p:par>
                            </p:childTnLst>
                          </p:cTn>
                        </p:par>
                        <p:par>
                          <p:cTn id="50" fill="hold">
                            <p:stCondLst>
                              <p:cond delay="2000"/>
                            </p:stCondLst>
                            <p:childTnLst>
                              <p:par>
                                <p:cTn id="51" presetID="47"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750"/>
                                        <p:tgtEl>
                                          <p:spTgt spid="51"/>
                                        </p:tgtEl>
                                      </p:cBhvr>
                                    </p:animEffect>
                                    <p:anim calcmode="lin" valueType="num">
                                      <p:cBhvr>
                                        <p:cTn id="54" dur="750" fill="hold"/>
                                        <p:tgtEl>
                                          <p:spTgt spid="51"/>
                                        </p:tgtEl>
                                        <p:attrNameLst>
                                          <p:attrName>ppt_x</p:attrName>
                                        </p:attrNameLst>
                                      </p:cBhvr>
                                      <p:tavLst>
                                        <p:tav tm="0">
                                          <p:val>
                                            <p:strVal val="#ppt_x"/>
                                          </p:val>
                                        </p:tav>
                                        <p:tav tm="100000">
                                          <p:val>
                                            <p:strVal val="#ppt_x"/>
                                          </p:val>
                                        </p:tav>
                                      </p:tavLst>
                                    </p:anim>
                                    <p:anim calcmode="lin" valueType="num">
                                      <p:cBhvr>
                                        <p:cTn id="55" dur="750" fill="hold"/>
                                        <p:tgtEl>
                                          <p:spTgt spid="51"/>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fade">
                                      <p:cBhvr>
                                        <p:cTn id="58" dur="750"/>
                                        <p:tgtEl>
                                          <p:spTgt spid="52"/>
                                        </p:tgtEl>
                                      </p:cBhvr>
                                    </p:animEffect>
                                    <p:anim calcmode="lin" valueType="num">
                                      <p:cBhvr>
                                        <p:cTn id="59" dur="750" fill="hold"/>
                                        <p:tgtEl>
                                          <p:spTgt spid="52"/>
                                        </p:tgtEl>
                                        <p:attrNameLst>
                                          <p:attrName>ppt_x</p:attrName>
                                        </p:attrNameLst>
                                      </p:cBhvr>
                                      <p:tavLst>
                                        <p:tav tm="0">
                                          <p:val>
                                            <p:strVal val="#ppt_x"/>
                                          </p:val>
                                        </p:tav>
                                        <p:tav tm="100000">
                                          <p:val>
                                            <p:strVal val="#ppt_x"/>
                                          </p:val>
                                        </p:tav>
                                      </p:tavLst>
                                    </p:anim>
                                    <p:anim calcmode="lin" valueType="num">
                                      <p:cBhvr>
                                        <p:cTn id="60" dur="750" fill="hold"/>
                                        <p:tgtEl>
                                          <p:spTgt spid="52"/>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750"/>
                                        <p:tgtEl>
                                          <p:spTgt spid="54"/>
                                        </p:tgtEl>
                                      </p:cBhvr>
                                    </p:animEffect>
                                    <p:anim calcmode="lin" valueType="num">
                                      <p:cBhvr>
                                        <p:cTn id="64" dur="750" fill="hold"/>
                                        <p:tgtEl>
                                          <p:spTgt spid="54"/>
                                        </p:tgtEl>
                                        <p:attrNameLst>
                                          <p:attrName>ppt_x</p:attrName>
                                        </p:attrNameLst>
                                      </p:cBhvr>
                                      <p:tavLst>
                                        <p:tav tm="0">
                                          <p:val>
                                            <p:strVal val="#ppt_x"/>
                                          </p:val>
                                        </p:tav>
                                        <p:tav tm="100000">
                                          <p:val>
                                            <p:strVal val="#ppt_x"/>
                                          </p:val>
                                        </p:tav>
                                      </p:tavLst>
                                    </p:anim>
                                    <p:anim calcmode="lin" valueType="num">
                                      <p:cBhvr>
                                        <p:cTn id="65" dur="750" fill="hold"/>
                                        <p:tgtEl>
                                          <p:spTgt spid="54"/>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fade">
                                      <p:cBhvr>
                                        <p:cTn id="68" dur="750"/>
                                        <p:tgtEl>
                                          <p:spTgt spid="56"/>
                                        </p:tgtEl>
                                      </p:cBhvr>
                                    </p:animEffect>
                                    <p:anim calcmode="lin" valueType="num">
                                      <p:cBhvr>
                                        <p:cTn id="69" dur="750" fill="hold"/>
                                        <p:tgtEl>
                                          <p:spTgt spid="56"/>
                                        </p:tgtEl>
                                        <p:attrNameLst>
                                          <p:attrName>ppt_x</p:attrName>
                                        </p:attrNameLst>
                                      </p:cBhvr>
                                      <p:tavLst>
                                        <p:tav tm="0">
                                          <p:val>
                                            <p:strVal val="#ppt_x"/>
                                          </p:val>
                                        </p:tav>
                                        <p:tav tm="100000">
                                          <p:val>
                                            <p:strVal val="#ppt_x"/>
                                          </p:val>
                                        </p:tav>
                                      </p:tavLst>
                                    </p:anim>
                                    <p:anim calcmode="lin" valueType="num">
                                      <p:cBhvr>
                                        <p:cTn id="70" dur="750" fill="hold"/>
                                        <p:tgtEl>
                                          <p:spTgt spid="56"/>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fade">
                                      <p:cBhvr>
                                        <p:cTn id="73" dur="750"/>
                                        <p:tgtEl>
                                          <p:spTgt spid="58"/>
                                        </p:tgtEl>
                                      </p:cBhvr>
                                    </p:animEffect>
                                    <p:anim calcmode="lin" valueType="num">
                                      <p:cBhvr>
                                        <p:cTn id="74" dur="750" fill="hold"/>
                                        <p:tgtEl>
                                          <p:spTgt spid="58"/>
                                        </p:tgtEl>
                                        <p:attrNameLst>
                                          <p:attrName>ppt_x</p:attrName>
                                        </p:attrNameLst>
                                      </p:cBhvr>
                                      <p:tavLst>
                                        <p:tav tm="0">
                                          <p:val>
                                            <p:strVal val="#ppt_x"/>
                                          </p:val>
                                        </p:tav>
                                        <p:tav tm="100000">
                                          <p:val>
                                            <p:strVal val="#ppt_x"/>
                                          </p:val>
                                        </p:tav>
                                      </p:tavLst>
                                    </p:anim>
                                    <p:anim calcmode="lin" valueType="num">
                                      <p:cBhvr>
                                        <p:cTn id="75" dur="75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1" animBg="1"/>
      <p:bldP spid="44" grpId="1" animBg="1"/>
      <p:bldP spid="45" grpId="1" animBg="1"/>
      <p:bldP spid="46" grpId="1" animBg="1"/>
      <p:bldP spid="47" grpId="1" animBg="1"/>
      <p:bldP spid="51" grpId="0"/>
      <p:bldP spid="52" grpId="0"/>
      <p:bldP spid="54" grpId="0"/>
      <p:bldP spid="56" grpId="0"/>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901914"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119718" y="312584"/>
            <a:ext cx="1313180" cy="430887"/>
          </a:xfrm>
          <a:prstGeom prst="rect">
            <a:avLst/>
          </a:prstGeom>
          <a:noFill/>
        </p:spPr>
        <p:txBody>
          <a:bodyPr wrap="none" rtlCol="0">
            <a:spAutoFit/>
          </a:bodyPr>
          <a:lstStyle/>
          <a:p>
            <a:r>
              <a:rPr lang="zh-CN" altLang="en-US" sz="2200" dirty="0">
                <a:solidFill>
                  <a:schemeClr val="bg1">
                    <a:lumMod val="50000"/>
                  </a:schemeClr>
                </a:solidFill>
                <a:latin typeface="微软雅黑" panose="020B0503020204020204" pitchFamily="34" charset="-122"/>
                <a:ea typeface="微软雅黑" panose="020B0503020204020204" pitchFamily="34" charset="-122"/>
              </a:rPr>
              <a:t>课</a:t>
            </a:r>
            <a:r>
              <a:rPr lang="zh-CN" altLang="en-US" sz="2200" dirty="0" smtClean="0">
                <a:solidFill>
                  <a:schemeClr val="bg1">
                    <a:lumMod val="50000"/>
                  </a:schemeClr>
                </a:solidFill>
                <a:latin typeface="微软雅黑" panose="020B0503020204020204" pitchFamily="34" charset="-122"/>
                <a:ea typeface="微软雅黑" panose="020B0503020204020204" pitchFamily="34" charset="-122"/>
              </a:rPr>
              <a:t>前准备</a:t>
            </a:r>
          </a:p>
        </p:txBody>
      </p:sp>
      <p:cxnSp>
        <p:nvCxnSpPr>
          <p:cNvPr id="4" name="直接连接符 3"/>
          <p:cNvCxnSpPr/>
          <p:nvPr/>
        </p:nvCxnSpPr>
        <p:spPr>
          <a:xfrm>
            <a:off x="4636585"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854389" y="312584"/>
            <a:ext cx="1313180" cy="430887"/>
          </a:xfrm>
          <a:prstGeom prst="rect">
            <a:avLst/>
          </a:prstGeom>
          <a:noFill/>
        </p:spPr>
        <p:txBody>
          <a:bodyPr wrap="none" rtlCol="0">
            <a:spAutoFit/>
          </a:bodyPr>
          <a:lstStyle/>
          <a:p>
            <a:r>
              <a:rPr lang="zh-CN" altLang="en-US" sz="2200" b="1" dirty="0">
                <a:solidFill>
                  <a:schemeClr val="accent1"/>
                </a:solidFill>
                <a:latin typeface="微软雅黑" panose="020B0503020204020204" pitchFamily="34" charset="-122"/>
                <a:ea typeface="微软雅黑" panose="020B0503020204020204" pitchFamily="34" charset="-122"/>
              </a:rPr>
              <a:t>课堂实施</a:t>
            </a:r>
            <a:endParaRPr lang="zh-CN" altLang="en-US" sz="2200" b="1" dirty="0" smtClean="0">
              <a:solidFill>
                <a:schemeClr val="accent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357809"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494930" y="312584"/>
            <a:ext cx="1313180" cy="430887"/>
          </a:xfrm>
          <a:prstGeom prst="rect">
            <a:avLst/>
          </a:prstGeom>
          <a:noFill/>
        </p:spPr>
        <p:txBody>
          <a:bodyPr wrap="none" rtlCol="0">
            <a:spAutoFit/>
          </a:bodyPr>
          <a:lstStyle/>
          <a:p>
            <a:r>
              <a:rPr lang="zh-CN" altLang="en-US" sz="2200" dirty="0" smtClean="0">
                <a:solidFill>
                  <a:schemeClr val="bg1">
                    <a:lumMod val="50000"/>
                  </a:schemeClr>
                </a:solidFill>
                <a:latin typeface="微软雅黑" panose="020B0503020204020204" pitchFamily="34" charset="-122"/>
                <a:ea typeface="微软雅黑" panose="020B0503020204020204" pitchFamily="34" charset="-122"/>
              </a:rPr>
              <a:t>课后提升</a:t>
            </a:r>
          </a:p>
        </p:txBody>
      </p:sp>
      <p:grpSp>
        <p:nvGrpSpPr>
          <p:cNvPr id="38" name="组合 37"/>
          <p:cNvGrpSpPr/>
          <p:nvPr/>
        </p:nvGrpSpPr>
        <p:grpSpPr>
          <a:xfrm>
            <a:off x="223566" y="1142390"/>
            <a:ext cx="1206527" cy="1567560"/>
            <a:chOff x="482671" y="1577930"/>
            <a:chExt cx="1384997" cy="1799434"/>
          </a:xfrm>
        </p:grpSpPr>
        <p:grpSp>
          <p:nvGrpSpPr>
            <p:cNvPr id="9" name="组合 8"/>
            <p:cNvGrpSpPr/>
            <p:nvPr/>
          </p:nvGrpSpPr>
          <p:grpSpPr>
            <a:xfrm rot="10800000">
              <a:off x="482671" y="1577930"/>
              <a:ext cx="1384997" cy="1799434"/>
              <a:chOff x="4020870" y="2194485"/>
              <a:chExt cx="1102258" cy="1432090"/>
            </a:xfrm>
            <a:effectLst>
              <a:outerShdw blurRad="444500" dist="254000" dir="8100000" algn="tr" rotWithShape="0">
                <a:prstClr val="black">
                  <a:alpha val="50000"/>
                </a:prstClr>
              </a:outerShdw>
            </a:effectLst>
          </p:grpSpPr>
          <p:sp>
            <p:nvSpPr>
              <p:cNvPr id="1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12"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a:cs typeface="+mn-cs"/>
                </a:endParaRPr>
              </a:p>
            </p:txBody>
          </p:sp>
        </p:grpSp>
        <p:sp>
          <p:nvSpPr>
            <p:cNvPr id="10" name="TextBox 33"/>
            <p:cNvSpPr>
              <a:spLocks noChangeArrowheads="1"/>
            </p:cNvSpPr>
            <p:nvPr/>
          </p:nvSpPr>
          <p:spPr bwMode="auto">
            <a:xfrm>
              <a:off x="666174" y="1909416"/>
              <a:ext cx="1041483" cy="847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rgbClr val="F17445"/>
                  </a:solidFill>
                  <a:effectLst/>
                  <a:uLnTx/>
                  <a:uFillTx/>
                  <a:latin typeface="微软雅黑" panose="020B0503020204020204" pitchFamily="34" charset="-122"/>
                  <a:ea typeface="微软雅黑" panose="020B0503020204020204" pitchFamily="34" charset="-122"/>
                </a:rPr>
                <a:t>实施</a:t>
              </a:r>
              <a:endParaRPr kumimoji="0" lang="en-US" altLang="zh-CN" sz="2400" b="1" i="0" u="none" strike="noStrike" kern="0" cap="none" spc="0" normalizeH="0" baseline="0" noProof="0" dirty="0" smtClean="0">
                <a:ln>
                  <a:noFill/>
                </a:ln>
                <a:solidFill>
                  <a:srgbClr val="F17445"/>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lang="en-US" altLang="zh-CN" sz="2400" b="1" kern="0" dirty="0">
                  <a:solidFill>
                    <a:srgbClr val="F17445"/>
                  </a:solidFill>
                  <a:latin typeface="微软雅黑" panose="020B0503020204020204" pitchFamily="34" charset="-122"/>
                  <a:ea typeface="微软雅黑" panose="020B0503020204020204" pitchFamily="34" charset="-122"/>
                </a:rPr>
                <a:t>1</a:t>
              </a:r>
              <a:endParaRPr kumimoji="0" lang="zh-CN" altLang="en-US" sz="2400" b="1" i="0" u="none" strike="noStrike" kern="0" cap="none" spc="0" normalizeH="0" baseline="0" noProof="0" dirty="0">
                <a:ln>
                  <a:noFill/>
                </a:ln>
                <a:solidFill>
                  <a:srgbClr val="F17445"/>
                </a:solidFill>
                <a:effectLst/>
                <a:uLnTx/>
                <a:uFillTx/>
                <a:latin typeface="微软雅黑" panose="020B0503020204020204" pitchFamily="34" charset="-122"/>
                <a:ea typeface="微软雅黑" panose="020B0503020204020204" pitchFamily="34" charset="-122"/>
              </a:endParaRPr>
            </a:p>
          </p:txBody>
        </p:sp>
      </p:grpSp>
      <p:sp>
        <p:nvSpPr>
          <p:cNvPr id="108" name="TextBox 107"/>
          <p:cNvSpPr txBox="1"/>
          <p:nvPr/>
        </p:nvSpPr>
        <p:spPr>
          <a:xfrm>
            <a:off x="4498437" y="2163186"/>
            <a:ext cx="3936488" cy="492440"/>
          </a:xfrm>
          <a:prstGeom prst="rect">
            <a:avLst/>
          </a:prstGeom>
          <a:noFill/>
        </p:spPr>
        <p:txBody>
          <a:bodyPr wrap="square" lIns="76198" tIns="38099" rIns="76198" bIns="38099" rtlCol="0">
            <a:spAutoFit/>
          </a:bodyPr>
          <a:lstStyle/>
          <a:p>
            <a:r>
              <a:rPr lang="zh-CN" altLang="en-US" sz="2700" b="1" dirty="0" smtClean="0">
                <a:solidFill>
                  <a:schemeClr val="accent2"/>
                </a:solidFill>
                <a:latin typeface="微软雅黑" panose="020B0503020204020204" pitchFamily="34" charset="-122"/>
                <a:ea typeface="微软雅黑" panose="020B0503020204020204" pitchFamily="34" charset="-122"/>
              </a:rPr>
              <a:t>添加关键文本</a:t>
            </a:r>
            <a:endParaRPr lang="en-US" sz="2700" b="1" dirty="0">
              <a:solidFill>
                <a:schemeClr val="accent2"/>
              </a:solidFill>
              <a:latin typeface="微软雅黑" panose="020B0503020204020204" pitchFamily="34" charset="-122"/>
              <a:ea typeface="微软雅黑" panose="020B0503020204020204" pitchFamily="34" charset="-122"/>
            </a:endParaRPr>
          </a:p>
        </p:txBody>
      </p:sp>
      <p:sp>
        <p:nvSpPr>
          <p:cNvPr id="109" name="TextBox 108"/>
          <p:cNvSpPr txBox="1"/>
          <p:nvPr/>
        </p:nvSpPr>
        <p:spPr>
          <a:xfrm>
            <a:off x="4508206" y="2741269"/>
            <a:ext cx="4087149" cy="815606"/>
          </a:xfrm>
          <a:prstGeom prst="rect">
            <a:avLst/>
          </a:prstGeom>
          <a:noFill/>
        </p:spPr>
        <p:txBody>
          <a:bodyPr wrap="square" lIns="76198" tIns="38099" rIns="76198" bIns="38099" rtlCol="0">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此处</a:t>
            </a:r>
            <a:endParaRPr 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10"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97162" y="3722129"/>
            <a:ext cx="3820544" cy="2436479"/>
          </a:xfrm>
          <a:prstGeom prst="rect">
            <a:avLst/>
          </a:prstGeom>
          <a:solidFill>
            <a:schemeClr val="accent3"/>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cxnSp>
        <p:nvCxnSpPr>
          <p:cNvPr id="111" name="直接连接符 110"/>
          <p:cNvCxnSpPr/>
          <p:nvPr/>
        </p:nvCxnSpPr>
        <p:spPr>
          <a:xfrm>
            <a:off x="4597162" y="2741269"/>
            <a:ext cx="3837763" cy="0"/>
          </a:xfrm>
          <a:prstGeom prst="line">
            <a:avLst/>
          </a:prstGeom>
          <a:noFill/>
          <a:ln w="9525" cap="flat" cmpd="sng" algn="ctr">
            <a:solidFill>
              <a:schemeClr val="tx1">
                <a:lumMod val="50000"/>
                <a:lumOff val="50000"/>
              </a:schemeClr>
            </a:solidFill>
            <a:prstDash val="dash"/>
          </a:ln>
          <a:effectLst/>
        </p:spPr>
      </p:cxnSp>
      <p:sp>
        <p:nvSpPr>
          <p:cNvPr id="112" name="Shape 22"/>
          <p:cNvSpPr/>
          <p:nvPr/>
        </p:nvSpPr>
        <p:spPr>
          <a:xfrm>
            <a:off x="1579396" y="4284259"/>
            <a:ext cx="2462607" cy="2463498"/>
          </a:xfrm>
          <a:prstGeom prst="gear9">
            <a:avLst/>
          </a:prstGeom>
          <a:solidFill>
            <a:schemeClr val="accent2"/>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sp>
      <p:sp>
        <p:nvSpPr>
          <p:cNvPr id="113" name="Shape 20"/>
          <p:cNvSpPr/>
          <p:nvPr/>
        </p:nvSpPr>
        <p:spPr>
          <a:xfrm rot="19625411">
            <a:off x="279784" y="2954703"/>
            <a:ext cx="1968230" cy="1968942"/>
          </a:xfrm>
          <a:prstGeom prst="gear6">
            <a:avLst/>
          </a:prstGeom>
          <a:solidFill>
            <a:schemeClr val="accent3"/>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sp>
      <p:sp>
        <p:nvSpPr>
          <p:cNvPr id="114" name="Shape 18"/>
          <p:cNvSpPr/>
          <p:nvPr/>
        </p:nvSpPr>
        <p:spPr>
          <a:xfrm rot="20700000">
            <a:off x="1789329" y="1597898"/>
            <a:ext cx="1928463" cy="1929160"/>
          </a:xfrm>
          <a:prstGeom prst="gear6">
            <a:avLst/>
          </a:prstGeom>
          <a:solidFill>
            <a:schemeClr val="accent1"/>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sp>
      <p:sp>
        <p:nvSpPr>
          <p:cNvPr id="115" name="TextBox 114"/>
          <p:cNvSpPr txBox="1"/>
          <p:nvPr/>
        </p:nvSpPr>
        <p:spPr>
          <a:xfrm>
            <a:off x="2117911" y="2154675"/>
            <a:ext cx="1269700" cy="815606"/>
          </a:xfrm>
          <a:prstGeom prst="rect">
            <a:avLst/>
          </a:prstGeom>
          <a:noFill/>
        </p:spPr>
        <p:txBody>
          <a:bodyPr wrap="square" lIns="76198" tIns="38099" rIns="76198" bIns="38099" rtlCol="0">
            <a:spAutoFit/>
          </a:bodyP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关键</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2400" b="1" dirty="0" smtClean="0">
                <a:solidFill>
                  <a:schemeClr val="bg1"/>
                </a:solidFill>
                <a:latin typeface="微软雅黑" panose="020B0503020204020204" pitchFamily="34" charset="-122"/>
                <a:ea typeface="微软雅黑" panose="020B0503020204020204" pitchFamily="34" charset="-122"/>
              </a:rPr>
              <a:t>文本</a:t>
            </a:r>
            <a:endParaRPr lang="en-US" sz="2400" b="1" dirty="0">
              <a:solidFill>
                <a:schemeClr val="bg1"/>
              </a:solidFill>
              <a:latin typeface="微软雅黑" panose="020B0503020204020204" pitchFamily="34" charset="-122"/>
              <a:ea typeface="微软雅黑" panose="020B0503020204020204" pitchFamily="34" charset="-122"/>
            </a:endParaRPr>
          </a:p>
        </p:txBody>
      </p:sp>
      <p:sp>
        <p:nvSpPr>
          <p:cNvPr id="116" name="TextBox 115"/>
          <p:cNvSpPr txBox="1"/>
          <p:nvPr/>
        </p:nvSpPr>
        <p:spPr>
          <a:xfrm>
            <a:off x="2034786" y="4985174"/>
            <a:ext cx="1516133" cy="1215715"/>
          </a:xfrm>
          <a:prstGeom prst="rect">
            <a:avLst/>
          </a:prstGeom>
          <a:noFill/>
        </p:spPr>
        <p:txBody>
          <a:bodyPr wrap="square" lIns="76198" tIns="38099" rIns="76198" bIns="38099" rtlCol="0">
            <a:spAutoFit/>
          </a:bodyPr>
          <a:lstStyle/>
          <a:p>
            <a:pPr algn="ctr"/>
            <a:r>
              <a:rPr lang="zh-CN" altLang="en-US" sz="3700" b="1" dirty="0" smtClean="0">
                <a:solidFill>
                  <a:schemeClr val="bg1"/>
                </a:solidFill>
                <a:latin typeface="微软雅黑" panose="020B0503020204020204" pitchFamily="34" charset="-122"/>
                <a:ea typeface="微软雅黑" panose="020B0503020204020204" pitchFamily="34" charset="-122"/>
              </a:rPr>
              <a:t>关键文本</a:t>
            </a:r>
            <a:endParaRPr lang="en-US" sz="3700" b="1" dirty="0">
              <a:solidFill>
                <a:schemeClr val="bg1"/>
              </a:solidFill>
              <a:latin typeface="微软雅黑" panose="020B0503020204020204" pitchFamily="34" charset="-122"/>
              <a:ea typeface="微软雅黑" panose="020B0503020204020204" pitchFamily="34" charset="-122"/>
            </a:endParaRPr>
          </a:p>
        </p:txBody>
      </p:sp>
      <p:sp>
        <p:nvSpPr>
          <p:cNvPr id="117" name="TextBox 116"/>
          <p:cNvSpPr txBox="1"/>
          <p:nvPr/>
        </p:nvSpPr>
        <p:spPr>
          <a:xfrm>
            <a:off x="485403" y="3559301"/>
            <a:ext cx="1516133" cy="815606"/>
          </a:xfrm>
          <a:prstGeom prst="rect">
            <a:avLst/>
          </a:prstGeom>
          <a:noFill/>
        </p:spPr>
        <p:txBody>
          <a:bodyPr wrap="square" lIns="76198" tIns="38099" rIns="76198" bIns="38099" rtlCol="0">
            <a:spAutoFit/>
          </a:bodyP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关键</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2400" b="1" dirty="0">
                <a:solidFill>
                  <a:schemeClr val="bg1"/>
                </a:solidFill>
                <a:latin typeface="微软雅黑" panose="020B0503020204020204" pitchFamily="34" charset="-122"/>
                <a:ea typeface="微软雅黑" panose="020B0503020204020204" pitchFamily="34" charset="-122"/>
              </a:rPr>
              <a:t>文本</a:t>
            </a:r>
            <a:endParaRPr 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38"/>
                                        </p:tgtEl>
                                        <p:attrNameLst>
                                          <p:attrName>r</p:attrName>
                                        </p:attrNameLst>
                                      </p:cBhvr>
                                    </p:animRot>
                                    <p:animRot by="-240000">
                                      <p:cBhvr>
                                        <p:cTn id="12" dur="200" fill="hold">
                                          <p:stCondLst>
                                            <p:cond delay="200"/>
                                          </p:stCondLst>
                                        </p:cTn>
                                        <p:tgtEl>
                                          <p:spTgt spid="38"/>
                                        </p:tgtEl>
                                        <p:attrNameLst>
                                          <p:attrName>r</p:attrName>
                                        </p:attrNameLst>
                                      </p:cBhvr>
                                    </p:animRot>
                                    <p:animRot by="240000">
                                      <p:cBhvr>
                                        <p:cTn id="13" dur="200" fill="hold">
                                          <p:stCondLst>
                                            <p:cond delay="400"/>
                                          </p:stCondLst>
                                        </p:cTn>
                                        <p:tgtEl>
                                          <p:spTgt spid="38"/>
                                        </p:tgtEl>
                                        <p:attrNameLst>
                                          <p:attrName>r</p:attrName>
                                        </p:attrNameLst>
                                      </p:cBhvr>
                                    </p:animRot>
                                    <p:animRot by="-240000">
                                      <p:cBhvr>
                                        <p:cTn id="14" dur="200" fill="hold">
                                          <p:stCondLst>
                                            <p:cond delay="600"/>
                                          </p:stCondLst>
                                        </p:cTn>
                                        <p:tgtEl>
                                          <p:spTgt spid="38"/>
                                        </p:tgtEl>
                                        <p:attrNameLst>
                                          <p:attrName>r</p:attrName>
                                        </p:attrNameLst>
                                      </p:cBhvr>
                                    </p:animRot>
                                    <p:animRot by="120000">
                                      <p:cBhvr>
                                        <p:cTn id="15" dur="200" fill="hold">
                                          <p:stCondLst>
                                            <p:cond delay="800"/>
                                          </p:stCondLst>
                                        </p:cTn>
                                        <p:tgtEl>
                                          <p:spTgt spid="38"/>
                                        </p:tgtEl>
                                        <p:attrNameLst>
                                          <p:attrName>r</p:attrName>
                                        </p:attrNameLst>
                                      </p:cBhvr>
                                    </p:animRot>
                                  </p:childTnLst>
                                </p:cTn>
                              </p:par>
                            </p:childTnLst>
                          </p:cTn>
                        </p:par>
                        <p:par>
                          <p:cTn id="16" fill="hold">
                            <p:stCondLst>
                              <p:cond delay="500"/>
                            </p:stCondLst>
                            <p:childTnLst>
                              <p:par>
                                <p:cTn id="17" presetID="31" presetClass="entr" presetSubtype="0" fill="hold" nodeType="afterEffect">
                                  <p:stCondLst>
                                    <p:cond delay="0"/>
                                  </p:stCondLst>
                                  <p:childTnLst>
                                    <p:set>
                                      <p:cBhvr>
                                        <p:cTn id="18" dur="1" fill="hold">
                                          <p:stCondLst>
                                            <p:cond delay="0"/>
                                          </p:stCondLst>
                                        </p:cTn>
                                        <p:tgtEl>
                                          <p:spTgt spid="114"/>
                                        </p:tgtEl>
                                        <p:attrNameLst>
                                          <p:attrName>style.visibility</p:attrName>
                                        </p:attrNameLst>
                                      </p:cBhvr>
                                      <p:to>
                                        <p:strVal val="visible"/>
                                      </p:to>
                                    </p:set>
                                    <p:anim calcmode="lin" valueType="num">
                                      <p:cBhvr>
                                        <p:cTn id="19" dur="500" fill="hold"/>
                                        <p:tgtEl>
                                          <p:spTgt spid="114"/>
                                        </p:tgtEl>
                                        <p:attrNameLst>
                                          <p:attrName>ppt_w</p:attrName>
                                        </p:attrNameLst>
                                      </p:cBhvr>
                                      <p:tavLst>
                                        <p:tav tm="0">
                                          <p:val>
                                            <p:fltVal val="0"/>
                                          </p:val>
                                        </p:tav>
                                        <p:tav tm="100000">
                                          <p:val>
                                            <p:strVal val="#ppt_w"/>
                                          </p:val>
                                        </p:tav>
                                      </p:tavLst>
                                    </p:anim>
                                    <p:anim calcmode="lin" valueType="num">
                                      <p:cBhvr>
                                        <p:cTn id="20" dur="500" fill="hold"/>
                                        <p:tgtEl>
                                          <p:spTgt spid="114"/>
                                        </p:tgtEl>
                                        <p:attrNameLst>
                                          <p:attrName>ppt_h</p:attrName>
                                        </p:attrNameLst>
                                      </p:cBhvr>
                                      <p:tavLst>
                                        <p:tav tm="0">
                                          <p:val>
                                            <p:fltVal val="0"/>
                                          </p:val>
                                        </p:tav>
                                        <p:tav tm="100000">
                                          <p:val>
                                            <p:strVal val="#ppt_h"/>
                                          </p:val>
                                        </p:tav>
                                      </p:tavLst>
                                    </p:anim>
                                    <p:anim calcmode="lin" valueType="num">
                                      <p:cBhvr>
                                        <p:cTn id="21" dur="500" fill="hold"/>
                                        <p:tgtEl>
                                          <p:spTgt spid="114"/>
                                        </p:tgtEl>
                                        <p:attrNameLst>
                                          <p:attrName>style.rotation</p:attrName>
                                        </p:attrNameLst>
                                      </p:cBhvr>
                                      <p:tavLst>
                                        <p:tav tm="0">
                                          <p:val>
                                            <p:fltVal val="90"/>
                                          </p:val>
                                        </p:tav>
                                        <p:tav tm="100000">
                                          <p:val>
                                            <p:fltVal val="0"/>
                                          </p:val>
                                        </p:tav>
                                      </p:tavLst>
                                    </p:anim>
                                    <p:animEffect transition="in" filter="fade">
                                      <p:cBhvr>
                                        <p:cTn id="22" dur="500"/>
                                        <p:tgtEl>
                                          <p:spTgt spid="114"/>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15"/>
                                        </p:tgtEl>
                                        <p:attrNameLst>
                                          <p:attrName>style.visibility</p:attrName>
                                        </p:attrNameLst>
                                      </p:cBhvr>
                                      <p:to>
                                        <p:strVal val="visible"/>
                                      </p:to>
                                    </p:set>
                                    <p:animEffect transition="in" filter="fade">
                                      <p:cBhvr>
                                        <p:cTn id="26" dur="500"/>
                                        <p:tgtEl>
                                          <p:spTgt spid="115"/>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 calcmode="lin" valueType="num">
                                      <p:cBhvr>
                                        <p:cTn id="32" dur="500" fill="hold"/>
                                        <p:tgtEl>
                                          <p:spTgt spid="113"/>
                                        </p:tgtEl>
                                        <p:attrNameLst>
                                          <p:attrName>style.rotation</p:attrName>
                                        </p:attrNameLst>
                                      </p:cBhvr>
                                      <p:tavLst>
                                        <p:tav tm="0">
                                          <p:val>
                                            <p:fltVal val="90"/>
                                          </p:val>
                                        </p:tav>
                                        <p:tav tm="100000">
                                          <p:val>
                                            <p:fltVal val="0"/>
                                          </p:val>
                                        </p:tav>
                                      </p:tavLst>
                                    </p:anim>
                                    <p:animEffect transition="in" filter="fade">
                                      <p:cBhvr>
                                        <p:cTn id="33" dur="500"/>
                                        <p:tgtEl>
                                          <p:spTgt spid="113"/>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17"/>
                                        </p:tgtEl>
                                        <p:attrNameLst>
                                          <p:attrName>style.visibility</p:attrName>
                                        </p:attrNameLst>
                                      </p:cBhvr>
                                      <p:to>
                                        <p:strVal val="visible"/>
                                      </p:to>
                                    </p:set>
                                    <p:animEffect transition="in" filter="fade">
                                      <p:cBhvr>
                                        <p:cTn id="37" dur="500"/>
                                        <p:tgtEl>
                                          <p:spTgt spid="117"/>
                                        </p:tgtEl>
                                      </p:cBhvr>
                                    </p:animEffect>
                                  </p:childTnLst>
                                </p:cTn>
                              </p:par>
                            </p:childTnLst>
                          </p:cTn>
                        </p:par>
                        <p:par>
                          <p:cTn id="38" fill="hold">
                            <p:stCondLst>
                              <p:cond delay="2500"/>
                            </p:stCondLst>
                            <p:childTnLst>
                              <p:par>
                                <p:cTn id="39" presetID="31" presetClass="entr" presetSubtype="0" fill="hold" nodeType="afterEffect">
                                  <p:stCondLst>
                                    <p:cond delay="0"/>
                                  </p:stCondLst>
                                  <p:childTnLst>
                                    <p:set>
                                      <p:cBhvr>
                                        <p:cTn id="40" dur="1" fill="hold">
                                          <p:stCondLst>
                                            <p:cond delay="0"/>
                                          </p:stCondLst>
                                        </p:cTn>
                                        <p:tgtEl>
                                          <p:spTgt spid="112"/>
                                        </p:tgtEl>
                                        <p:attrNameLst>
                                          <p:attrName>style.visibility</p:attrName>
                                        </p:attrNameLst>
                                      </p:cBhvr>
                                      <p:to>
                                        <p:strVal val="visible"/>
                                      </p:to>
                                    </p:set>
                                    <p:anim calcmode="lin" valueType="num">
                                      <p:cBhvr>
                                        <p:cTn id="41" dur="500" fill="hold"/>
                                        <p:tgtEl>
                                          <p:spTgt spid="112"/>
                                        </p:tgtEl>
                                        <p:attrNameLst>
                                          <p:attrName>ppt_w</p:attrName>
                                        </p:attrNameLst>
                                      </p:cBhvr>
                                      <p:tavLst>
                                        <p:tav tm="0">
                                          <p:val>
                                            <p:fltVal val="0"/>
                                          </p:val>
                                        </p:tav>
                                        <p:tav tm="100000">
                                          <p:val>
                                            <p:strVal val="#ppt_w"/>
                                          </p:val>
                                        </p:tav>
                                      </p:tavLst>
                                    </p:anim>
                                    <p:anim calcmode="lin" valueType="num">
                                      <p:cBhvr>
                                        <p:cTn id="42" dur="500" fill="hold"/>
                                        <p:tgtEl>
                                          <p:spTgt spid="112"/>
                                        </p:tgtEl>
                                        <p:attrNameLst>
                                          <p:attrName>ppt_h</p:attrName>
                                        </p:attrNameLst>
                                      </p:cBhvr>
                                      <p:tavLst>
                                        <p:tav tm="0">
                                          <p:val>
                                            <p:fltVal val="0"/>
                                          </p:val>
                                        </p:tav>
                                        <p:tav tm="100000">
                                          <p:val>
                                            <p:strVal val="#ppt_h"/>
                                          </p:val>
                                        </p:tav>
                                      </p:tavLst>
                                    </p:anim>
                                    <p:anim calcmode="lin" valueType="num">
                                      <p:cBhvr>
                                        <p:cTn id="43" dur="500" fill="hold"/>
                                        <p:tgtEl>
                                          <p:spTgt spid="112"/>
                                        </p:tgtEl>
                                        <p:attrNameLst>
                                          <p:attrName>style.rotation</p:attrName>
                                        </p:attrNameLst>
                                      </p:cBhvr>
                                      <p:tavLst>
                                        <p:tav tm="0">
                                          <p:val>
                                            <p:fltVal val="90"/>
                                          </p:val>
                                        </p:tav>
                                        <p:tav tm="100000">
                                          <p:val>
                                            <p:fltVal val="0"/>
                                          </p:val>
                                        </p:tav>
                                      </p:tavLst>
                                    </p:anim>
                                    <p:animEffect transition="in" filter="fade">
                                      <p:cBhvr>
                                        <p:cTn id="44" dur="500"/>
                                        <p:tgtEl>
                                          <p:spTgt spid="112"/>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116"/>
                                        </p:tgtEl>
                                        <p:attrNameLst>
                                          <p:attrName>style.visibility</p:attrName>
                                        </p:attrNameLst>
                                      </p:cBhvr>
                                      <p:to>
                                        <p:strVal val="visible"/>
                                      </p:to>
                                    </p:set>
                                    <p:animEffect transition="in" filter="fade">
                                      <p:cBhvr>
                                        <p:cTn id="48" dur="500"/>
                                        <p:tgtEl>
                                          <p:spTgt spid="116"/>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108"/>
                                        </p:tgtEl>
                                        <p:attrNameLst>
                                          <p:attrName>style.visibility</p:attrName>
                                        </p:attrNameLst>
                                      </p:cBhvr>
                                      <p:to>
                                        <p:strVal val="visible"/>
                                      </p:to>
                                    </p:set>
                                    <p:animEffect transition="in" filter="fade">
                                      <p:cBhvr>
                                        <p:cTn id="52" dur="500"/>
                                        <p:tgtEl>
                                          <p:spTgt spid="108"/>
                                        </p:tgtEl>
                                      </p:cBhvr>
                                    </p:animEffect>
                                  </p:childTnLst>
                                </p:cTn>
                              </p:par>
                            </p:childTnLst>
                          </p:cTn>
                        </p:par>
                        <p:par>
                          <p:cTn id="53" fill="hold">
                            <p:stCondLst>
                              <p:cond delay="4000"/>
                            </p:stCondLst>
                            <p:childTnLst>
                              <p:par>
                                <p:cTn id="54" presetID="22" presetClass="entr" presetSubtype="8" fill="hold" nodeType="afterEffect">
                                  <p:stCondLst>
                                    <p:cond delay="0"/>
                                  </p:stCondLst>
                                  <p:childTnLst>
                                    <p:set>
                                      <p:cBhvr>
                                        <p:cTn id="55" dur="1" fill="hold">
                                          <p:stCondLst>
                                            <p:cond delay="0"/>
                                          </p:stCondLst>
                                        </p:cTn>
                                        <p:tgtEl>
                                          <p:spTgt spid="111"/>
                                        </p:tgtEl>
                                        <p:attrNameLst>
                                          <p:attrName>style.visibility</p:attrName>
                                        </p:attrNameLst>
                                      </p:cBhvr>
                                      <p:to>
                                        <p:strVal val="visible"/>
                                      </p:to>
                                    </p:set>
                                    <p:animEffect transition="in" filter="wipe(left)">
                                      <p:cBhvr>
                                        <p:cTn id="56" dur="500"/>
                                        <p:tgtEl>
                                          <p:spTgt spid="111"/>
                                        </p:tgtEl>
                                      </p:cBhvr>
                                    </p:animEffect>
                                  </p:childTnLst>
                                </p:cTn>
                              </p:par>
                            </p:childTnLst>
                          </p:cTn>
                        </p:par>
                        <p:par>
                          <p:cTn id="57" fill="hold">
                            <p:stCondLst>
                              <p:cond delay="4500"/>
                            </p:stCondLst>
                            <p:childTnLst>
                              <p:par>
                                <p:cTn id="58" presetID="10" presetClass="entr" presetSubtype="0" fill="hold" grpId="0" nodeType="afterEffect">
                                  <p:stCondLst>
                                    <p:cond delay="0"/>
                                  </p:stCondLst>
                                  <p:childTnLst>
                                    <p:set>
                                      <p:cBhvr>
                                        <p:cTn id="59" dur="1" fill="hold">
                                          <p:stCondLst>
                                            <p:cond delay="0"/>
                                          </p:stCondLst>
                                        </p:cTn>
                                        <p:tgtEl>
                                          <p:spTgt spid="109"/>
                                        </p:tgtEl>
                                        <p:attrNameLst>
                                          <p:attrName>style.visibility</p:attrName>
                                        </p:attrNameLst>
                                      </p:cBhvr>
                                      <p:to>
                                        <p:strVal val="visible"/>
                                      </p:to>
                                    </p:set>
                                    <p:animEffect transition="in" filter="fade">
                                      <p:cBhvr>
                                        <p:cTn id="60" dur="500"/>
                                        <p:tgtEl>
                                          <p:spTgt spid="109"/>
                                        </p:tgtEl>
                                      </p:cBhvr>
                                    </p:animEffect>
                                  </p:childTnLst>
                                </p:cTn>
                              </p:par>
                            </p:childTnLst>
                          </p:cTn>
                        </p:par>
                        <p:par>
                          <p:cTn id="61" fill="hold">
                            <p:stCondLst>
                              <p:cond delay="5000"/>
                            </p:stCondLst>
                            <p:childTnLst>
                              <p:par>
                                <p:cTn id="62" presetID="42" presetClass="entr" presetSubtype="0" fill="hold" nodeType="afterEffect">
                                  <p:stCondLst>
                                    <p:cond delay="0"/>
                                  </p:stCondLst>
                                  <p:childTnLst>
                                    <p:set>
                                      <p:cBhvr>
                                        <p:cTn id="63" dur="1" fill="hold">
                                          <p:stCondLst>
                                            <p:cond delay="0"/>
                                          </p:stCondLst>
                                        </p:cTn>
                                        <p:tgtEl>
                                          <p:spTgt spid="110"/>
                                        </p:tgtEl>
                                        <p:attrNameLst>
                                          <p:attrName>style.visibility</p:attrName>
                                        </p:attrNameLst>
                                      </p:cBhvr>
                                      <p:to>
                                        <p:strVal val="visible"/>
                                      </p:to>
                                    </p:set>
                                    <p:animEffect transition="in" filter="fade">
                                      <p:cBhvr>
                                        <p:cTn id="64" dur="1000"/>
                                        <p:tgtEl>
                                          <p:spTgt spid="110"/>
                                        </p:tgtEl>
                                      </p:cBhvr>
                                    </p:animEffect>
                                    <p:anim calcmode="lin" valueType="num">
                                      <p:cBhvr>
                                        <p:cTn id="65" dur="1000" fill="hold"/>
                                        <p:tgtEl>
                                          <p:spTgt spid="110"/>
                                        </p:tgtEl>
                                        <p:attrNameLst>
                                          <p:attrName>ppt_x</p:attrName>
                                        </p:attrNameLst>
                                      </p:cBhvr>
                                      <p:tavLst>
                                        <p:tav tm="0">
                                          <p:val>
                                            <p:strVal val="#ppt_x"/>
                                          </p:val>
                                        </p:tav>
                                        <p:tav tm="100000">
                                          <p:val>
                                            <p:strVal val="#ppt_x"/>
                                          </p:val>
                                        </p:tav>
                                      </p:tavLst>
                                    </p:anim>
                                    <p:anim calcmode="lin" valueType="num">
                                      <p:cBhvr>
                                        <p:cTn id="66"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P spid="115" grpId="0"/>
      <p:bldP spid="116" grpId="0"/>
      <p:bldP spid="1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901914"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119718" y="312584"/>
            <a:ext cx="1313180" cy="430887"/>
          </a:xfrm>
          <a:prstGeom prst="rect">
            <a:avLst/>
          </a:prstGeom>
          <a:noFill/>
        </p:spPr>
        <p:txBody>
          <a:bodyPr wrap="none" rtlCol="0">
            <a:spAutoFit/>
          </a:bodyPr>
          <a:lstStyle/>
          <a:p>
            <a:r>
              <a:rPr lang="zh-CN" altLang="en-US" sz="2200" dirty="0">
                <a:solidFill>
                  <a:schemeClr val="bg1">
                    <a:lumMod val="50000"/>
                  </a:schemeClr>
                </a:solidFill>
                <a:latin typeface="微软雅黑" panose="020B0503020204020204" pitchFamily="34" charset="-122"/>
                <a:ea typeface="微软雅黑" panose="020B0503020204020204" pitchFamily="34" charset="-122"/>
              </a:rPr>
              <a:t>课</a:t>
            </a:r>
            <a:r>
              <a:rPr lang="zh-CN" altLang="en-US" sz="2200" dirty="0" smtClean="0">
                <a:solidFill>
                  <a:schemeClr val="bg1">
                    <a:lumMod val="50000"/>
                  </a:schemeClr>
                </a:solidFill>
                <a:latin typeface="微软雅黑" panose="020B0503020204020204" pitchFamily="34" charset="-122"/>
                <a:ea typeface="微软雅黑" panose="020B0503020204020204" pitchFamily="34" charset="-122"/>
              </a:rPr>
              <a:t>前准备</a:t>
            </a:r>
          </a:p>
        </p:txBody>
      </p:sp>
      <p:cxnSp>
        <p:nvCxnSpPr>
          <p:cNvPr id="4" name="直接连接符 3"/>
          <p:cNvCxnSpPr/>
          <p:nvPr/>
        </p:nvCxnSpPr>
        <p:spPr>
          <a:xfrm>
            <a:off x="4636585"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854389" y="312584"/>
            <a:ext cx="1313180" cy="430887"/>
          </a:xfrm>
          <a:prstGeom prst="rect">
            <a:avLst/>
          </a:prstGeom>
          <a:noFill/>
        </p:spPr>
        <p:txBody>
          <a:bodyPr wrap="none" rtlCol="0">
            <a:spAutoFit/>
          </a:bodyPr>
          <a:lstStyle/>
          <a:p>
            <a:r>
              <a:rPr lang="zh-CN" altLang="en-US" sz="2200" b="1" dirty="0">
                <a:solidFill>
                  <a:schemeClr val="accent1"/>
                </a:solidFill>
                <a:latin typeface="微软雅黑" panose="020B0503020204020204" pitchFamily="34" charset="-122"/>
                <a:ea typeface="微软雅黑" panose="020B0503020204020204" pitchFamily="34" charset="-122"/>
              </a:rPr>
              <a:t>课堂实施</a:t>
            </a:r>
            <a:endParaRPr lang="zh-CN" altLang="en-US" sz="2200" b="1" dirty="0" smtClean="0">
              <a:solidFill>
                <a:schemeClr val="accent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357809"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494930" y="312584"/>
            <a:ext cx="1313180" cy="430887"/>
          </a:xfrm>
          <a:prstGeom prst="rect">
            <a:avLst/>
          </a:prstGeom>
          <a:noFill/>
        </p:spPr>
        <p:txBody>
          <a:bodyPr wrap="none" rtlCol="0">
            <a:spAutoFit/>
          </a:bodyPr>
          <a:lstStyle/>
          <a:p>
            <a:r>
              <a:rPr lang="zh-CN" altLang="en-US" sz="2200" dirty="0" smtClean="0">
                <a:solidFill>
                  <a:schemeClr val="bg1">
                    <a:lumMod val="50000"/>
                  </a:schemeClr>
                </a:solidFill>
                <a:latin typeface="微软雅黑" panose="020B0503020204020204" pitchFamily="34" charset="-122"/>
                <a:ea typeface="微软雅黑" panose="020B0503020204020204" pitchFamily="34" charset="-122"/>
              </a:rPr>
              <a:t>课后提升</a:t>
            </a:r>
          </a:p>
        </p:txBody>
      </p:sp>
      <p:grpSp>
        <p:nvGrpSpPr>
          <p:cNvPr id="38" name="组合 37"/>
          <p:cNvGrpSpPr/>
          <p:nvPr/>
        </p:nvGrpSpPr>
        <p:grpSpPr>
          <a:xfrm>
            <a:off x="223566" y="1142390"/>
            <a:ext cx="1206527" cy="1567560"/>
            <a:chOff x="482671" y="1577930"/>
            <a:chExt cx="1384997" cy="1799434"/>
          </a:xfrm>
        </p:grpSpPr>
        <p:grpSp>
          <p:nvGrpSpPr>
            <p:cNvPr id="9" name="组合 8"/>
            <p:cNvGrpSpPr/>
            <p:nvPr/>
          </p:nvGrpSpPr>
          <p:grpSpPr>
            <a:xfrm rot="10800000">
              <a:off x="482671" y="1577930"/>
              <a:ext cx="1384997" cy="1799434"/>
              <a:chOff x="4020870" y="2194485"/>
              <a:chExt cx="1102258" cy="1432090"/>
            </a:xfrm>
            <a:effectLst>
              <a:outerShdw blurRad="444500" dist="254000" dir="8100000" algn="tr" rotWithShape="0">
                <a:prstClr val="black">
                  <a:alpha val="50000"/>
                </a:prstClr>
              </a:outerShdw>
            </a:effectLst>
          </p:grpSpPr>
          <p:sp>
            <p:nvSpPr>
              <p:cNvPr id="1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12"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a:cs typeface="+mn-cs"/>
                </a:endParaRPr>
              </a:p>
            </p:txBody>
          </p:sp>
        </p:grpSp>
        <p:sp>
          <p:nvSpPr>
            <p:cNvPr id="10" name="TextBox 33"/>
            <p:cNvSpPr>
              <a:spLocks noChangeArrowheads="1"/>
            </p:cNvSpPr>
            <p:nvPr/>
          </p:nvSpPr>
          <p:spPr bwMode="auto">
            <a:xfrm>
              <a:off x="666174" y="1909416"/>
              <a:ext cx="1041483" cy="847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rgbClr val="F17445"/>
                  </a:solidFill>
                  <a:effectLst/>
                  <a:uLnTx/>
                  <a:uFillTx/>
                  <a:latin typeface="微软雅黑" panose="020B0503020204020204" pitchFamily="34" charset="-122"/>
                  <a:ea typeface="微软雅黑" panose="020B0503020204020204" pitchFamily="34" charset="-122"/>
                </a:rPr>
                <a:t>实施</a:t>
              </a:r>
              <a:endParaRPr kumimoji="0" lang="en-US" altLang="zh-CN" sz="2400" b="1" i="0" u="none" strike="noStrike" kern="0" cap="none" spc="0" normalizeH="0" baseline="0" noProof="0" dirty="0" smtClean="0">
                <a:ln>
                  <a:noFill/>
                </a:ln>
                <a:solidFill>
                  <a:srgbClr val="F17445"/>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lang="en-US" altLang="zh-CN" sz="2400" b="1" kern="0" dirty="0">
                  <a:solidFill>
                    <a:srgbClr val="F17445"/>
                  </a:solidFill>
                  <a:latin typeface="微软雅黑" panose="020B0503020204020204" pitchFamily="34" charset="-122"/>
                  <a:ea typeface="微软雅黑" panose="020B0503020204020204" pitchFamily="34" charset="-122"/>
                </a:rPr>
                <a:t>1</a:t>
              </a:r>
              <a:endParaRPr kumimoji="0" lang="zh-CN" altLang="en-US" sz="2400" b="1" i="0" u="none" strike="noStrike" kern="0" cap="none" spc="0" normalizeH="0" baseline="0" noProof="0" dirty="0">
                <a:ln>
                  <a:noFill/>
                </a:ln>
                <a:solidFill>
                  <a:srgbClr val="F17445"/>
                </a:solidFill>
                <a:effectLst/>
                <a:uLnTx/>
                <a:uFillTx/>
                <a:latin typeface="微软雅黑" panose="020B0503020204020204" pitchFamily="34" charset="-122"/>
                <a:ea typeface="微软雅黑" panose="020B0503020204020204" pitchFamily="34" charset="-122"/>
              </a:endParaRPr>
            </a:p>
          </p:txBody>
        </p:sp>
      </p:gr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9157" y="2170447"/>
            <a:ext cx="3687272" cy="2340000"/>
          </a:xfrm>
          <a:prstGeom prst="rect">
            <a:avLst/>
          </a:prstGeom>
          <a:solidFill>
            <a:srgbClr val="FFFFFF">
              <a:shade val="85000"/>
            </a:srgbClr>
          </a:solidFill>
          <a:ln w="88900" cap="sq">
            <a:solidFill>
              <a:schemeClr val="accent4"/>
            </a:solidFill>
            <a:miter lim="800000"/>
            <a:headEnd/>
            <a:tailEnd/>
          </a:ln>
          <a:effectLst>
            <a:outerShdw blurRad="55000" dist="18000" dir="5400000" algn="tl" rotWithShape="0">
              <a:srgbClr val="000000">
                <a:alpha val="40000"/>
              </a:srgbClr>
            </a:outerShdw>
          </a:effectLst>
          <a:scene3d>
            <a:camera prst="perspectiveHeroicExtremeRightFacing"/>
            <a:lightRig rig="twoPt" dir="t">
              <a:rot lat="0" lon="0" rev="7200000"/>
            </a:lightRig>
          </a:scene3d>
          <a:sp3d>
            <a:bevelT w="25400" h="19050"/>
            <a:contourClr>
              <a:srgbClr val="FFFFFF"/>
            </a:contourClr>
          </a:sp3d>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9936" y="3083725"/>
            <a:ext cx="3679245" cy="2322382"/>
          </a:xfrm>
          <a:prstGeom prst="rect">
            <a:avLst/>
          </a:prstGeom>
          <a:solidFill>
            <a:srgbClr val="FFFFFF">
              <a:shade val="85000"/>
            </a:srgbClr>
          </a:solidFill>
          <a:ln w="88900" cap="sq">
            <a:solidFill>
              <a:schemeClr val="accent2"/>
            </a:solidFill>
            <a:miter lim="800000"/>
            <a:headEnd/>
            <a:tailEnd/>
          </a:ln>
          <a:effectLst>
            <a:outerShdw blurRad="55000" dist="18000" dir="5400000" algn="tl" rotWithShape="0">
              <a:srgbClr val="000000">
                <a:alpha val="40000"/>
              </a:srgbClr>
            </a:outerShdw>
          </a:effectLst>
          <a:scene3d>
            <a:camera prst="perspectiveHeroicExtremeRightFacing"/>
            <a:lightRig rig="twoPt" dir="t">
              <a:rot lat="0" lon="0" rev="7200000"/>
            </a:lightRig>
          </a:scene3d>
          <a:sp3d>
            <a:bevelT w="25400" h="19050"/>
            <a:contourClr>
              <a:srgbClr val="FFFFFF"/>
            </a:contourClr>
          </a:sp3d>
        </p:spPr>
      </p:pic>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1500" y="3931516"/>
            <a:ext cx="3713863" cy="2340000"/>
          </a:xfrm>
          <a:prstGeom prst="rect">
            <a:avLst/>
          </a:prstGeom>
          <a:solidFill>
            <a:srgbClr val="FFFFFF">
              <a:shade val="85000"/>
            </a:srgbClr>
          </a:solidFill>
          <a:ln w="88900" cap="sq">
            <a:solidFill>
              <a:schemeClr val="accent3"/>
            </a:solidFill>
            <a:miter lim="800000"/>
            <a:headEnd/>
            <a:tailEnd/>
          </a:ln>
          <a:effectLst>
            <a:outerShdw blurRad="55000" dist="18000" dir="5400000" algn="tl" rotWithShape="0">
              <a:srgbClr val="000000">
                <a:alpha val="40000"/>
              </a:srgbClr>
            </a:outerShdw>
          </a:effectLst>
          <a:scene3d>
            <a:camera prst="perspectiveHeroicExtremeRightFacing"/>
            <a:lightRig rig="twoPt" dir="t">
              <a:rot lat="0" lon="0" rev="7200000"/>
            </a:lightRig>
          </a:scene3d>
          <a:sp3d>
            <a:bevelT w="25400" h="19050"/>
            <a:contourClr>
              <a:srgbClr val="FFFFFF"/>
            </a:contourClr>
          </a:sp3d>
        </p:spPr>
      </p:pic>
      <p:sp>
        <p:nvSpPr>
          <p:cNvPr id="21" name="TextBox 20"/>
          <p:cNvSpPr txBox="1"/>
          <p:nvPr/>
        </p:nvSpPr>
        <p:spPr>
          <a:xfrm>
            <a:off x="643281" y="3059634"/>
            <a:ext cx="2031325" cy="461665"/>
          </a:xfrm>
          <a:prstGeom prst="rect">
            <a:avLst/>
          </a:prstGeom>
          <a:solidFill>
            <a:schemeClr val="accent4"/>
          </a:solidFill>
        </p:spPr>
        <p:txBody>
          <a:bodyPr wrap="none" rtlCol="0">
            <a:spAutoFit/>
          </a:bodyPr>
          <a:lstStyle/>
          <a:p>
            <a:r>
              <a:rPr lang="zh-CN" altLang="en-US" sz="2400" dirty="0" smtClean="0">
                <a:solidFill>
                  <a:schemeClr val="bg1"/>
                </a:solidFill>
                <a:latin typeface="微软雅黑" panose="020B0503020204020204" pitchFamily="34" charset="-122"/>
                <a:ea typeface="微软雅黑" panose="020B0503020204020204" pitchFamily="34" charset="-122"/>
              </a:rPr>
              <a:t>添加关键文本</a:t>
            </a:r>
          </a:p>
        </p:txBody>
      </p:sp>
      <p:sp>
        <p:nvSpPr>
          <p:cNvPr id="23" name="Line 40"/>
          <p:cNvSpPr>
            <a:spLocks noChangeShapeType="1"/>
          </p:cNvSpPr>
          <p:nvPr/>
        </p:nvSpPr>
        <p:spPr bwMode="auto">
          <a:xfrm rot="16200000" flipH="1">
            <a:off x="1315825" y="3954014"/>
            <a:ext cx="647367" cy="0"/>
          </a:xfrm>
          <a:prstGeom prst="line">
            <a:avLst/>
          </a:prstGeom>
          <a:noFill/>
          <a:ln w="57150" cap="rnd">
            <a:solidFill>
              <a:sysClr val="windowText" lastClr="000000">
                <a:lumMod val="50000"/>
                <a:lumOff val="50000"/>
              </a:sysClr>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 name="TextBox 23"/>
          <p:cNvSpPr txBox="1"/>
          <p:nvPr/>
        </p:nvSpPr>
        <p:spPr>
          <a:xfrm>
            <a:off x="623846" y="4423726"/>
            <a:ext cx="2031325" cy="461665"/>
          </a:xfrm>
          <a:prstGeom prst="rect">
            <a:avLst/>
          </a:prstGeom>
          <a:solidFill>
            <a:schemeClr val="accent2"/>
          </a:solidFill>
        </p:spPr>
        <p:txBody>
          <a:bodyPr wrap="none" rtlCol="0">
            <a:spAutoFit/>
          </a:bodyPr>
          <a:lstStyle/>
          <a:p>
            <a:r>
              <a:rPr lang="zh-CN" altLang="en-US" sz="2400" dirty="0" smtClean="0">
                <a:solidFill>
                  <a:schemeClr val="bg1"/>
                </a:solidFill>
                <a:latin typeface="微软雅黑" panose="020B0503020204020204" pitchFamily="34" charset="-122"/>
                <a:ea typeface="微软雅黑" panose="020B0503020204020204" pitchFamily="34" charset="-122"/>
              </a:rPr>
              <a:t>添加关键文本</a:t>
            </a:r>
          </a:p>
        </p:txBody>
      </p:sp>
      <p:sp>
        <p:nvSpPr>
          <p:cNvPr id="25" name="Line 40"/>
          <p:cNvSpPr>
            <a:spLocks noChangeShapeType="1"/>
          </p:cNvSpPr>
          <p:nvPr/>
        </p:nvSpPr>
        <p:spPr bwMode="auto">
          <a:xfrm rot="16200000" flipH="1">
            <a:off x="1315825" y="5407996"/>
            <a:ext cx="647367" cy="0"/>
          </a:xfrm>
          <a:prstGeom prst="line">
            <a:avLst/>
          </a:prstGeom>
          <a:noFill/>
          <a:ln w="57150" cap="rnd">
            <a:solidFill>
              <a:sysClr val="windowText" lastClr="000000">
                <a:lumMod val="50000"/>
                <a:lumOff val="50000"/>
              </a:sysClr>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TextBox 25"/>
          <p:cNvSpPr txBox="1"/>
          <p:nvPr/>
        </p:nvSpPr>
        <p:spPr>
          <a:xfrm>
            <a:off x="623846" y="5877708"/>
            <a:ext cx="2031325" cy="461665"/>
          </a:xfrm>
          <a:prstGeom prst="rect">
            <a:avLst/>
          </a:prstGeom>
          <a:solidFill>
            <a:schemeClr val="accent3"/>
          </a:solidFill>
        </p:spPr>
        <p:txBody>
          <a:bodyPr wrap="none" rtlCol="0">
            <a:spAutoFit/>
          </a:bodyPr>
          <a:lstStyle/>
          <a:p>
            <a:r>
              <a:rPr lang="zh-CN" altLang="en-US" sz="2400" dirty="0" smtClean="0">
                <a:solidFill>
                  <a:schemeClr val="bg1"/>
                </a:solidFill>
                <a:latin typeface="微软雅黑" panose="020B0503020204020204" pitchFamily="34" charset="-122"/>
                <a:ea typeface="微软雅黑" panose="020B0503020204020204" pitchFamily="34" charset="-122"/>
              </a:rPr>
              <a:t>添加关键文本</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ppt_y</p:attrName>
                                        </p:attrNameLst>
                                      </p:cBhvr>
                                      <p:tavLst>
                                        <p:tav tm="0">
                                          <p:val>
                                            <p:strVal val="#ppt_y-#ppt_h*1.125000"/>
                                          </p:val>
                                        </p:tav>
                                        <p:tav tm="100000">
                                          <p:val>
                                            <p:strVal val="#ppt_y"/>
                                          </p:val>
                                        </p:tav>
                                      </p:tavLst>
                                    </p:anim>
                                    <p:animEffect transition="in" filter="wipe(down)">
                                      <p:cBhvr>
                                        <p:cTn id="8" dur="500"/>
                                        <p:tgtEl>
                                          <p:spTgt spid="21"/>
                                        </p:tgtEl>
                                      </p:cBhvr>
                                    </p:animEffect>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750" fill="hold"/>
                                        <p:tgtEl>
                                          <p:spTgt spid="13"/>
                                        </p:tgtEl>
                                        <p:attrNameLst>
                                          <p:attrName>ppt_x</p:attrName>
                                        </p:attrNameLst>
                                      </p:cBhvr>
                                      <p:tavLst>
                                        <p:tav tm="0">
                                          <p:val>
                                            <p:strVal val="1+#ppt_w/2"/>
                                          </p:val>
                                        </p:tav>
                                        <p:tav tm="100000">
                                          <p:val>
                                            <p:strVal val="#ppt_x"/>
                                          </p:val>
                                        </p:tav>
                                      </p:tavLst>
                                    </p:anim>
                                    <p:anim calcmode="lin" valueType="num">
                                      <p:cBhvr additive="base">
                                        <p:cTn id="13" dur="75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childTnLst>
                          </p:cTn>
                        </p:par>
                        <p:par>
                          <p:cTn id="18" fill="hold">
                            <p:stCondLst>
                              <p:cond delay="2000"/>
                            </p:stCondLst>
                            <p:childTnLst>
                              <p:par>
                                <p:cTn id="19" presetID="1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p:tgtEl>
                                          <p:spTgt spid="24"/>
                                        </p:tgtEl>
                                        <p:attrNameLst>
                                          <p:attrName>ppt_y</p:attrName>
                                        </p:attrNameLst>
                                      </p:cBhvr>
                                      <p:tavLst>
                                        <p:tav tm="0">
                                          <p:val>
                                            <p:strVal val="#ppt_y-#ppt_h*1.125000"/>
                                          </p:val>
                                        </p:tav>
                                        <p:tav tm="100000">
                                          <p:val>
                                            <p:strVal val="#ppt_y"/>
                                          </p:val>
                                        </p:tav>
                                      </p:tavLst>
                                    </p:anim>
                                    <p:animEffect transition="in" filter="wipe(down)">
                                      <p:cBhvr>
                                        <p:cTn id="22" dur="500"/>
                                        <p:tgtEl>
                                          <p:spTgt spid="24"/>
                                        </p:tgtEl>
                                      </p:cBhvr>
                                    </p:animEffect>
                                  </p:childTnLst>
                                </p:cTn>
                              </p:par>
                            </p:childTnLst>
                          </p:cTn>
                        </p:par>
                        <p:par>
                          <p:cTn id="23" fill="hold">
                            <p:stCondLst>
                              <p:cond delay="2500"/>
                            </p:stCondLst>
                            <p:childTnLst>
                              <p:par>
                                <p:cTn id="24" presetID="2" presetClass="entr" presetSubtype="6"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750" fill="hold"/>
                                        <p:tgtEl>
                                          <p:spTgt spid="14"/>
                                        </p:tgtEl>
                                        <p:attrNameLst>
                                          <p:attrName>ppt_x</p:attrName>
                                        </p:attrNameLst>
                                      </p:cBhvr>
                                      <p:tavLst>
                                        <p:tav tm="0">
                                          <p:val>
                                            <p:strVal val="1+#ppt_w/2"/>
                                          </p:val>
                                        </p:tav>
                                        <p:tav tm="100000">
                                          <p:val>
                                            <p:strVal val="#ppt_x"/>
                                          </p:val>
                                        </p:tav>
                                      </p:tavLst>
                                    </p:anim>
                                    <p:anim calcmode="lin" valueType="num">
                                      <p:cBhvr additive="base">
                                        <p:cTn id="27" dur="75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500"/>
                                        <p:tgtEl>
                                          <p:spTgt spid="25"/>
                                        </p:tgtEl>
                                      </p:cBhvr>
                                    </p:animEffect>
                                  </p:childTnLst>
                                </p:cTn>
                              </p:par>
                            </p:childTnLst>
                          </p:cTn>
                        </p:par>
                        <p:par>
                          <p:cTn id="32" fill="hold">
                            <p:stCondLst>
                              <p:cond delay="4000"/>
                            </p:stCondLst>
                            <p:childTnLst>
                              <p:par>
                                <p:cTn id="33" presetID="22" presetClass="entr" presetSubtype="1"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up)">
                                      <p:cBhvr>
                                        <p:cTn id="35" dur="500"/>
                                        <p:tgtEl>
                                          <p:spTgt spid="26"/>
                                        </p:tgtEl>
                                      </p:cBhvr>
                                    </p:animEffect>
                                  </p:childTnLst>
                                </p:cTn>
                              </p:par>
                            </p:childTnLst>
                          </p:cTn>
                        </p:par>
                        <p:par>
                          <p:cTn id="36" fill="hold">
                            <p:stCondLst>
                              <p:cond delay="4500"/>
                            </p:stCondLst>
                            <p:childTnLst>
                              <p:par>
                                <p:cTn id="37" presetID="2" presetClass="entr" presetSubtype="6"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750" fill="hold"/>
                                        <p:tgtEl>
                                          <p:spTgt spid="15"/>
                                        </p:tgtEl>
                                        <p:attrNameLst>
                                          <p:attrName>ppt_x</p:attrName>
                                        </p:attrNameLst>
                                      </p:cBhvr>
                                      <p:tavLst>
                                        <p:tav tm="0">
                                          <p:val>
                                            <p:strVal val="1+#ppt_w/2"/>
                                          </p:val>
                                        </p:tav>
                                        <p:tav tm="100000">
                                          <p:val>
                                            <p:strVal val="#ppt_x"/>
                                          </p:val>
                                        </p:tav>
                                      </p:tavLst>
                                    </p:anim>
                                    <p:anim calcmode="lin" valueType="num">
                                      <p:cBhvr additive="base">
                                        <p:cTn id="40"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五边形 37"/>
          <p:cNvSpPr/>
          <p:nvPr/>
        </p:nvSpPr>
        <p:spPr>
          <a:xfrm flipH="1">
            <a:off x="1064842" y="731733"/>
            <a:ext cx="6349488" cy="685158"/>
          </a:xfrm>
          <a:prstGeom prst="homePlate">
            <a:avLst>
              <a:gd name="adj" fmla="val 36819"/>
            </a:avLst>
          </a:prstGeom>
          <a:solidFill>
            <a:sysClr val="window" lastClr="FFFFFF">
              <a:lumMod val="75000"/>
            </a:sysClr>
          </a:solidFill>
          <a:ln w="12700" cap="flat" cmpd="sng" algn="ctr">
            <a:noFill/>
            <a:prstDash val="solid"/>
            <a:miter lim="800000"/>
          </a:ln>
          <a:effectLst>
            <a:innerShdw blurRad="63500" dist="50800" dir="13500000">
              <a:prstClr val="black">
                <a:alpha val="5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Agency FB" panose="020B0503020202020204"/>
              <a:cs typeface="+mn-cs"/>
            </a:endParaRPr>
          </a:p>
        </p:txBody>
      </p:sp>
      <p:sp>
        <p:nvSpPr>
          <p:cNvPr id="39" name="圆角矩形 38"/>
          <p:cNvSpPr/>
          <p:nvPr/>
        </p:nvSpPr>
        <p:spPr>
          <a:xfrm>
            <a:off x="1361547" y="625826"/>
            <a:ext cx="5603642" cy="888144"/>
          </a:xfrm>
          <a:prstGeom prst="roundRect">
            <a:avLst/>
          </a:prstGeom>
          <a:noFill/>
          <a:ln w="12700" cap="flat" cmpd="sng" algn="ctr">
            <a:noFill/>
            <a:prstDash val="solid"/>
            <a:miter lim="800000"/>
          </a:ln>
          <a:effectLst/>
        </p:spPr>
        <p:txBody>
          <a:bodyPr lIns="81693" tIns="40847" rIns="81693" bIns="40847"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smtClean="0">
                <a:ln>
                  <a:noFill/>
                </a:ln>
                <a:solidFill>
                  <a:schemeClr val="tx2"/>
                </a:solidFill>
                <a:effectLst/>
                <a:uLnTx/>
                <a:uFillTx/>
                <a:latin typeface="微软雅黑" panose="020B0503020204020204" pitchFamily="34" charset="-122"/>
                <a:cs typeface="+mn-cs"/>
              </a:rPr>
              <a:t>目 录   </a:t>
            </a:r>
            <a:r>
              <a:rPr kumimoji="0" lang="en-US" altLang="zh-CN" sz="3600" b="1" i="0" u="none" strike="noStrike" kern="0" cap="none" spc="0" normalizeH="0" baseline="0" noProof="0" dirty="0" smtClean="0">
                <a:ln>
                  <a:noFill/>
                </a:ln>
                <a:solidFill>
                  <a:schemeClr val="tx2"/>
                </a:solidFill>
                <a:effectLst/>
                <a:uLnTx/>
                <a:uFillTx/>
                <a:latin typeface="微软雅黑" panose="020B0503020204020204" pitchFamily="34" charset="-122"/>
                <a:cs typeface="+mn-cs"/>
              </a:rPr>
              <a:t>CONTENTS</a:t>
            </a:r>
            <a:endParaRPr kumimoji="0" lang="zh-CN" altLang="en-US" sz="3600" b="1" i="0" u="none" strike="noStrike" kern="0" cap="none" spc="0" normalizeH="0" baseline="0" noProof="0" dirty="0">
              <a:ln>
                <a:noFill/>
              </a:ln>
              <a:solidFill>
                <a:schemeClr val="tx2"/>
              </a:solidFill>
              <a:effectLst/>
              <a:uLnTx/>
              <a:uFillTx/>
              <a:latin typeface="微软雅黑" panose="020B0503020204020204" pitchFamily="34" charset="-122"/>
              <a:cs typeface="+mn-cs"/>
            </a:endParaRPr>
          </a:p>
        </p:txBody>
      </p:sp>
      <p:grpSp>
        <p:nvGrpSpPr>
          <p:cNvPr id="40" name="组合 39"/>
          <p:cNvGrpSpPr/>
          <p:nvPr/>
        </p:nvGrpSpPr>
        <p:grpSpPr>
          <a:xfrm flipH="1">
            <a:off x="6961612" y="653136"/>
            <a:ext cx="900000" cy="900000"/>
            <a:chOff x="7834104" y="4038418"/>
            <a:chExt cx="900000" cy="900000"/>
          </a:xfrm>
        </p:grpSpPr>
        <p:sp>
          <p:nvSpPr>
            <p:cNvPr id="41" name="椭圆 41"/>
            <p:cNvSpPr/>
            <p:nvPr/>
          </p:nvSpPr>
          <p:spPr>
            <a:xfrm>
              <a:off x="7834104" y="4038418"/>
              <a:ext cx="900000" cy="900000"/>
            </a:xfrm>
            <a:prstGeom prst="homePlate">
              <a:avLst/>
            </a:prstGeom>
            <a:gradFill>
              <a:gsLst>
                <a:gs pos="0">
                  <a:srgbClr val="CCCCCC"/>
                </a:gs>
                <a:gs pos="100000">
                  <a:srgbClr val="FCFCFC"/>
                </a:gs>
              </a:gsLst>
              <a:lin ang="7200000" scaled="0"/>
            </a:gradFill>
            <a:ln w="25400" cap="flat" cmpd="sng" algn="ctr">
              <a:noFill/>
              <a:prstDash val="solid"/>
            </a:ln>
            <a:effectLst>
              <a:outerShdw blurRad="254000" dist="127000" dir="8160000" algn="ctr" rotWithShape="0">
                <a:srgbClr val="000000">
                  <a:alpha val="34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Franklin Gothic Book" panose="020B0503020102020204"/>
                <a:ea typeface="微软雅黑" panose="020B0503020204020204" pitchFamily="34" charset="-122"/>
                <a:cs typeface="+mn-cs"/>
              </a:endParaRPr>
            </a:p>
          </p:txBody>
        </p:sp>
        <p:sp>
          <p:nvSpPr>
            <p:cNvPr id="42" name="椭圆 42"/>
            <p:cNvSpPr/>
            <p:nvPr/>
          </p:nvSpPr>
          <p:spPr>
            <a:xfrm>
              <a:off x="7946467" y="4162070"/>
              <a:ext cx="662782" cy="662782"/>
            </a:xfrm>
            <a:prstGeom prst="homePlate">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solidFill>
                <a:effectLst/>
                <a:uLnTx/>
                <a:uFillTx/>
                <a:latin typeface="Franklin Gothic Book" panose="020B0503020102020204"/>
                <a:ea typeface="微软雅黑" panose="020B0503020204020204" pitchFamily="34" charset="-122"/>
                <a:cs typeface="+mn-cs"/>
              </a:endParaRPr>
            </a:p>
          </p:txBody>
        </p:sp>
      </p:grpSp>
      <p:pic>
        <p:nvPicPr>
          <p:cNvPr id="43" name="Picture 6"/>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20000"/>
                    </a14:imgEffect>
                    <a14:imgEffect>
                      <a14:sharpenSoften amount="25000"/>
                    </a14:imgEffect>
                  </a14:imgLayer>
                </a14:imgProps>
              </a:ext>
              <a:ext uri="{28A0092B-C50C-407E-A947-70E740481C1C}">
                <a14:useLocalDpi xmlns:a14="http://schemas.microsoft.com/office/drawing/2010/main" val="0"/>
              </a:ext>
            </a:extLst>
          </a:blip>
          <a:stretch>
            <a:fillRect/>
          </a:stretch>
        </p:blipFill>
        <p:spPr bwMode="auto">
          <a:xfrm>
            <a:off x="7179390" y="1074311"/>
            <a:ext cx="1627163" cy="1824635"/>
          </a:xfrm>
          <a:prstGeom prst="rect">
            <a:avLst/>
          </a:prstGeom>
          <a:noFill/>
          <a:extLst>
            <a:ext uri="{909E8E84-426E-40DD-AFC4-6F175D3DCCD1}">
              <a14:hiddenFill xmlns:a14="http://schemas.microsoft.com/office/drawing/2010/main">
                <a:solidFill>
                  <a:srgbClr val="FFFFFF"/>
                </a:solidFill>
              </a14:hiddenFill>
            </a:ext>
          </a:extLst>
        </p:spPr>
      </p:pic>
      <p:sp>
        <p:nvSpPr>
          <p:cNvPr id="44" name="任意多边形 43"/>
          <p:cNvSpPr/>
          <p:nvPr/>
        </p:nvSpPr>
        <p:spPr>
          <a:xfrm>
            <a:off x="1487295" y="3442726"/>
            <a:ext cx="6257302" cy="1514913"/>
          </a:xfrm>
          <a:custGeom>
            <a:avLst/>
            <a:gdLst>
              <a:gd name="connsiteX0" fmla="*/ 0 w 5689600"/>
              <a:gd name="connsiteY0" fmla="*/ 1079512 h 1079512"/>
              <a:gd name="connsiteX1" fmla="*/ 1917700 w 5689600"/>
              <a:gd name="connsiteY1" fmla="*/ 12 h 1079512"/>
              <a:gd name="connsiteX2" fmla="*/ 3810000 w 5689600"/>
              <a:gd name="connsiteY2" fmla="*/ 1054112 h 1079512"/>
              <a:gd name="connsiteX3" fmla="*/ 5689600 w 5689600"/>
              <a:gd name="connsiteY3" fmla="*/ 12712 h 1079512"/>
              <a:gd name="connsiteX0-1" fmla="*/ 0 w 7762075"/>
              <a:gd name="connsiteY0-2" fmla="*/ 1079512 h 1079512"/>
              <a:gd name="connsiteX1-3" fmla="*/ 1917700 w 7762075"/>
              <a:gd name="connsiteY1-4" fmla="*/ 12 h 1079512"/>
              <a:gd name="connsiteX2-5" fmla="*/ 3810000 w 7762075"/>
              <a:gd name="connsiteY2-6" fmla="*/ 1054112 h 1079512"/>
              <a:gd name="connsiteX3-7" fmla="*/ 7762075 w 7762075"/>
              <a:gd name="connsiteY3-8" fmla="*/ 887355 h 1079512"/>
              <a:gd name="connsiteX0-9" fmla="*/ 0 w 7762075"/>
              <a:gd name="connsiteY0-10" fmla="*/ 1258016 h 1258016"/>
              <a:gd name="connsiteX1-11" fmla="*/ 1917700 w 7762075"/>
              <a:gd name="connsiteY1-12" fmla="*/ 178516 h 1258016"/>
              <a:gd name="connsiteX2-13" fmla="*/ 3810000 w 7762075"/>
              <a:gd name="connsiteY2-14" fmla="*/ 1232616 h 1258016"/>
              <a:gd name="connsiteX3-15" fmla="*/ 6120167 w 7762075"/>
              <a:gd name="connsiteY3-16" fmla="*/ 511 h 1258016"/>
              <a:gd name="connsiteX4" fmla="*/ 7762075 w 7762075"/>
              <a:gd name="connsiteY4" fmla="*/ 1065859 h 1258016"/>
              <a:gd name="connsiteX0-17" fmla="*/ 0 w 7872948"/>
              <a:gd name="connsiteY0-18" fmla="*/ 1257930 h 1296609"/>
              <a:gd name="connsiteX1-19" fmla="*/ 1917700 w 7872948"/>
              <a:gd name="connsiteY1-20" fmla="*/ 178430 h 1296609"/>
              <a:gd name="connsiteX2-21" fmla="*/ 3810000 w 7872948"/>
              <a:gd name="connsiteY2-22" fmla="*/ 1232530 h 1296609"/>
              <a:gd name="connsiteX3-23" fmla="*/ 6120167 w 7872948"/>
              <a:gd name="connsiteY3-24" fmla="*/ 425 h 1296609"/>
              <a:gd name="connsiteX4-25" fmla="*/ 7872948 w 7872948"/>
              <a:gd name="connsiteY4-26" fmla="*/ 1296361 h 1296609"/>
              <a:gd name="connsiteX0-27" fmla="*/ 0 w 7872948"/>
              <a:gd name="connsiteY0-28" fmla="*/ 1257930 h 1296609"/>
              <a:gd name="connsiteX1-29" fmla="*/ 1650430 w 7872948"/>
              <a:gd name="connsiteY1-30" fmla="*/ 263677 h 1296609"/>
              <a:gd name="connsiteX2-31" fmla="*/ 3810000 w 7872948"/>
              <a:gd name="connsiteY2-32" fmla="*/ 1232530 h 1296609"/>
              <a:gd name="connsiteX3-33" fmla="*/ 6120167 w 7872948"/>
              <a:gd name="connsiteY3-34" fmla="*/ 425 h 1296609"/>
              <a:gd name="connsiteX4-35" fmla="*/ 7872948 w 7872948"/>
              <a:gd name="connsiteY4-36" fmla="*/ 1296361 h 1296609"/>
              <a:gd name="connsiteX0-37" fmla="*/ 0 w 7872948"/>
              <a:gd name="connsiteY0-38" fmla="*/ 1257930 h 1296609"/>
              <a:gd name="connsiteX1-39" fmla="*/ 1650430 w 7872948"/>
              <a:gd name="connsiteY1-40" fmla="*/ 263677 h 1296609"/>
              <a:gd name="connsiteX2-41" fmla="*/ 3430071 w 7872948"/>
              <a:gd name="connsiteY2-42" fmla="*/ 1226591 h 1296609"/>
              <a:gd name="connsiteX3-43" fmla="*/ 6120167 w 7872948"/>
              <a:gd name="connsiteY3-44" fmla="*/ 425 h 1296609"/>
              <a:gd name="connsiteX4-45" fmla="*/ 7872948 w 7872948"/>
              <a:gd name="connsiteY4-46" fmla="*/ 1296361 h 1296609"/>
              <a:gd name="connsiteX0-47" fmla="*/ 0 w 7872948"/>
              <a:gd name="connsiteY0-48" fmla="*/ 1191562 h 1230254"/>
              <a:gd name="connsiteX1-49" fmla="*/ 1650430 w 7872948"/>
              <a:gd name="connsiteY1-50" fmla="*/ 197309 h 1230254"/>
              <a:gd name="connsiteX2-51" fmla="*/ 3430071 w 7872948"/>
              <a:gd name="connsiteY2-52" fmla="*/ 1160223 h 1230254"/>
              <a:gd name="connsiteX3-53" fmla="*/ 5639957 w 7872948"/>
              <a:gd name="connsiteY3-54" fmla="*/ 447 h 1230254"/>
              <a:gd name="connsiteX4-55" fmla="*/ 7872948 w 7872948"/>
              <a:gd name="connsiteY4-56" fmla="*/ 1229993 h 1230254"/>
              <a:gd name="connsiteX0-57" fmla="*/ 0 w 7681228"/>
              <a:gd name="connsiteY0-58" fmla="*/ 1191632 h 1191632"/>
              <a:gd name="connsiteX1-59" fmla="*/ 1650430 w 7681228"/>
              <a:gd name="connsiteY1-60" fmla="*/ 197379 h 1191632"/>
              <a:gd name="connsiteX2-61" fmla="*/ 3430071 w 7681228"/>
              <a:gd name="connsiteY2-62" fmla="*/ 1160293 h 1191632"/>
              <a:gd name="connsiteX3-63" fmla="*/ 5639957 w 7681228"/>
              <a:gd name="connsiteY3-64" fmla="*/ 517 h 1191632"/>
              <a:gd name="connsiteX4-65" fmla="*/ 7681228 w 7681228"/>
              <a:gd name="connsiteY4-66" fmla="*/ 1053214 h 1191632"/>
              <a:gd name="connsiteX0-67" fmla="*/ 0 w 7681228"/>
              <a:gd name="connsiteY0-68" fmla="*/ 1191576 h 1191576"/>
              <a:gd name="connsiteX1-69" fmla="*/ 1650430 w 7681228"/>
              <a:gd name="connsiteY1-70" fmla="*/ 197323 h 1191576"/>
              <a:gd name="connsiteX2-71" fmla="*/ 3430071 w 7681228"/>
              <a:gd name="connsiteY2-72" fmla="*/ 1160237 h 1191576"/>
              <a:gd name="connsiteX3-73" fmla="*/ 5639957 w 7681228"/>
              <a:gd name="connsiteY3-74" fmla="*/ 461 h 1191576"/>
              <a:gd name="connsiteX4-75" fmla="*/ 7681228 w 7681228"/>
              <a:gd name="connsiteY4-76" fmla="*/ 1053158 h 1191576"/>
              <a:gd name="connsiteX0-77" fmla="*/ 0 w 7826216"/>
              <a:gd name="connsiteY0-78" fmla="*/ 1191456 h 1508838"/>
              <a:gd name="connsiteX1-79" fmla="*/ 1650430 w 7826216"/>
              <a:gd name="connsiteY1-80" fmla="*/ 197203 h 1508838"/>
              <a:gd name="connsiteX2-81" fmla="*/ 3430071 w 7826216"/>
              <a:gd name="connsiteY2-82" fmla="*/ 1160117 h 1508838"/>
              <a:gd name="connsiteX3-83" fmla="*/ 5639957 w 7826216"/>
              <a:gd name="connsiteY3-84" fmla="*/ 341 h 1508838"/>
              <a:gd name="connsiteX4-85" fmla="*/ 7826216 w 7826216"/>
              <a:gd name="connsiteY4-86" fmla="*/ 1498311 h 1508838"/>
              <a:gd name="connsiteX0-87" fmla="*/ 0 w 7826216"/>
              <a:gd name="connsiteY0-88" fmla="*/ 1008617 h 1327197"/>
              <a:gd name="connsiteX1-89" fmla="*/ 1650430 w 7826216"/>
              <a:gd name="connsiteY1-90" fmla="*/ 14364 h 1327197"/>
              <a:gd name="connsiteX2-91" fmla="*/ 3430071 w 7826216"/>
              <a:gd name="connsiteY2-92" fmla="*/ 977278 h 1327197"/>
              <a:gd name="connsiteX3-93" fmla="*/ 5725245 w 7826216"/>
              <a:gd name="connsiteY3-94" fmla="*/ 382 h 1327197"/>
              <a:gd name="connsiteX4-95" fmla="*/ 7826216 w 7826216"/>
              <a:gd name="connsiteY4-96" fmla="*/ 1315472 h 1327197"/>
              <a:gd name="connsiteX0-97" fmla="*/ 0 w 7826216"/>
              <a:gd name="connsiteY0-98" fmla="*/ 1008617 h 1327197"/>
              <a:gd name="connsiteX1-99" fmla="*/ 1650430 w 7826216"/>
              <a:gd name="connsiteY1-100" fmla="*/ 14364 h 1327197"/>
              <a:gd name="connsiteX2-101" fmla="*/ 3737105 w 7826216"/>
              <a:gd name="connsiteY2-102" fmla="*/ 1136304 h 1327197"/>
              <a:gd name="connsiteX3-103" fmla="*/ 5725245 w 7826216"/>
              <a:gd name="connsiteY3-104" fmla="*/ 382 h 1327197"/>
              <a:gd name="connsiteX4-105" fmla="*/ 7826216 w 7826216"/>
              <a:gd name="connsiteY4-106" fmla="*/ 1315472 h 1327197"/>
              <a:gd name="connsiteX0-107" fmla="*/ 0 w 7826216"/>
              <a:gd name="connsiteY0-108" fmla="*/ 1008617 h 1327197"/>
              <a:gd name="connsiteX1-109" fmla="*/ 1650430 w 7826216"/>
              <a:gd name="connsiteY1-110" fmla="*/ 14364 h 1327197"/>
              <a:gd name="connsiteX2-111" fmla="*/ 3737105 w 7826216"/>
              <a:gd name="connsiteY2-112" fmla="*/ 1136304 h 1327197"/>
              <a:gd name="connsiteX3-113" fmla="*/ 5725245 w 7826216"/>
              <a:gd name="connsiteY3-114" fmla="*/ 382 h 1327197"/>
              <a:gd name="connsiteX4-115" fmla="*/ 7826216 w 7826216"/>
              <a:gd name="connsiteY4-116" fmla="*/ 1315472 h 1327197"/>
              <a:gd name="connsiteX0-117" fmla="*/ 0 w 7826216"/>
              <a:gd name="connsiteY0-118" fmla="*/ 1008617 h 1327197"/>
              <a:gd name="connsiteX1-119" fmla="*/ 1650430 w 7826216"/>
              <a:gd name="connsiteY1-120" fmla="*/ 14364 h 1327197"/>
              <a:gd name="connsiteX2-121" fmla="*/ 3737105 w 7826216"/>
              <a:gd name="connsiteY2-122" fmla="*/ 1136304 h 1327197"/>
              <a:gd name="connsiteX3-123" fmla="*/ 5725245 w 7826216"/>
              <a:gd name="connsiteY3-124" fmla="*/ 382 h 1327197"/>
              <a:gd name="connsiteX4-125" fmla="*/ 7826216 w 7826216"/>
              <a:gd name="connsiteY4-126" fmla="*/ 1315472 h 1327197"/>
              <a:gd name="connsiteX0-127" fmla="*/ 0 w 7826216"/>
              <a:gd name="connsiteY0-128" fmla="*/ 994938 h 1314128"/>
              <a:gd name="connsiteX1-129" fmla="*/ 1650430 w 7826216"/>
              <a:gd name="connsiteY1-130" fmla="*/ 685 h 1314128"/>
              <a:gd name="connsiteX2-131" fmla="*/ 3737105 w 7826216"/>
              <a:gd name="connsiteY2-132" fmla="*/ 1122625 h 1314128"/>
              <a:gd name="connsiteX3-133" fmla="*/ 5946991 w 7826216"/>
              <a:gd name="connsiteY3-134" fmla="*/ 66216 h 1314128"/>
              <a:gd name="connsiteX4-135" fmla="*/ 7826216 w 7826216"/>
              <a:gd name="connsiteY4-136" fmla="*/ 1301793 h 1314128"/>
              <a:gd name="connsiteX0-137" fmla="*/ 0 w 7826216"/>
              <a:gd name="connsiteY0-138" fmla="*/ 929125 h 1248315"/>
              <a:gd name="connsiteX1-139" fmla="*/ 1641902 w 7826216"/>
              <a:gd name="connsiteY1-140" fmla="*/ 30287 h 1248315"/>
              <a:gd name="connsiteX2-141" fmla="*/ 3737105 w 7826216"/>
              <a:gd name="connsiteY2-142" fmla="*/ 1056812 h 1248315"/>
              <a:gd name="connsiteX3-143" fmla="*/ 5946991 w 7826216"/>
              <a:gd name="connsiteY3-144" fmla="*/ 403 h 1248315"/>
              <a:gd name="connsiteX4-145" fmla="*/ 7826216 w 7826216"/>
              <a:gd name="connsiteY4-146" fmla="*/ 1235980 h 1248315"/>
              <a:gd name="connsiteX0-147" fmla="*/ 0 w 7826216"/>
              <a:gd name="connsiteY0-148" fmla="*/ 929125 h 1248315"/>
              <a:gd name="connsiteX1-149" fmla="*/ 1641902 w 7826216"/>
              <a:gd name="connsiteY1-150" fmla="*/ 30287 h 1248315"/>
              <a:gd name="connsiteX2-151" fmla="*/ 3941795 w 7826216"/>
              <a:gd name="connsiteY2-152" fmla="*/ 1088617 h 1248315"/>
              <a:gd name="connsiteX3-153" fmla="*/ 5946991 w 7826216"/>
              <a:gd name="connsiteY3-154" fmla="*/ 403 h 1248315"/>
              <a:gd name="connsiteX4-155" fmla="*/ 7826216 w 7826216"/>
              <a:gd name="connsiteY4-156" fmla="*/ 1235980 h 1248315"/>
              <a:gd name="connsiteX0-157" fmla="*/ 0 w 7698285"/>
              <a:gd name="connsiteY0-158" fmla="*/ 929138 h 1201018"/>
              <a:gd name="connsiteX1-159" fmla="*/ 1641902 w 7698285"/>
              <a:gd name="connsiteY1-160" fmla="*/ 30300 h 1201018"/>
              <a:gd name="connsiteX2-161" fmla="*/ 3941795 w 7698285"/>
              <a:gd name="connsiteY2-162" fmla="*/ 1088630 h 1201018"/>
              <a:gd name="connsiteX3-163" fmla="*/ 5946991 w 7698285"/>
              <a:gd name="connsiteY3-164" fmla="*/ 416 h 1201018"/>
              <a:gd name="connsiteX4-165" fmla="*/ 7698285 w 7698285"/>
              <a:gd name="connsiteY4-166" fmla="*/ 1188285 h 1201018"/>
              <a:gd name="connsiteX0-167" fmla="*/ 0 w 7698285"/>
              <a:gd name="connsiteY0-168" fmla="*/ 929194 h 1188341"/>
              <a:gd name="connsiteX1-169" fmla="*/ 1641902 w 7698285"/>
              <a:gd name="connsiteY1-170" fmla="*/ 30356 h 1188341"/>
              <a:gd name="connsiteX2-171" fmla="*/ 3941795 w 7698285"/>
              <a:gd name="connsiteY2-172" fmla="*/ 1088686 h 1188341"/>
              <a:gd name="connsiteX3-173" fmla="*/ 5946991 w 7698285"/>
              <a:gd name="connsiteY3-174" fmla="*/ 472 h 1188341"/>
              <a:gd name="connsiteX4-175" fmla="*/ 7698285 w 7698285"/>
              <a:gd name="connsiteY4-176" fmla="*/ 1188341 h 1188341"/>
              <a:gd name="connsiteX0-177" fmla="*/ 0 w 7766515"/>
              <a:gd name="connsiteY0-178" fmla="*/ 1064367 h 1188341"/>
              <a:gd name="connsiteX1-179" fmla="*/ 1710132 w 7766515"/>
              <a:gd name="connsiteY1-180" fmla="*/ 30356 h 1188341"/>
              <a:gd name="connsiteX2-181" fmla="*/ 4010025 w 7766515"/>
              <a:gd name="connsiteY2-182" fmla="*/ 1088686 h 1188341"/>
              <a:gd name="connsiteX3-183" fmla="*/ 6015221 w 7766515"/>
              <a:gd name="connsiteY3-184" fmla="*/ 472 h 1188341"/>
              <a:gd name="connsiteX4-185" fmla="*/ 7766515 w 7766515"/>
              <a:gd name="connsiteY4-186" fmla="*/ 1188341 h 1188341"/>
              <a:gd name="connsiteX0-187" fmla="*/ 0 w 7809158"/>
              <a:gd name="connsiteY0-188" fmla="*/ 682705 h 1188341"/>
              <a:gd name="connsiteX1-189" fmla="*/ 1752775 w 7809158"/>
              <a:gd name="connsiteY1-190" fmla="*/ 30356 h 1188341"/>
              <a:gd name="connsiteX2-191" fmla="*/ 4052668 w 7809158"/>
              <a:gd name="connsiteY2-192" fmla="*/ 1088686 h 1188341"/>
              <a:gd name="connsiteX3-193" fmla="*/ 6057864 w 7809158"/>
              <a:gd name="connsiteY3-194" fmla="*/ 472 h 1188341"/>
              <a:gd name="connsiteX4-195" fmla="*/ 7809158 w 7809158"/>
              <a:gd name="connsiteY4-196" fmla="*/ 1188341 h 1188341"/>
              <a:gd name="connsiteX0-197" fmla="*/ 0 w 7809158"/>
              <a:gd name="connsiteY0-198" fmla="*/ 682705 h 1188341"/>
              <a:gd name="connsiteX1-199" fmla="*/ 1752775 w 7809158"/>
              <a:gd name="connsiteY1-200" fmla="*/ 30356 h 1188341"/>
              <a:gd name="connsiteX2-201" fmla="*/ 4052668 w 7809158"/>
              <a:gd name="connsiteY2-202" fmla="*/ 1088686 h 1188341"/>
              <a:gd name="connsiteX3-203" fmla="*/ 6057864 w 7809158"/>
              <a:gd name="connsiteY3-204" fmla="*/ 472 h 1188341"/>
              <a:gd name="connsiteX4-205" fmla="*/ 7809158 w 7809158"/>
              <a:gd name="connsiteY4-206" fmla="*/ 1188341 h 1188341"/>
              <a:gd name="connsiteX0-207" fmla="*/ 0 w 7800630"/>
              <a:gd name="connsiteY0-208" fmla="*/ 1104124 h 1188341"/>
              <a:gd name="connsiteX1-209" fmla="*/ 1744247 w 7800630"/>
              <a:gd name="connsiteY1-210" fmla="*/ 30356 h 1188341"/>
              <a:gd name="connsiteX2-211" fmla="*/ 4044140 w 7800630"/>
              <a:gd name="connsiteY2-212" fmla="*/ 1088686 h 1188341"/>
              <a:gd name="connsiteX3-213" fmla="*/ 6049336 w 7800630"/>
              <a:gd name="connsiteY3-214" fmla="*/ 472 h 1188341"/>
              <a:gd name="connsiteX4-215" fmla="*/ 7800630 w 7800630"/>
              <a:gd name="connsiteY4-216" fmla="*/ 1188341 h 1188341"/>
              <a:gd name="connsiteX0-217" fmla="*/ 0 w 7800630"/>
              <a:gd name="connsiteY0-218" fmla="*/ 1120027 h 1188341"/>
              <a:gd name="connsiteX1-219" fmla="*/ 1744247 w 7800630"/>
              <a:gd name="connsiteY1-220" fmla="*/ 30356 h 1188341"/>
              <a:gd name="connsiteX2-221" fmla="*/ 4044140 w 7800630"/>
              <a:gd name="connsiteY2-222" fmla="*/ 1088686 h 1188341"/>
              <a:gd name="connsiteX3-223" fmla="*/ 6049336 w 7800630"/>
              <a:gd name="connsiteY3-224" fmla="*/ 472 h 1188341"/>
              <a:gd name="connsiteX4-225" fmla="*/ 7800630 w 7800630"/>
              <a:gd name="connsiteY4-226" fmla="*/ 1188341 h 1188341"/>
              <a:gd name="connsiteX0-227" fmla="*/ 0 w 7800630"/>
              <a:gd name="connsiteY0-228" fmla="*/ 1120027 h 1188341"/>
              <a:gd name="connsiteX1-229" fmla="*/ 1744247 w 7800630"/>
              <a:gd name="connsiteY1-230" fmla="*/ 30356 h 1188341"/>
              <a:gd name="connsiteX2-231" fmla="*/ 4044140 w 7800630"/>
              <a:gd name="connsiteY2-232" fmla="*/ 1088686 h 1188341"/>
              <a:gd name="connsiteX3-233" fmla="*/ 6049336 w 7800630"/>
              <a:gd name="connsiteY3-234" fmla="*/ 472 h 1188341"/>
              <a:gd name="connsiteX4-235" fmla="*/ 7800630 w 7800630"/>
              <a:gd name="connsiteY4-236" fmla="*/ 1188341 h 1188341"/>
              <a:gd name="connsiteX0-237" fmla="*/ 0 w 7851801"/>
              <a:gd name="connsiteY0-238" fmla="*/ 1120082 h 1120082"/>
              <a:gd name="connsiteX1-239" fmla="*/ 1744247 w 7851801"/>
              <a:gd name="connsiteY1-240" fmla="*/ 30411 h 1120082"/>
              <a:gd name="connsiteX2-241" fmla="*/ 4044140 w 7851801"/>
              <a:gd name="connsiteY2-242" fmla="*/ 1088741 h 1120082"/>
              <a:gd name="connsiteX3-243" fmla="*/ 6049336 w 7851801"/>
              <a:gd name="connsiteY3-244" fmla="*/ 527 h 1120082"/>
              <a:gd name="connsiteX4-245" fmla="*/ 7851801 w 7851801"/>
              <a:gd name="connsiteY4-246" fmla="*/ 1061175 h 1120082"/>
              <a:gd name="connsiteX0-247" fmla="*/ 0 w 7851801"/>
              <a:gd name="connsiteY0-248" fmla="*/ 1120082 h 1120082"/>
              <a:gd name="connsiteX1-249" fmla="*/ 1744247 w 7851801"/>
              <a:gd name="connsiteY1-250" fmla="*/ 30411 h 1120082"/>
              <a:gd name="connsiteX2-251" fmla="*/ 4044140 w 7851801"/>
              <a:gd name="connsiteY2-252" fmla="*/ 1088741 h 1120082"/>
              <a:gd name="connsiteX3-253" fmla="*/ 6049336 w 7851801"/>
              <a:gd name="connsiteY3-254" fmla="*/ 527 h 1120082"/>
              <a:gd name="connsiteX4-255" fmla="*/ 7851801 w 7851801"/>
              <a:gd name="connsiteY4-256" fmla="*/ 1061175 h 1120082"/>
              <a:gd name="connsiteX0-257" fmla="*/ 0 w 7851801"/>
              <a:gd name="connsiteY0-258" fmla="*/ 1120082 h 1120082"/>
              <a:gd name="connsiteX1-259" fmla="*/ 1744247 w 7851801"/>
              <a:gd name="connsiteY1-260" fmla="*/ 30411 h 1120082"/>
              <a:gd name="connsiteX2-261" fmla="*/ 4044140 w 7851801"/>
              <a:gd name="connsiteY2-262" fmla="*/ 1088741 h 1120082"/>
              <a:gd name="connsiteX3-263" fmla="*/ 6049336 w 7851801"/>
              <a:gd name="connsiteY3-264" fmla="*/ 527 h 1120082"/>
              <a:gd name="connsiteX4-265" fmla="*/ 7851801 w 7851801"/>
              <a:gd name="connsiteY4-266" fmla="*/ 1061175 h 1120082"/>
              <a:gd name="connsiteX0-267" fmla="*/ 0 w 7851801"/>
              <a:gd name="connsiteY0-268" fmla="*/ 1119555 h 1119555"/>
              <a:gd name="connsiteX1-269" fmla="*/ 1744247 w 7851801"/>
              <a:gd name="connsiteY1-270" fmla="*/ 29884 h 1119555"/>
              <a:gd name="connsiteX2-271" fmla="*/ 4044140 w 7851801"/>
              <a:gd name="connsiteY2-272" fmla="*/ 1088214 h 1119555"/>
              <a:gd name="connsiteX3-273" fmla="*/ 6049336 w 7851801"/>
              <a:gd name="connsiteY3-274" fmla="*/ 0 h 1119555"/>
              <a:gd name="connsiteX4-275" fmla="*/ 7851801 w 7851801"/>
              <a:gd name="connsiteY4-276" fmla="*/ 1060648 h 1119555"/>
              <a:gd name="connsiteX0-277" fmla="*/ 0 w 7851801"/>
              <a:gd name="connsiteY0-278" fmla="*/ 1119555 h 1119555"/>
              <a:gd name="connsiteX1-279" fmla="*/ 1744247 w 7851801"/>
              <a:gd name="connsiteY1-280" fmla="*/ 29884 h 1119555"/>
              <a:gd name="connsiteX2-281" fmla="*/ 4044140 w 7851801"/>
              <a:gd name="connsiteY2-282" fmla="*/ 1088214 h 1119555"/>
              <a:gd name="connsiteX3-283" fmla="*/ 6049336 w 7851801"/>
              <a:gd name="connsiteY3-284" fmla="*/ 0 h 1119555"/>
              <a:gd name="connsiteX4-285" fmla="*/ 7851801 w 7851801"/>
              <a:gd name="connsiteY4-286" fmla="*/ 1060648 h 1119555"/>
              <a:gd name="connsiteX0-287" fmla="*/ 0 w 7851801"/>
              <a:gd name="connsiteY0-288" fmla="*/ 1119555 h 1119555"/>
              <a:gd name="connsiteX1-289" fmla="*/ 2349784 w 7851801"/>
              <a:gd name="connsiteY1-290" fmla="*/ 13981 h 1119555"/>
              <a:gd name="connsiteX2-291" fmla="*/ 4044140 w 7851801"/>
              <a:gd name="connsiteY2-292" fmla="*/ 1088214 h 1119555"/>
              <a:gd name="connsiteX3-293" fmla="*/ 6049336 w 7851801"/>
              <a:gd name="connsiteY3-294" fmla="*/ 0 h 1119555"/>
              <a:gd name="connsiteX4-295" fmla="*/ 7851801 w 7851801"/>
              <a:gd name="connsiteY4-296" fmla="*/ 1060648 h 1119555"/>
              <a:gd name="connsiteX0-297" fmla="*/ 0 w 7118332"/>
              <a:gd name="connsiteY0-298" fmla="*/ 1079799 h 1088237"/>
              <a:gd name="connsiteX1-299" fmla="*/ 1616315 w 7118332"/>
              <a:gd name="connsiteY1-300" fmla="*/ 13981 h 1088237"/>
              <a:gd name="connsiteX2-301" fmla="*/ 3310671 w 7118332"/>
              <a:gd name="connsiteY2-302" fmla="*/ 1088214 h 1088237"/>
              <a:gd name="connsiteX3-303" fmla="*/ 5315867 w 7118332"/>
              <a:gd name="connsiteY3-304" fmla="*/ 0 h 1088237"/>
              <a:gd name="connsiteX4-305" fmla="*/ 7118332 w 7118332"/>
              <a:gd name="connsiteY4-306" fmla="*/ 1060648 h 1088237"/>
              <a:gd name="connsiteX0-307" fmla="*/ 0 w 7118332"/>
              <a:gd name="connsiteY0-308" fmla="*/ 1079799 h 1088237"/>
              <a:gd name="connsiteX1-309" fmla="*/ 1616315 w 7118332"/>
              <a:gd name="connsiteY1-310" fmla="*/ 13981 h 1088237"/>
              <a:gd name="connsiteX2-311" fmla="*/ 3310671 w 7118332"/>
              <a:gd name="connsiteY2-312" fmla="*/ 1088214 h 1088237"/>
              <a:gd name="connsiteX3-313" fmla="*/ 5315867 w 7118332"/>
              <a:gd name="connsiteY3-314" fmla="*/ 0 h 1088237"/>
              <a:gd name="connsiteX4-315" fmla="*/ 7118332 w 7118332"/>
              <a:gd name="connsiteY4-316" fmla="*/ 1060648 h 1088237"/>
              <a:gd name="connsiteX0-317" fmla="*/ 0 w 7118332"/>
              <a:gd name="connsiteY0-318" fmla="*/ 1065820 h 1074258"/>
              <a:gd name="connsiteX1-319" fmla="*/ 1616315 w 7118332"/>
              <a:gd name="connsiteY1-320" fmla="*/ 2 h 1074258"/>
              <a:gd name="connsiteX2-321" fmla="*/ 3310671 w 7118332"/>
              <a:gd name="connsiteY2-322" fmla="*/ 1074235 h 1074258"/>
              <a:gd name="connsiteX3-323" fmla="*/ 4974720 w 7118332"/>
              <a:gd name="connsiteY3-324" fmla="*/ 1924 h 1074258"/>
              <a:gd name="connsiteX4-325" fmla="*/ 7118332 w 7118332"/>
              <a:gd name="connsiteY4-326" fmla="*/ 1046669 h 1074258"/>
              <a:gd name="connsiteX0-327" fmla="*/ 0 w 6623667"/>
              <a:gd name="connsiteY0-328" fmla="*/ 1065820 h 1074258"/>
              <a:gd name="connsiteX1-329" fmla="*/ 1616315 w 6623667"/>
              <a:gd name="connsiteY1-330" fmla="*/ 2 h 1074258"/>
              <a:gd name="connsiteX2-331" fmla="*/ 3310671 w 6623667"/>
              <a:gd name="connsiteY2-332" fmla="*/ 1074235 h 1074258"/>
              <a:gd name="connsiteX3-333" fmla="*/ 4974720 w 6623667"/>
              <a:gd name="connsiteY3-334" fmla="*/ 1924 h 1074258"/>
              <a:gd name="connsiteX4-335" fmla="*/ 6623667 w 6623667"/>
              <a:gd name="connsiteY4-336" fmla="*/ 1038718 h 1074258"/>
              <a:gd name="connsiteX0-337" fmla="*/ 0 w 6478679"/>
              <a:gd name="connsiteY0-338" fmla="*/ 1065820 h 1074258"/>
              <a:gd name="connsiteX1-339" fmla="*/ 1616315 w 6478679"/>
              <a:gd name="connsiteY1-340" fmla="*/ 2 h 1074258"/>
              <a:gd name="connsiteX2-341" fmla="*/ 3310671 w 6478679"/>
              <a:gd name="connsiteY2-342" fmla="*/ 1074235 h 1074258"/>
              <a:gd name="connsiteX3-343" fmla="*/ 4974720 w 6478679"/>
              <a:gd name="connsiteY3-344" fmla="*/ 1924 h 1074258"/>
              <a:gd name="connsiteX4-345" fmla="*/ 6478679 w 6478679"/>
              <a:gd name="connsiteY4-346" fmla="*/ 1070523 h 1074258"/>
              <a:gd name="connsiteX0-347" fmla="*/ 0 w 6700425"/>
              <a:gd name="connsiteY0-348" fmla="*/ 1065820 h 1074258"/>
              <a:gd name="connsiteX1-349" fmla="*/ 1616315 w 6700425"/>
              <a:gd name="connsiteY1-350" fmla="*/ 2 h 1074258"/>
              <a:gd name="connsiteX2-351" fmla="*/ 3310671 w 6700425"/>
              <a:gd name="connsiteY2-352" fmla="*/ 1074235 h 1074258"/>
              <a:gd name="connsiteX3-353" fmla="*/ 4974720 w 6700425"/>
              <a:gd name="connsiteY3-354" fmla="*/ 1924 h 1074258"/>
              <a:gd name="connsiteX4-355" fmla="*/ 6700425 w 6700425"/>
              <a:gd name="connsiteY4-356" fmla="*/ 1038717 h 1074258"/>
              <a:gd name="connsiteX0-357" fmla="*/ 0 w 6700425"/>
              <a:gd name="connsiteY0-358" fmla="*/ 1127507 h 1135945"/>
              <a:gd name="connsiteX1-359" fmla="*/ 1616315 w 6700425"/>
              <a:gd name="connsiteY1-360" fmla="*/ 61689 h 1135945"/>
              <a:gd name="connsiteX2-361" fmla="*/ 3310671 w 6700425"/>
              <a:gd name="connsiteY2-362" fmla="*/ 1135922 h 1135945"/>
              <a:gd name="connsiteX3-363" fmla="*/ 5034421 w 6700425"/>
              <a:gd name="connsiteY3-364" fmla="*/ 0 h 1135945"/>
              <a:gd name="connsiteX4-365" fmla="*/ 6700425 w 6700425"/>
              <a:gd name="connsiteY4-366" fmla="*/ 1100404 h 1135945"/>
              <a:gd name="connsiteX0-367" fmla="*/ 0 w 6700425"/>
              <a:gd name="connsiteY0-368" fmla="*/ 1127507 h 1135945"/>
              <a:gd name="connsiteX1-369" fmla="*/ 1616315 w 6700425"/>
              <a:gd name="connsiteY1-370" fmla="*/ 61689 h 1135945"/>
              <a:gd name="connsiteX2-371" fmla="*/ 3310671 w 6700425"/>
              <a:gd name="connsiteY2-372" fmla="*/ 1135922 h 1135945"/>
              <a:gd name="connsiteX3-373" fmla="*/ 5034421 w 6700425"/>
              <a:gd name="connsiteY3-374" fmla="*/ 0 h 1135945"/>
              <a:gd name="connsiteX4-375" fmla="*/ 6700425 w 6700425"/>
              <a:gd name="connsiteY4-376" fmla="*/ 1100404 h 1135945"/>
              <a:gd name="connsiteX0-377" fmla="*/ 0 w 6700425"/>
              <a:gd name="connsiteY0-378" fmla="*/ 1127507 h 1135945"/>
              <a:gd name="connsiteX1-379" fmla="*/ 1616315 w 6700425"/>
              <a:gd name="connsiteY1-380" fmla="*/ 61689 h 1135945"/>
              <a:gd name="connsiteX2-381" fmla="*/ 3310671 w 6700425"/>
              <a:gd name="connsiteY2-382" fmla="*/ 1135922 h 1135945"/>
              <a:gd name="connsiteX3-383" fmla="*/ 5034421 w 6700425"/>
              <a:gd name="connsiteY3-384" fmla="*/ 0 h 1135945"/>
              <a:gd name="connsiteX4-385" fmla="*/ 6700425 w 6700425"/>
              <a:gd name="connsiteY4-386" fmla="*/ 1100404 h 1135945"/>
              <a:gd name="connsiteX0-387" fmla="*/ 0 w 6700425"/>
              <a:gd name="connsiteY0-388" fmla="*/ 1127507 h 1135945"/>
              <a:gd name="connsiteX1-389" fmla="*/ 1616315 w 6700425"/>
              <a:gd name="connsiteY1-390" fmla="*/ 61689 h 1135945"/>
              <a:gd name="connsiteX2-391" fmla="*/ 3310671 w 6700425"/>
              <a:gd name="connsiteY2-392" fmla="*/ 1135922 h 1135945"/>
              <a:gd name="connsiteX3-393" fmla="*/ 5034421 w 6700425"/>
              <a:gd name="connsiteY3-394" fmla="*/ 0 h 1135945"/>
              <a:gd name="connsiteX4-395" fmla="*/ 6700425 w 6700425"/>
              <a:gd name="connsiteY4-396" fmla="*/ 1100404 h 1135945"/>
              <a:gd name="connsiteX0-397" fmla="*/ 0 w 6700425"/>
              <a:gd name="connsiteY0-398" fmla="*/ 1127507 h 1135922"/>
              <a:gd name="connsiteX1-399" fmla="*/ 1616315 w 6700425"/>
              <a:gd name="connsiteY1-400" fmla="*/ 61689 h 1135922"/>
              <a:gd name="connsiteX2-401" fmla="*/ 3310671 w 6700425"/>
              <a:gd name="connsiteY2-402" fmla="*/ 1135922 h 1135922"/>
              <a:gd name="connsiteX3-403" fmla="*/ 5034421 w 6700425"/>
              <a:gd name="connsiteY3-404" fmla="*/ 0 h 1135922"/>
              <a:gd name="connsiteX4-405" fmla="*/ 6700425 w 6700425"/>
              <a:gd name="connsiteY4-406" fmla="*/ 1100404 h 1135922"/>
              <a:gd name="connsiteX0-407" fmla="*/ 0 w 6700425"/>
              <a:gd name="connsiteY0-408" fmla="*/ 1127509 h 1135924"/>
              <a:gd name="connsiteX1-409" fmla="*/ 1616315 w 6700425"/>
              <a:gd name="connsiteY1-410" fmla="*/ 61691 h 1135924"/>
              <a:gd name="connsiteX2-411" fmla="*/ 3310671 w 6700425"/>
              <a:gd name="connsiteY2-412" fmla="*/ 1135924 h 1135924"/>
              <a:gd name="connsiteX3-413" fmla="*/ 5034421 w 6700425"/>
              <a:gd name="connsiteY3-414" fmla="*/ 2 h 1135924"/>
              <a:gd name="connsiteX4-415" fmla="*/ 6700425 w 6700425"/>
              <a:gd name="connsiteY4-416" fmla="*/ 1100406 h 1135924"/>
              <a:gd name="connsiteX0-417" fmla="*/ 0 w 6700425"/>
              <a:gd name="connsiteY0-418" fmla="*/ 1127509 h 1135924"/>
              <a:gd name="connsiteX1-419" fmla="*/ 1616315 w 6700425"/>
              <a:gd name="connsiteY1-420" fmla="*/ 61691 h 1135924"/>
              <a:gd name="connsiteX2-421" fmla="*/ 3310671 w 6700425"/>
              <a:gd name="connsiteY2-422" fmla="*/ 1135924 h 1135924"/>
              <a:gd name="connsiteX3-423" fmla="*/ 5034421 w 6700425"/>
              <a:gd name="connsiteY3-424" fmla="*/ 2 h 1135924"/>
              <a:gd name="connsiteX4-425" fmla="*/ 6700425 w 6700425"/>
              <a:gd name="connsiteY4-426" fmla="*/ 1100406 h 1135924"/>
              <a:gd name="connsiteX0-427" fmla="*/ 0 w 6700425"/>
              <a:gd name="connsiteY0-428" fmla="*/ 1127509 h 1135924"/>
              <a:gd name="connsiteX1-429" fmla="*/ 1616315 w 6700425"/>
              <a:gd name="connsiteY1-430" fmla="*/ 61691 h 1135924"/>
              <a:gd name="connsiteX2-431" fmla="*/ 3310671 w 6700425"/>
              <a:gd name="connsiteY2-432" fmla="*/ 1135924 h 1135924"/>
              <a:gd name="connsiteX3-433" fmla="*/ 5034421 w 6700425"/>
              <a:gd name="connsiteY3-434" fmla="*/ 2 h 1135924"/>
              <a:gd name="connsiteX4-435" fmla="*/ 6700425 w 6700425"/>
              <a:gd name="connsiteY4-436" fmla="*/ 1072905 h 1135924"/>
              <a:gd name="connsiteX0-437" fmla="*/ 0 w 6715173"/>
              <a:gd name="connsiteY0-438" fmla="*/ 1127509 h 1135924"/>
              <a:gd name="connsiteX1-439" fmla="*/ 1616315 w 6715173"/>
              <a:gd name="connsiteY1-440" fmla="*/ 61691 h 1135924"/>
              <a:gd name="connsiteX2-441" fmla="*/ 3310671 w 6715173"/>
              <a:gd name="connsiteY2-442" fmla="*/ 1135924 h 1135924"/>
              <a:gd name="connsiteX3-443" fmla="*/ 5034421 w 6715173"/>
              <a:gd name="connsiteY3-444" fmla="*/ 2 h 1135924"/>
              <a:gd name="connsiteX4-445" fmla="*/ 6715173 w 6715173"/>
              <a:gd name="connsiteY4-446" fmla="*/ 1059155 h 1135924"/>
              <a:gd name="connsiteX0-1-1" fmla="*/ 0 w 5034421"/>
              <a:gd name="connsiteY0-2-2" fmla="*/ 1127507 h 1135922"/>
              <a:gd name="connsiteX1-3-3" fmla="*/ 1616315 w 5034421"/>
              <a:gd name="connsiteY1-4-4" fmla="*/ 61689 h 1135922"/>
              <a:gd name="connsiteX2-5-5" fmla="*/ 3310671 w 5034421"/>
              <a:gd name="connsiteY2-6-6" fmla="*/ 1135922 h 1135922"/>
              <a:gd name="connsiteX3-7-7" fmla="*/ 5034421 w 5034421"/>
              <a:gd name="connsiteY3-8-8" fmla="*/ 0 h 1135922"/>
            </a:gdLst>
            <a:ahLst/>
            <a:cxnLst>
              <a:cxn ang="0">
                <a:pos x="connsiteX0-1-1" y="connsiteY0-2-2"/>
              </a:cxn>
              <a:cxn ang="0">
                <a:pos x="connsiteX1-3-3" y="connsiteY1-4-4"/>
              </a:cxn>
              <a:cxn ang="0">
                <a:pos x="connsiteX2-5-5" y="connsiteY2-6-6"/>
              </a:cxn>
              <a:cxn ang="0">
                <a:pos x="connsiteX3-7-7" y="connsiteY3-8-8"/>
              </a:cxn>
            </a:cxnLst>
            <a:rect l="l" t="t" r="r" b="b"/>
            <a:pathLst>
              <a:path w="5034421" h="1135922">
                <a:moveTo>
                  <a:pt x="0" y="1127507"/>
                </a:moveTo>
                <a:cubicBezTo>
                  <a:pt x="507007" y="1133132"/>
                  <a:pt x="1064537" y="60287"/>
                  <a:pt x="1616315" y="61689"/>
                </a:cubicBezTo>
                <a:cubicBezTo>
                  <a:pt x="2168093" y="63091"/>
                  <a:pt x="2778719" y="1127985"/>
                  <a:pt x="3310671" y="1135922"/>
                </a:cubicBezTo>
                <a:cubicBezTo>
                  <a:pt x="3866607" y="1117435"/>
                  <a:pt x="4488155" y="10814"/>
                  <a:pt x="5034421" y="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45" name="TextBox 6"/>
          <p:cNvSpPr txBox="1">
            <a:spLocks noChangeArrowheads="1"/>
          </p:cNvSpPr>
          <p:nvPr/>
        </p:nvSpPr>
        <p:spPr bwMode="auto">
          <a:xfrm>
            <a:off x="215807" y="3194086"/>
            <a:ext cx="2388198" cy="53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2700" b="1" dirty="0" smtClean="0">
                <a:solidFill>
                  <a:schemeClr val="tx2"/>
                </a:solidFill>
                <a:latin typeface="微软雅黑" panose="020B0503020204020204" pitchFamily="34" charset="-122"/>
                <a:ea typeface="微软雅黑" panose="020B0503020204020204" pitchFamily="34" charset="-122"/>
              </a:rPr>
              <a:t>教学分析</a:t>
            </a:r>
            <a:endParaRPr lang="zh-CN" altLang="en-US" sz="2700" b="1" dirty="0">
              <a:solidFill>
                <a:schemeClr val="tx2"/>
              </a:solidFill>
              <a:latin typeface="微软雅黑" panose="020B0503020204020204" pitchFamily="34" charset="-122"/>
              <a:ea typeface="微软雅黑" panose="020B0503020204020204" pitchFamily="34" charset="-122"/>
            </a:endParaRPr>
          </a:p>
        </p:txBody>
      </p:sp>
      <p:sp>
        <p:nvSpPr>
          <p:cNvPr id="46" name="TextBox 6"/>
          <p:cNvSpPr txBox="1">
            <a:spLocks noChangeArrowheads="1"/>
          </p:cNvSpPr>
          <p:nvPr/>
        </p:nvSpPr>
        <p:spPr bwMode="auto">
          <a:xfrm>
            <a:off x="2327767" y="4528027"/>
            <a:ext cx="2388198" cy="53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2700" b="1" dirty="0" smtClean="0">
                <a:solidFill>
                  <a:schemeClr val="accent3">
                    <a:lumMod val="75000"/>
                  </a:schemeClr>
                </a:solidFill>
                <a:latin typeface="微软雅黑" panose="020B0503020204020204" pitchFamily="34" charset="-122"/>
                <a:ea typeface="微软雅黑" panose="020B0503020204020204" pitchFamily="34" charset="-122"/>
              </a:rPr>
              <a:t>教学设计</a:t>
            </a:r>
            <a:endParaRPr lang="zh-CN" altLang="en-US" sz="2700" b="1" dirty="0">
              <a:solidFill>
                <a:schemeClr val="accent3">
                  <a:lumMod val="75000"/>
                </a:schemeClr>
              </a:solidFill>
              <a:latin typeface="微软雅黑" panose="020B0503020204020204" pitchFamily="34" charset="-122"/>
              <a:ea typeface="微软雅黑" panose="020B0503020204020204" pitchFamily="34" charset="-122"/>
            </a:endParaRPr>
          </a:p>
        </p:txBody>
      </p:sp>
      <p:sp>
        <p:nvSpPr>
          <p:cNvPr id="47" name="TextBox 6"/>
          <p:cNvSpPr txBox="1">
            <a:spLocks noChangeArrowheads="1"/>
          </p:cNvSpPr>
          <p:nvPr/>
        </p:nvSpPr>
        <p:spPr bwMode="auto">
          <a:xfrm>
            <a:off x="4457873" y="3190280"/>
            <a:ext cx="2388198" cy="53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2700" b="1" dirty="0" smtClean="0">
                <a:solidFill>
                  <a:schemeClr val="accent1">
                    <a:lumMod val="75000"/>
                  </a:schemeClr>
                </a:solidFill>
                <a:latin typeface="微软雅黑" panose="020B0503020204020204" pitchFamily="34" charset="-122"/>
                <a:ea typeface="微软雅黑" panose="020B0503020204020204" pitchFamily="34" charset="-122"/>
              </a:rPr>
              <a:t>教学过程</a:t>
            </a:r>
            <a:endParaRPr lang="zh-CN" altLang="en-US" sz="27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48" name="TextBox 47"/>
          <p:cNvSpPr txBox="1">
            <a:spLocks noChangeArrowheads="1"/>
          </p:cNvSpPr>
          <p:nvPr/>
        </p:nvSpPr>
        <p:spPr bwMode="auto">
          <a:xfrm>
            <a:off x="6539930" y="4546619"/>
            <a:ext cx="2388198" cy="53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algn="ctr"/>
            <a:r>
              <a:rPr lang="zh-CN" altLang="en-US" sz="2700" b="1" dirty="0" smtClean="0">
                <a:solidFill>
                  <a:schemeClr val="accent5"/>
                </a:solidFill>
                <a:latin typeface="微软雅黑" panose="020B0503020204020204" pitchFamily="34" charset="-122"/>
                <a:ea typeface="微软雅黑" panose="020B0503020204020204" pitchFamily="34" charset="-122"/>
              </a:rPr>
              <a:t>教学反思</a:t>
            </a:r>
            <a:endParaRPr lang="zh-CN" altLang="en-US" sz="2700" b="1" dirty="0">
              <a:solidFill>
                <a:schemeClr val="accent5"/>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462018" y="3650860"/>
            <a:ext cx="1859862" cy="353939"/>
          </a:xfrm>
          <a:prstGeom prst="rect">
            <a:avLst/>
          </a:prstGeom>
          <a:noFill/>
        </p:spPr>
        <p:txBody>
          <a:bodyPr wrap="none" lIns="121917" tIns="60958" rIns="121917" bIns="60958" rtlCol="0">
            <a:spAutoFit/>
          </a:bodyPr>
          <a:lstStyle/>
          <a:p>
            <a:pPr marL="0" lvl="1" algn="ctr"/>
            <a:r>
              <a:rPr lang="en-US" altLang="zh-CN" sz="1500" dirty="0" smtClean="0">
                <a:latin typeface="微软雅黑" panose="020B0503020204020204" pitchFamily="34" charset="-122"/>
                <a:ea typeface="微软雅黑" panose="020B0503020204020204" pitchFamily="34" charset="-122"/>
              </a:rPr>
              <a:t>Teaching Analysis</a:t>
            </a:r>
            <a:endParaRPr lang="zh-CN" altLang="en-US" sz="1500" dirty="0">
              <a:latin typeface="微软雅黑" panose="020B0503020204020204" pitchFamily="34" charset="-122"/>
              <a:ea typeface="微软雅黑" panose="020B0503020204020204" pitchFamily="34" charset="-122"/>
            </a:endParaRPr>
          </a:p>
        </p:txBody>
      </p:sp>
      <p:sp>
        <p:nvSpPr>
          <p:cNvPr id="50" name="TextBox 49"/>
          <p:cNvSpPr txBox="1"/>
          <p:nvPr/>
        </p:nvSpPr>
        <p:spPr>
          <a:xfrm>
            <a:off x="2584314" y="4997409"/>
            <a:ext cx="1754064" cy="353939"/>
          </a:xfrm>
          <a:prstGeom prst="rect">
            <a:avLst/>
          </a:prstGeom>
          <a:noFill/>
        </p:spPr>
        <p:txBody>
          <a:bodyPr wrap="none" lIns="121917" tIns="60958" rIns="121917" bIns="60958" rtlCol="0">
            <a:spAutoFit/>
          </a:bodyPr>
          <a:lstStyle/>
          <a:p>
            <a:pPr marL="0" lvl="1" algn="ctr"/>
            <a:r>
              <a:rPr lang="en-US" altLang="zh-CN" sz="1500" dirty="0">
                <a:latin typeface="微软雅黑" panose="020B0503020204020204" pitchFamily="34" charset="-122"/>
                <a:ea typeface="微软雅黑" panose="020B0503020204020204" pitchFamily="34" charset="-122"/>
              </a:rPr>
              <a:t>Teaching </a:t>
            </a:r>
            <a:r>
              <a:rPr lang="en-US" altLang="zh-CN" sz="1500" dirty="0" smtClean="0">
                <a:latin typeface="微软雅黑" panose="020B0503020204020204" pitchFamily="34" charset="-122"/>
                <a:ea typeface="微软雅黑" panose="020B0503020204020204" pitchFamily="34" charset="-122"/>
              </a:rPr>
              <a:t>Design</a:t>
            </a:r>
            <a:endParaRPr lang="zh-CN" altLang="en-US" sz="1500" dirty="0">
              <a:latin typeface="微软雅黑" panose="020B0503020204020204" pitchFamily="34" charset="-122"/>
              <a:ea typeface="微软雅黑" panose="020B0503020204020204" pitchFamily="34" charset="-122"/>
            </a:endParaRPr>
          </a:p>
        </p:txBody>
      </p:sp>
      <p:sp>
        <p:nvSpPr>
          <p:cNvPr id="51" name="TextBox 50"/>
          <p:cNvSpPr txBox="1"/>
          <p:nvPr/>
        </p:nvSpPr>
        <p:spPr>
          <a:xfrm>
            <a:off x="4687414" y="3632923"/>
            <a:ext cx="1810682" cy="353939"/>
          </a:xfrm>
          <a:prstGeom prst="rect">
            <a:avLst/>
          </a:prstGeom>
          <a:noFill/>
        </p:spPr>
        <p:txBody>
          <a:bodyPr wrap="none" lIns="121917" tIns="60958" rIns="121917" bIns="60958" rtlCol="0">
            <a:spAutoFit/>
          </a:bodyPr>
          <a:lstStyle/>
          <a:p>
            <a:pPr marL="0" lvl="1" algn="ctr"/>
            <a:r>
              <a:rPr lang="en-US" altLang="zh-CN" sz="1500" dirty="0">
                <a:latin typeface="微软雅黑" panose="020B0503020204020204" pitchFamily="34" charset="-122"/>
                <a:ea typeface="微软雅黑" panose="020B0503020204020204" pitchFamily="34" charset="-122"/>
              </a:rPr>
              <a:t>Teaching </a:t>
            </a:r>
            <a:r>
              <a:rPr lang="en-US" altLang="zh-CN" sz="1500" dirty="0" smtClean="0">
                <a:latin typeface="微软雅黑" panose="020B0503020204020204" pitchFamily="34" charset="-122"/>
                <a:ea typeface="微软雅黑" panose="020B0503020204020204" pitchFamily="34" charset="-122"/>
              </a:rPr>
              <a:t>Process</a:t>
            </a:r>
            <a:endParaRPr lang="zh-CN" altLang="en-US" sz="1500" dirty="0">
              <a:latin typeface="微软雅黑" panose="020B0503020204020204" pitchFamily="34" charset="-122"/>
              <a:ea typeface="微软雅黑" panose="020B0503020204020204" pitchFamily="34" charset="-122"/>
            </a:endParaRPr>
          </a:p>
        </p:txBody>
      </p:sp>
      <p:sp>
        <p:nvSpPr>
          <p:cNvPr id="52" name="TextBox 51"/>
          <p:cNvSpPr txBox="1"/>
          <p:nvPr/>
        </p:nvSpPr>
        <p:spPr>
          <a:xfrm>
            <a:off x="6765778" y="4995629"/>
            <a:ext cx="1935781" cy="353939"/>
          </a:xfrm>
          <a:prstGeom prst="rect">
            <a:avLst/>
          </a:prstGeom>
          <a:noFill/>
        </p:spPr>
        <p:txBody>
          <a:bodyPr wrap="none" lIns="121917" tIns="60958" rIns="121917" bIns="60958" rtlCol="0">
            <a:spAutoFit/>
          </a:bodyPr>
          <a:lstStyle/>
          <a:p>
            <a:pPr marL="0" lvl="1" algn="ctr"/>
            <a:r>
              <a:rPr lang="en-US" altLang="zh-CN" sz="1500" dirty="0">
                <a:latin typeface="微软雅黑" panose="020B0503020204020204" pitchFamily="34" charset="-122"/>
                <a:ea typeface="微软雅黑" panose="020B0503020204020204" pitchFamily="34" charset="-122"/>
              </a:rPr>
              <a:t>Teaching </a:t>
            </a:r>
            <a:r>
              <a:rPr lang="en-US" altLang="zh-CN" sz="1500" dirty="0" smtClean="0">
                <a:latin typeface="微软雅黑" panose="020B0503020204020204" pitchFamily="34" charset="-122"/>
                <a:ea typeface="微软雅黑" panose="020B0503020204020204" pitchFamily="34" charset="-122"/>
              </a:rPr>
              <a:t>Refletion</a:t>
            </a:r>
            <a:endParaRPr lang="zh-CN" altLang="en-US" sz="1500" dirty="0">
              <a:latin typeface="微软雅黑" panose="020B0503020204020204" pitchFamily="34" charset="-122"/>
              <a:ea typeface="微软雅黑" panose="020B0503020204020204" pitchFamily="34" charset="-122"/>
            </a:endParaRPr>
          </a:p>
        </p:txBody>
      </p:sp>
      <p:grpSp>
        <p:nvGrpSpPr>
          <p:cNvPr id="53" name="组合 52"/>
          <p:cNvGrpSpPr/>
          <p:nvPr/>
        </p:nvGrpSpPr>
        <p:grpSpPr>
          <a:xfrm>
            <a:off x="730390" y="4223872"/>
            <a:ext cx="1396819" cy="1397325"/>
            <a:chOff x="1008115" y="2542722"/>
            <a:chExt cx="1360493" cy="1360493"/>
          </a:xfrm>
        </p:grpSpPr>
        <p:grpSp>
          <p:nvGrpSpPr>
            <p:cNvPr id="54" name="组合 53"/>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7" name="菱形 56"/>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5" name="TextBox 54"/>
            <p:cNvSpPr txBox="1"/>
            <p:nvPr/>
          </p:nvSpPr>
          <p:spPr>
            <a:xfrm>
              <a:off x="1382523" y="2728992"/>
              <a:ext cx="587367" cy="884009"/>
            </a:xfrm>
            <a:prstGeom prst="rect">
              <a:avLst/>
            </a:prstGeom>
            <a:noFill/>
          </p:spPr>
          <p:txBody>
            <a:bodyPr wrap="none" rtlCol="0">
              <a:spAutoFit/>
            </a:bodyPr>
            <a:lstStyle/>
            <a:p>
              <a:pPr algn="ctr"/>
              <a:r>
                <a:rPr lang="en-US" altLang="zh-CN" sz="5300" b="1" dirty="0">
                  <a:solidFill>
                    <a:schemeClr val="tx2"/>
                  </a:solidFill>
                  <a:latin typeface="微软雅黑" panose="020B0503020204020204" pitchFamily="34" charset="-122"/>
                  <a:ea typeface="造字工房劲黑（非商用）常规体" pitchFamily="50" charset="-122"/>
                </a:rPr>
                <a:t>1</a:t>
              </a:r>
              <a:endParaRPr lang="zh-CN" altLang="en-US" sz="5300" b="1" dirty="0">
                <a:solidFill>
                  <a:schemeClr val="tx2"/>
                </a:solidFill>
                <a:latin typeface="微软雅黑" panose="020B0503020204020204" pitchFamily="34" charset="-122"/>
                <a:ea typeface="造字工房劲黑（非商用）常规体" pitchFamily="50" charset="-122"/>
              </a:endParaRPr>
            </a:p>
          </p:txBody>
        </p:sp>
      </p:grpSp>
      <p:grpSp>
        <p:nvGrpSpPr>
          <p:cNvPr id="58" name="组合 57"/>
          <p:cNvGrpSpPr/>
          <p:nvPr/>
        </p:nvGrpSpPr>
        <p:grpSpPr>
          <a:xfrm>
            <a:off x="4911156" y="4185185"/>
            <a:ext cx="1396819" cy="1397325"/>
            <a:chOff x="4770261" y="2542722"/>
            <a:chExt cx="1360493" cy="1360493"/>
          </a:xfrm>
        </p:grpSpPr>
        <p:grpSp>
          <p:nvGrpSpPr>
            <p:cNvPr id="59" name="组合 58"/>
            <p:cNvGrpSpPr/>
            <p:nvPr/>
          </p:nvGrpSpPr>
          <p:grpSpPr>
            <a:xfrm>
              <a:off x="4770261" y="2542722"/>
              <a:ext cx="1360493" cy="1360493"/>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2" name="菱形 61"/>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0" name="TextBox 59"/>
            <p:cNvSpPr txBox="1"/>
            <p:nvPr/>
          </p:nvSpPr>
          <p:spPr>
            <a:xfrm>
              <a:off x="5155729" y="2780033"/>
              <a:ext cx="587367" cy="884009"/>
            </a:xfrm>
            <a:prstGeom prst="rect">
              <a:avLst/>
            </a:prstGeom>
            <a:noFill/>
          </p:spPr>
          <p:txBody>
            <a:bodyPr wrap="none" rtlCol="0">
              <a:spAutoFit/>
            </a:bodyPr>
            <a:lstStyle/>
            <a:p>
              <a:pPr algn="ctr"/>
              <a:r>
                <a:rPr lang="en-US" altLang="zh-CN" sz="5300" b="1" dirty="0">
                  <a:solidFill>
                    <a:schemeClr val="accent1"/>
                  </a:solidFill>
                  <a:latin typeface="微软雅黑" panose="020B0503020204020204" pitchFamily="34" charset="-122"/>
                  <a:ea typeface="造字工房劲黑（非商用）常规体" pitchFamily="50" charset="-122"/>
                </a:rPr>
                <a:t>3</a:t>
              </a:r>
              <a:endParaRPr lang="zh-CN" altLang="en-US" sz="5300" b="1" dirty="0">
                <a:solidFill>
                  <a:schemeClr val="accent1"/>
                </a:solidFill>
                <a:latin typeface="微软雅黑" panose="020B0503020204020204" pitchFamily="34" charset="-122"/>
                <a:ea typeface="造字工房劲黑（非商用）常规体" pitchFamily="50" charset="-122"/>
              </a:endParaRPr>
            </a:p>
          </p:txBody>
        </p:sp>
      </p:grpSp>
      <p:grpSp>
        <p:nvGrpSpPr>
          <p:cNvPr id="63" name="组合 62"/>
          <p:cNvGrpSpPr/>
          <p:nvPr/>
        </p:nvGrpSpPr>
        <p:grpSpPr>
          <a:xfrm>
            <a:off x="2778151" y="2852979"/>
            <a:ext cx="1396819" cy="1397325"/>
            <a:chOff x="2889188" y="1494971"/>
            <a:chExt cx="1360493" cy="1360493"/>
          </a:xfrm>
        </p:grpSpPr>
        <p:grpSp>
          <p:nvGrpSpPr>
            <p:cNvPr id="64" name="组合 63"/>
            <p:cNvGrpSpPr/>
            <p:nvPr/>
          </p:nvGrpSpPr>
          <p:grpSpPr>
            <a:xfrm>
              <a:off x="2889188" y="1494971"/>
              <a:ext cx="1360493" cy="1360493"/>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菱形 66"/>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5" name="TextBox 64"/>
            <p:cNvSpPr txBox="1"/>
            <p:nvPr/>
          </p:nvSpPr>
          <p:spPr>
            <a:xfrm>
              <a:off x="3274504" y="1657250"/>
              <a:ext cx="587367" cy="884009"/>
            </a:xfrm>
            <a:prstGeom prst="rect">
              <a:avLst/>
            </a:prstGeom>
            <a:noFill/>
          </p:spPr>
          <p:txBody>
            <a:bodyPr wrap="none" rtlCol="0">
              <a:spAutoFit/>
            </a:bodyPr>
            <a:lstStyle/>
            <a:p>
              <a:pPr algn="ctr"/>
              <a:r>
                <a:rPr lang="en-US" altLang="zh-CN" sz="5300" b="1" dirty="0">
                  <a:solidFill>
                    <a:schemeClr val="accent3"/>
                  </a:solidFill>
                  <a:latin typeface="微软雅黑" panose="020B0503020204020204" pitchFamily="34" charset="-122"/>
                  <a:ea typeface="造字工房劲黑（非商用）常规体" pitchFamily="50" charset="-122"/>
                </a:rPr>
                <a:t>2</a:t>
              </a:r>
              <a:endParaRPr lang="zh-CN" altLang="en-US" sz="5300" b="1" dirty="0">
                <a:solidFill>
                  <a:schemeClr val="accent3"/>
                </a:solidFill>
                <a:latin typeface="微软雅黑" panose="020B0503020204020204" pitchFamily="34" charset="-122"/>
                <a:ea typeface="造字工房劲黑（非商用）常规体" pitchFamily="50" charset="-122"/>
              </a:endParaRPr>
            </a:p>
          </p:txBody>
        </p:sp>
      </p:grpSp>
      <p:grpSp>
        <p:nvGrpSpPr>
          <p:cNvPr id="68" name="组合 67"/>
          <p:cNvGrpSpPr/>
          <p:nvPr/>
        </p:nvGrpSpPr>
        <p:grpSpPr>
          <a:xfrm>
            <a:off x="7023116" y="2737896"/>
            <a:ext cx="1396819" cy="1397325"/>
            <a:chOff x="6651335" y="1494971"/>
            <a:chExt cx="1360493" cy="1360493"/>
          </a:xfrm>
        </p:grpSpPr>
        <p:grpSp>
          <p:nvGrpSpPr>
            <p:cNvPr id="69" name="组合 68"/>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2" name="菱形 71"/>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0" name="TextBox 69"/>
            <p:cNvSpPr txBox="1"/>
            <p:nvPr/>
          </p:nvSpPr>
          <p:spPr>
            <a:xfrm>
              <a:off x="7011959" y="1693968"/>
              <a:ext cx="587367" cy="884009"/>
            </a:xfrm>
            <a:prstGeom prst="rect">
              <a:avLst/>
            </a:prstGeom>
            <a:noFill/>
          </p:spPr>
          <p:txBody>
            <a:bodyPr wrap="none" rtlCol="0">
              <a:spAutoFit/>
            </a:bodyPr>
            <a:lstStyle/>
            <a:p>
              <a:pPr algn="ctr"/>
              <a:r>
                <a:rPr lang="en-US" altLang="zh-CN" sz="5300" b="1" dirty="0">
                  <a:solidFill>
                    <a:schemeClr val="accent5"/>
                  </a:solidFill>
                  <a:latin typeface="微软雅黑" panose="020B0503020204020204" pitchFamily="34" charset="-122"/>
                  <a:ea typeface="造字工房劲黑（非商用）常规体" pitchFamily="50" charset="-122"/>
                </a:rPr>
                <a:t>4</a:t>
              </a:r>
              <a:endParaRPr lang="zh-CN" altLang="en-US" sz="5300" b="1" dirty="0">
                <a:solidFill>
                  <a:schemeClr val="accent5"/>
                </a:solidFill>
                <a:latin typeface="微软雅黑" panose="020B0503020204020204" pitchFamily="34" charset="-122"/>
                <a:ea typeface="造字工房劲黑（非商用）常规体" pitchFamily="50"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nodeType="withEffect">
                                  <p:stCondLst>
                                    <p:cond delay="75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1500"/>
                                        <p:tgtEl>
                                          <p:spTgt spid="39"/>
                                        </p:tgtEl>
                                      </p:cBhvr>
                                    </p:animEffect>
                                  </p:childTnLst>
                                </p:cTn>
                              </p:par>
                              <p:par>
                                <p:cTn id="14" presetID="10" presetClass="entr" presetSubtype="0" fill="hold" nodeType="withEffect">
                                  <p:stCondLst>
                                    <p:cond delay="75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63" presetClass="path" presetSubtype="0" accel="50000" decel="50000" fill="hold" nodeType="withEffect">
                                  <p:stCondLst>
                                    <p:cond delay="750"/>
                                  </p:stCondLst>
                                  <p:childTnLst>
                                    <p:animMotion origin="layout" path="M -0.67152 1.11022E-16 L -4.44444E-6 1.11022E-16 " pathEditMode="relative" rAng="0" ptsTypes="AA">
                                      <p:cBhvr>
                                        <p:cTn id="18" dur="1750" fill="hold"/>
                                        <p:tgtEl>
                                          <p:spTgt spid="43"/>
                                        </p:tgtEl>
                                        <p:attrNameLst>
                                          <p:attrName>ppt_x</p:attrName>
                                          <p:attrName>ppt_y</p:attrName>
                                        </p:attrNameLst>
                                      </p:cBhvr>
                                      <p:rCtr x="33576" y="0"/>
                                    </p:animMotion>
                                  </p:childTnLst>
                                  <p:subTnLst>
                                    <p:audio>
                                      <p:cMediaNode>
                                        <p:cTn display="0" masterRel="sameClick">
                                          <p:stCondLst>
                                            <p:cond evt="begin" delay="0">
                                              <p:tn val="17"/>
                                            </p:cond>
                                          </p:stCondLst>
                                          <p:endCondLst>
                                            <p:cond evt="onStopAudio" delay="0">
                                              <p:tgtEl>
                                                <p:sldTgt/>
                                              </p:tgtEl>
                                            </p:cond>
                                          </p:endCondLst>
                                        </p:cTn>
                                        <p:tgtEl>
                                          <p:sndTgt r:embed="rId3" name="push.wav"/>
                                        </p:tgtEl>
                                      </p:cMediaNode>
                                    </p:audio>
                                  </p:subTnLst>
                                </p:cTn>
                              </p:par>
                              <p:par>
                                <p:cTn id="19" presetID="63" presetClass="path" presetSubtype="0" accel="50000" decel="50000" fill="hold" nodeType="withEffect">
                                  <p:stCondLst>
                                    <p:cond delay="750"/>
                                  </p:stCondLst>
                                  <p:childTnLst>
                                    <p:animMotion origin="layout" path="M -0.67205 1.35802E-6 L -2.5E-6 1.35802E-6 " pathEditMode="relative" rAng="0" ptsTypes="AA">
                                      <p:cBhvr>
                                        <p:cTn id="20" dur="1750" fill="hold"/>
                                        <p:tgtEl>
                                          <p:spTgt spid="40"/>
                                        </p:tgtEl>
                                        <p:attrNameLst>
                                          <p:attrName>ppt_x</p:attrName>
                                          <p:attrName>ppt_y</p:attrName>
                                        </p:attrNameLst>
                                      </p:cBhvr>
                                      <p:rCtr x="33594" y="0"/>
                                    </p:animMotion>
                                  </p:childTnLst>
                                </p:cTn>
                              </p:par>
                              <p:par>
                                <p:cTn id="21" presetID="10" presetClass="exit" presetSubtype="0" fill="hold" nodeType="withEffect">
                                  <p:stCondLst>
                                    <p:cond delay="2000"/>
                                  </p:stCondLst>
                                  <p:childTnLst>
                                    <p:animEffect transition="out" filter="fade">
                                      <p:cBhvr>
                                        <p:cTn id="22" dur="500"/>
                                        <p:tgtEl>
                                          <p:spTgt spid="43"/>
                                        </p:tgtEl>
                                      </p:cBhvr>
                                    </p:animEffect>
                                    <p:set>
                                      <p:cBhvr>
                                        <p:cTn id="23" dur="1" fill="hold">
                                          <p:stCondLst>
                                            <p:cond delay="499"/>
                                          </p:stCondLst>
                                        </p:cTn>
                                        <p:tgtEl>
                                          <p:spTgt spid="43"/>
                                        </p:tgtEl>
                                        <p:attrNameLst>
                                          <p:attrName>style.visibility</p:attrName>
                                        </p:attrNameLst>
                                      </p:cBhvr>
                                      <p:to>
                                        <p:strVal val="hidden"/>
                                      </p:to>
                                    </p:set>
                                  </p:childTnLst>
                                </p:cTn>
                              </p:par>
                            </p:childTnLst>
                          </p:cTn>
                        </p:par>
                        <p:par>
                          <p:cTn id="24" fill="hold">
                            <p:stCondLst>
                              <p:cond delay="500"/>
                            </p:stCondLst>
                            <p:childTnLst>
                              <p:par>
                                <p:cTn id="25" presetID="53" presetClass="entr" presetSubtype="16" fill="hold"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2000"/>
                                        <p:tgtEl>
                                          <p:spTgt spid="44"/>
                                        </p:tgtEl>
                                      </p:cBhvr>
                                    </p:animEffect>
                                  </p:childTnLst>
                                </p:cTn>
                              </p:par>
                              <p:par>
                                <p:cTn id="34" presetID="53" presetClass="entr" presetSubtype="16" fill="hold" nodeType="withEffect">
                                  <p:stCondLst>
                                    <p:cond delay="300"/>
                                  </p:stCondLst>
                                  <p:childTnLst>
                                    <p:set>
                                      <p:cBhvr>
                                        <p:cTn id="35" dur="1" fill="hold">
                                          <p:stCondLst>
                                            <p:cond delay="0"/>
                                          </p:stCondLst>
                                        </p:cTn>
                                        <p:tgtEl>
                                          <p:spTgt spid="63"/>
                                        </p:tgtEl>
                                        <p:attrNameLst>
                                          <p:attrName>style.visibility</p:attrName>
                                        </p:attrNameLst>
                                      </p:cBhvr>
                                      <p:to>
                                        <p:strVal val="visible"/>
                                      </p:to>
                                    </p:set>
                                    <p:anim calcmode="lin" valueType="num">
                                      <p:cBhvr>
                                        <p:cTn id="36" dur="500" fill="hold"/>
                                        <p:tgtEl>
                                          <p:spTgt spid="63"/>
                                        </p:tgtEl>
                                        <p:attrNameLst>
                                          <p:attrName>ppt_w</p:attrName>
                                        </p:attrNameLst>
                                      </p:cBhvr>
                                      <p:tavLst>
                                        <p:tav tm="0">
                                          <p:val>
                                            <p:fltVal val="0"/>
                                          </p:val>
                                        </p:tav>
                                        <p:tav tm="100000">
                                          <p:val>
                                            <p:strVal val="#ppt_w"/>
                                          </p:val>
                                        </p:tav>
                                      </p:tavLst>
                                    </p:anim>
                                    <p:anim calcmode="lin" valueType="num">
                                      <p:cBhvr>
                                        <p:cTn id="37" dur="500" fill="hold"/>
                                        <p:tgtEl>
                                          <p:spTgt spid="63"/>
                                        </p:tgtEl>
                                        <p:attrNameLst>
                                          <p:attrName>ppt_h</p:attrName>
                                        </p:attrNameLst>
                                      </p:cBhvr>
                                      <p:tavLst>
                                        <p:tav tm="0">
                                          <p:val>
                                            <p:fltVal val="0"/>
                                          </p:val>
                                        </p:tav>
                                        <p:tav tm="100000">
                                          <p:val>
                                            <p:strVal val="#ppt_h"/>
                                          </p:val>
                                        </p:tav>
                                      </p:tavLst>
                                    </p:anim>
                                    <p:animEffect transition="in" filter="fade">
                                      <p:cBhvr>
                                        <p:cTn id="38" dur="500"/>
                                        <p:tgtEl>
                                          <p:spTgt spid="63"/>
                                        </p:tgtEl>
                                      </p:cBhvr>
                                    </p:animEffect>
                                  </p:childTnLst>
                                </p:cTn>
                              </p:par>
                              <p:par>
                                <p:cTn id="39" presetID="53" presetClass="entr" presetSubtype="16" fill="hold" nodeType="withEffect">
                                  <p:stCondLst>
                                    <p:cond delay="90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nodeType="withEffect">
                                  <p:stCondLst>
                                    <p:cond delay="1400"/>
                                  </p:stCondLst>
                                  <p:childTnLst>
                                    <p:set>
                                      <p:cBhvr>
                                        <p:cTn id="45" dur="1" fill="hold">
                                          <p:stCondLst>
                                            <p:cond delay="0"/>
                                          </p:stCondLst>
                                        </p:cTn>
                                        <p:tgtEl>
                                          <p:spTgt spid="68"/>
                                        </p:tgtEl>
                                        <p:attrNameLst>
                                          <p:attrName>style.visibility</p:attrName>
                                        </p:attrNameLst>
                                      </p:cBhvr>
                                      <p:to>
                                        <p:strVal val="visible"/>
                                      </p:to>
                                    </p:set>
                                    <p:anim calcmode="lin" valueType="num">
                                      <p:cBhvr>
                                        <p:cTn id="46" dur="500" fill="hold"/>
                                        <p:tgtEl>
                                          <p:spTgt spid="68"/>
                                        </p:tgtEl>
                                        <p:attrNameLst>
                                          <p:attrName>ppt_w</p:attrName>
                                        </p:attrNameLst>
                                      </p:cBhvr>
                                      <p:tavLst>
                                        <p:tav tm="0">
                                          <p:val>
                                            <p:fltVal val="0"/>
                                          </p:val>
                                        </p:tav>
                                        <p:tav tm="100000">
                                          <p:val>
                                            <p:strVal val="#ppt_w"/>
                                          </p:val>
                                        </p:tav>
                                      </p:tavLst>
                                    </p:anim>
                                    <p:anim calcmode="lin" valueType="num">
                                      <p:cBhvr>
                                        <p:cTn id="47" dur="500" fill="hold"/>
                                        <p:tgtEl>
                                          <p:spTgt spid="68"/>
                                        </p:tgtEl>
                                        <p:attrNameLst>
                                          <p:attrName>ppt_h</p:attrName>
                                        </p:attrNameLst>
                                      </p:cBhvr>
                                      <p:tavLst>
                                        <p:tav tm="0">
                                          <p:val>
                                            <p:fltVal val="0"/>
                                          </p:val>
                                        </p:tav>
                                        <p:tav tm="100000">
                                          <p:val>
                                            <p:strVal val="#ppt_h"/>
                                          </p:val>
                                        </p:tav>
                                      </p:tavLst>
                                    </p:anim>
                                    <p:animEffect transition="in" filter="fade">
                                      <p:cBhvr>
                                        <p:cTn id="48" dur="500"/>
                                        <p:tgtEl>
                                          <p:spTgt spid="6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1000"/>
                                        <p:tgtEl>
                                          <p:spTgt spid="45"/>
                                        </p:tgtEl>
                                      </p:cBhvr>
                                    </p:animEffect>
                                    <p:anim calcmode="lin" valueType="num">
                                      <p:cBhvr>
                                        <p:cTn id="52" dur="1000" fill="hold"/>
                                        <p:tgtEl>
                                          <p:spTgt spid="45"/>
                                        </p:tgtEl>
                                        <p:attrNameLst>
                                          <p:attrName>ppt_x</p:attrName>
                                        </p:attrNameLst>
                                      </p:cBhvr>
                                      <p:tavLst>
                                        <p:tav tm="0">
                                          <p:val>
                                            <p:strVal val="#ppt_x"/>
                                          </p:val>
                                        </p:tav>
                                        <p:tav tm="100000">
                                          <p:val>
                                            <p:strVal val="#ppt_x"/>
                                          </p:val>
                                        </p:tav>
                                      </p:tavLst>
                                    </p:anim>
                                    <p:anim calcmode="lin" valueType="num">
                                      <p:cBhvr>
                                        <p:cTn id="53" dur="1000" fill="hold"/>
                                        <p:tgtEl>
                                          <p:spTgt spid="4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fade">
                                      <p:cBhvr>
                                        <p:cTn id="56" dur="1000"/>
                                        <p:tgtEl>
                                          <p:spTgt spid="49"/>
                                        </p:tgtEl>
                                      </p:cBhvr>
                                    </p:animEffect>
                                    <p:anim calcmode="lin" valueType="num">
                                      <p:cBhvr>
                                        <p:cTn id="57" dur="1000" fill="hold"/>
                                        <p:tgtEl>
                                          <p:spTgt spid="49"/>
                                        </p:tgtEl>
                                        <p:attrNameLst>
                                          <p:attrName>ppt_x</p:attrName>
                                        </p:attrNameLst>
                                      </p:cBhvr>
                                      <p:tavLst>
                                        <p:tav tm="0">
                                          <p:val>
                                            <p:strVal val="#ppt_x"/>
                                          </p:val>
                                        </p:tav>
                                        <p:tav tm="100000">
                                          <p:val>
                                            <p:strVal val="#ppt_x"/>
                                          </p:val>
                                        </p:tav>
                                      </p:tavLst>
                                    </p:anim>
                                    <p:anim calcmode="lin" valueType="num">
                                      <p:cBhvr>
                                        <p:cTn id="58" dur="1000" fill="hold"/>
                                        <p:tgtEl>
                                          <p:spTgt spid="49"/>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80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1000"/>
                                        <p:tgtEl>
                                          <p:spTgt spid="46"/>
                                        </p:tgtEl>
                                      </p:cBhvr>
                                    </p:animEffect>
                                    <p:anim calcmode="lin" valueType="num">
                                      <p:cBhvr>
                                        <p:cTn id="62" dur="1000" fill="hold"/>
                                        <p:tgtEl>
                                          <p:spTgt spid="46"/>
                                        </p:tgtEl>
                                        <p:attrNameLst>
                                          <p:attrName>ppt_x</p:attrName>
                                        </p:attrNameLst>
                                      </p:cBhvr>
                                      <p:tavLst>
                                        <p:tav tm="0">
                                          <p:val>
                                            <p:strVal val="#ppt_x"/>
                                          </p:val>
                                        </p:tav>
                                        <p:tav tm="100000">
                                          <p:val>
                                            <p:strVal val="#ppt_x"/>
                                          </p:val>
                                        </p:tav>
                                      </p:tavLst>
                                    </p:anim>
                                    <p:anim calcmode="lin" valueType="num">
                                      <p:cBhvr>
                                        <p:cTn id="63" dur="1000" fill="hold"/>
                                        <p:tgtEl>
                                          <p:spTgt spid="46"/>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800"/>
                                  </p:stCondLst>
                                  <p:childTnLst>
                                    <p:set>
                                      <p:cBhvr>
                                        <p:cTn id="65" dur="1" fill="hold">
                                          <p:stCondLst>
                                            <p:cond delay="0"/>
                                          </p:stCondLst>
                                        </p:cTn>
                                        <p:tgtEl>
                                          <p:spTgt spid="50"/>
                                        </p:tgtEl>
                                        <p:attrNameLst>
                                          <p:attrName>style.visibility</p:attrName>
                                        </p:attrNameLst>
                                      </p:cBhvr>
                                      <p:to>
                                        <p:strVal val="visible"/>
                                      </p:to>
                                    </p:set>
                                    <p:animEffect transition="in" filter="fade">
                                      <p:cBhvr>
                                        <p:cTn id="66" dur="1000"/>
                                        <p:tgtEl>
                                          <p:spTgt spid="50"/>
                                        </p:tgtEl>
                                      </p:cBhvr>
                                    </p:animEffect>
                                    <p:anim calcmode="lin" valueType="num">
                                      <p:cBhvr>
                                        <p:cTn id="67" dur="1000" fill="hold"/>
                                        <p:tgtEl>
                                          <p:spTgt spid="50"/>
                                        </p:tgtEl>
                                        <p:attrNameLst>
                                          <p:attrName>ppt_x</p:attrName>
                                        </p:attrNameLst>
                                      </p:cBhvr>
                                      <p:tavLst>
                                        <p:tav tm="0">
                                          <p:val>
                                            <p:strVal val="#ppt_x"/>
                                          </p:val>
                                        </p:tav>
                                        <p:tav tm="100000">
                                          <p:val>
                                            <p:strVal val="#ppt_x"/>
                                          </p:val>
                                        </p:tav>
                                      </p:tavLst>
                                    </p:anim>
                                    <p:anim calcmode="lin" valueType="num">
                                      <p:cBhvr>
                                        <p:cTn id="68" dur="1000" fill="hold"/>
                                        <p:tgtEl>
                                          <p:spTgt spid="5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1400"/>
                                  </p:stCondLst>
                                  <p:childTnLst>
                                    <p:set>
                                      <p:cBhvr>
                                        <p:cTn id="70" dur="1" fill="hold">
                                          <p:stCondLst>
                                            <p:cond delay="0"/>
                                          </p:stCondLst>
                                        </p:cTn>
                                        <p:tgtEl>
                                          <p:spTgt spid="47"/>
                                        </p:tgtEl>
                                        <p:attrNameLst>
                                          <p:attrName>style.visibility</p:attrName>
                                        </p:attrNameLst>
                                      </p:cBhvr>
                                      <p:to>
                                        <p:strVal val="visible"/>
                                      </p:to>
                                    </p:set>
                                    <p:animEffect transition="in" filter="fade">
                                      <p:cBhvr>
                                        <p:cTn id="71" dur="1000"/>
                                        <p:tgtEl>
                                          <p:spTgt spid="47"/>
                                        </p:tgtEl>
                                      </p:cBhvr>
                                    </p:animEffect>
                                    <p:anim calcmode="lin" valueType="num">
                                      <p:cBhvr>
                                        <p:cTn id="72" dur="1000" fill="hold"/>
                                        <p:tgtEl>
                                          <p:spTgt spid="47"/>
                                        </p:tgtEl>
                                        <p:attrNameLst>
                                          <p:attrName>ppt_x</p:attrName>
                                        </p:attrNameLst>
                                      </p:cBhvr>
                                      <p:tavLst>
                                        <p:tav tm="0">
                                          <p:val>
                                            <p:strVal val="#ppt_x"/>
                                          </p:val>
                                        </p:tav>
                                        <p:tav tm="100000">
                                          <p:val>
                                            <p:strVal val="#ppt_x"/>
                                          </p:val>
                                        </p:tav>
                                      </p:tavLst>
                                    </p:anim>
                                    <p:anim calcmode="lin" valueType="num">
                                      <p:cBhvr>
                                        <p:cTn id="73" dur="1000" fill="hold"/>
                                        <p:tgtEl>
                                          <p:spTgt spid="4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1400"/>
                                  </p:stCondLst>
                                  <p:childTnLst>
                                    <p:set>
                                      <p:cBhvr>
                                        <p:cTn id="75" dur="1" fill="hold">
                                          <p:stCondLst>
                                            <p:cond delay="0"/>
                                          </p:stCondLst>
                                        </p:cTn>
                                        <p:tgtEl>
                                          <p:spTgt spid="51"/>
                                        </p:tgtEl>
                                        <p:attrNameLst>
                                          <p:attrName>style.visibility</p:attrName>
                                        </p:attrNameLst>
                                      </p:cBhvr>
                                      <p:to>
                                        <p:strVal val="visible"/>
                                      </p:to>
                                    </p:set>
                                    <p:animEffect transition="in" filter="fade">
                                      <p:cBhvr>
                                        <p:cTn id="76" dur="1000"/>
                                        <p:tgtEl>
                                          <p:spTgt spid="51"/>
                                        </p:tgtEl>
                                      </p:cBhvr>
                                    </p:animEffect>
                                    <p:anim calcmode="lin" valueType="num">
                                      <p:cBhvr>
                                        <p:cTn id="77" dur="1000" fill="hold"/>
                                        <p:tgtEl>
                                          <p:spTgt spid="51"/>
                                        </p:tgtEl>
                                        <p:attrNameLst>
                                          <p:attrName>ppt_x</p:attrName>
                                        </p:attrNameLst>
                                      </p:cBhvr>
                                      <p:tavLst>
                                        <p:tav tm="0">
                                          <p:val>
                                            <p:strVal val="#ppt_x"/>
                                          </p:val>
                                        </p:tav>
                                        <p:tav tm="100000">
                                          <p:val>
                                            <p:strVal val="#ppt_x"/>
                                          </p:val>
                                        </p:tav>
                                      </p:tavLst>
                                    </p:anim>
                                    <p:anim calcmode="lin" valueType="num">
                                      <p:cBhvr>
                                        <p:cTn id="78" dur="1000" fill="hold"/>
                                        <p:tgtEl>
                                          <p:spTgt spid="51"/>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1900"/>
                                  </p:stCondLst>
                                  <p:childTnLst>
                                    <p:set>
                                      <p:cBhvr>
                                        <p:cTn id="80" dur="1" fill="hold">
                                          <p:stCondLst>
                                            <p:cond delay="0"/>
                                          </p:stCondLst>
                                        </p:cTn>
                                        <p:tgtEl>
                                          <p:spTgt spid="48"/>
                                        </p:tgtEl>
                                        <p:attrNameLst>
                                          <p:attrName>style.visibility</p:attrName>
                                        </p:attrNameLst>
                                      </p:cBhvr>
                                      <p:to>
                                        <p:strVal val="visible"/>
                                      </p:to>
                                    </p:set>
                                    <p:animEffect transition="in" filter="fade">
                                      <p:cBhvr>
                                        <p:cTn id="81" dur="1000"/>
                                        <p:tgtEl>
                                          <p:spTgt spid="48"/>
                                        </p:tgtEl>
                                      </p:cBhvr>
                                    </p:animEffect>
                                    <p:anim calcmode="lin" valueType="num">
                                      <p:cBhvr>
                                        <p:cTn id="82" dur="1000" fill="hold"/>
                                        <p:tgtEl>
                                          <p:spTgt spid="48"/>
                                        </p:tgtEl>
                                        <p:attrNameLst>
                                          <p:attrName>ppt_x</p:attrName>
                                        </p:attrNameLst>
                                      </p:cBhvr>
                                      <p:tavLst>
                                        <p:tav tm="0">
                                          <p:val>
                                            <p:strVal val="#ppt_x"/>
                                          </p:val>
                                        </p:tav>
                                        <p:tav tm="100000">
                                          <p:val>
                                            <p:strVal val="#ppt_x"/>
                                          </p:val>
                                        </p:tav>
                                      </p:tavLst>
                                    </p:anim>
                                    <p:anim calcmode="lin" valueType="num">
                                      <p:cBhvr>
                                        <p:cTn id="83" dur="1000" fill="hold"/>
                                        <p:tgtEl>
                                          <p:spTgt spid="48"/>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1900"/>
                                  </p:stCondLst>
                                  <p:childTnLst>
                                    <p:set>
                                      <p:cBhvr>
                                        <p:cTn id="85" dur="1" fill="hold">
                                          <p:stCondLst>
                                            <p:cond delay="0"/>
                                          </p:stCondLst>
                                        </p:cTn>
                                        <p:tgtEl>
                                          <p:spTgt spid="52"/>
                                        </p:tgtEl>
                                        <p:attrNameLst>
                                          <p:attrName>style.visibility</p:attrName>
                                        </p:attrNameLst>
                                      </p:cBhvr>
                                      <p:to>
                                        <p:strVal val="visible"/>
                                      </p:to>
                                    </p:set>
                                    <p:animEffect transition="in" filter="fade">
                                      <p:cBhvr>
                                        <p:cTn id="86" dur="1000"/>
                                        <p:tgtEl>
                                          <p:spTgt spid="52"/>
                                        </p:tgtEl>
                                      </p:cBhvr>
                                    </p:animEffect>
                                    <p:anim calcmode="lin" valueType="num">
                                      <p:cBhvr>
                                        <p:cTn id="87" dur="1000" fill="hold"/>
                                        <p:tgtEl>
                                          <p:spTgt spid="52"/>
                                        </p:tgtEl>
                                        <p:attrNameLst>
                                          <p:attrName>ppt_x</p:attrName>
                                        </p:attrNameLst>
                                      </p:cBhvr>
                                      <p:tavLst>
                                        <p:tav tm="0">
                                          <p:val>
                                            <p:strVal val="#ppt_x"/>
                                          </p:val>
                                        </p:tav>
                                        <p:tav tm="100000">
                                          <p:val>
                                            <p:strVal val="#ppt_x"/>
                                          </p:val>
                                        </p:tav>
                                      </p:tavLst>
                                    </p:anim>
                                    <p:anim calcmode="lin" valueType="num">
                                      <p:cBhvr>
                                        <p:cTn id="88"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4" grpId="0" animBg="1"/>
      <p:bldP spid="45" grpId="0"/>
      <p:bldP spid="46" grpId="0"/>
      <p:bldP spid="47" grpId="0"/>
      <p:bldP spid="48" grpId="0"/>
      <p:bldP spid="49" grpId="0"/>
      <p:bldP spid="50" grpId="0"/>
      <p:bldP spid="5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91622" y="1142389"/>
            <a:ext cx="1206000" cy="1566000"/>
            <a:chOff x="2203220" y="1577930"/>
            <a:chExt cx="1384997" cy="1799434"/>
          </a:xfrm>
        </p:grpSpPr>
        <p:grpSp>
          <p:nvGrpSpPr>
            <p:cNvPr id="17" name="组合 16"/>
            <p:cNvGrpSpPr/>
            <p:nvPr/>
          </p:nvGrpSpPr>
          <p:grpSpPr>
            <a:xfrm rot="10800000">
              <a:off x="2203220" y="1577930"/>
              <a:ext cx="1384997" cy="1799434"/>
              <a:chOff x="4020870" y="2194485"/>
              <a:chExt cx="1102258" cy="1432090"/>
            </a:xfrm>
            <a:effectLst>
              <a:outerShdw blurRad="444500" dist="254000" dir="8100000" algn="tr" rotWithShape="0">
                <a:prstClr val="black">
                  <a:alpha val="50000"/>
                </a:prstClr>
              </a:outerShdw>
            </a:effectLst>
          </p:grpSpPr>
          <p:sp>
            <p:nvSpPr>
              <p:cNvPr id="1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20"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a:cs typeface="+mn-cs"/>
                </a:endParaRPr>
              </a:p>
            </p:txBody>
          </p:sp>
        </p:grpSp>
        <p:sp>
          <p:nvSpPr>
            <p:cNvPr id="18" name="TextBox 33"/>
            <p:cNvSpPr>
              <a:spLocks noChangeArrowheads="1"/>
            </p:cNvSpPr>
            <p:nvPr/>
          </p:nvSpPr>
          <p:spPr bwMode="auto">
            <a:xfrm>
              <a:off x="2386723" y="1871153"/>
              <a:ext cx="1041483" cy="84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rgbClr val="009288"/>
                  </a:solidFill>
                  <a:effectLst/>
                  <a:uLnTx/>
                  <a:uFillTx/>
                  <a:latin typeface="微软雅黑" panose="020B0503020204020204" pitchFamily="34" charset="-122"/>
                  <a:ea typeface="微软雅黑" panose="020B0503020204020204" pitchFamily="34" charset="-122"/>
                </a:rPr>
                <a:t>实施</a:t>
              </a:r>
              <a:endParaRPr kumimoji="0" lang="en-US" altLang="zh-CN" sz="2400" b="1" i="0" u="none" strike="noStrike" kern="0" cap="none" spc="0" normalizeH="0" baseline="0" noProof="0" dirty="0" smtClean="0">
                <a:ln>
                  <a:noFill/>
                </a:ln>
                <a:solidFill>
                  <a:srgbClr val="009288"/>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lang="en-US" altLang="zh-CN" sz="2400" b="1" kern="0" dirty="0">
                  <a:solidFill>
                    <a:srgbClr val="009288"/>
                  </a:solidFill>
                  <a:latin typeface="微软雅黑" panose="020B0503020204020204" pitchFamily="34" charset="-122"/>
                  <a:ea typeface="微软雅黑" panose="020B0503020204020204" pitchFamily="34" charset="-122"/>
                </a:rPr>
                <a:t>2</a:t>
              </a:r>
              <a:endParaRPr kumimoji="0" lang="zh-CN" altLang="en-US" sz="2400" b="1" i="0" u="none" strike="noStrike" kern="0" cap="none" spc="0" normalizeH="0" baseline="0" noProof="0" dirty="0">
                <a:ln>
                  <a:noFill/>
                </a:ln>
                <a:solidFill>
                  <a:srgbClr val="009288"/>
                </a:solidFill>
                <a:effectLst/>
                <a:uLnTx/>
                <a:uFillTx/>
                <a:latin typeface="微软雅黑" panose="020B0503020204020204" pitchFamily="34" charset="-122"/>
                <a:ea typeface="微软雅黑" panose="020B0503020204020204" pitchFamily="34" charset="-122"/>
              </a:endParaRPr>
            </a:p>
          </p:txBody>
        </p:sp>
      </p:grpSp>
      <p:cxnSp>
        <p:nvCxnSpPr>
          <p:cNvPr id="2" name="直接连接符 1"/>
          <p:cNvCxnSpPr/>
          <p:nvPr/>
        </p:nvCxnSpPr>
        <p:spPr>
          <a:xfrm>
            <a:off x="2901914"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119718" y="312584"/>
            <a:ext cx="1313180" cy="430887"/>
          </a:xfrm>
          <a:prstGeom prst="rect">
            <a:avLst/>
          </a:prstGeom>
          <a:noFill/>
        </p:spPr>
        <p:txBody>
          <a:bodyPr wrap="none" rtlCol="0">
            <a:spAutoFit/>
          </a:bodyPr>
          <a:lstStyle/>
          <a:p>
            <a:r>
              <a:rPr lang="zh-CN" altLang="en-US" sz="2200" dirty="0">
                <a:solidFill>
                  <a:prstClr val="white">
                    <a:lumMod val="50000"/>
                  </a:prstClr>
                </a:solidFill>
                <a:latin typeface="微软雅黑" panose="020B0503020204020204" pitchFamily="34" charset="-122"/>
              </a:rPr>
              <a:t>课</a:t>
            </a:r>
            <a:r>
              <a:rPr lang="zh-CN" altLang="en-US" sz="2200" dirty="0" smtClean="0">
                <a:solidFill>
                  <a:prstClr val="white">
                    <a:lumMod val="50000"/>
                  </a:prstClr>
                </a:solidFill>
                <a:latin typeface="微软雅黑" panose="020B0503020204020204" pitchFamily="34" charset="-122"/>
              </a:rPr>
              <a:t>前准备</a:t>
            </a:r>
          </a:p>
        </p:txBody>
      </p:sp>
      <p:cxnSp>
        <p:nvCxnSpPr>
          <p:cNvPr id="4" name="直接连接符 3"/>
          <p:cNvCxnSpPr/>
          <p:nvPr/>
        </p:nvCxnSpPr>
        <p:spPr>
          <a:xfrm>
            <a:off x="4636585"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854389" y="312584"/>
            <a:ext cx="1313180" cy="430887"/>
          </a:xfrm>
          <a:prstGeom prst="rect">
            <a:avLst/>
          </a:prstGeom>
          <a:noFill/>
        </p:spPr>
        <p:txBody>
          <a:bodyPr wrap="none" rtlCol="0">
            <a:spAutoFit/>
          </a:bodyPr>
          <a:lstStyle/>
          <a:p>
            <a:r>
              <a:rPr lang="zh-CN" altLang="en-US" sz="2200" b="1" dirty="0">
                <a:solidFill>
                  <a:srgbClr val="E94744"/>
                </a:solidFill>
                <a:latin typeface="微软雅黑" panose="020B0503020204020204" pitchFamily="34" charset="-122"/>
              </a:rPr>
              <a:t>课堂实施</a:t>
            </a:r>
            <a:endParaRPr lang="zh-CN" altLang="en-US" sz="2200" b="1" dirty="0" smtClean="0">
              <a:solidFill>
                <a:srgbClr val="E94744"/>
              </a:solidFill>
              <a:latin typeface="微软雅黑" panose="020B0503020204020204" pitchFamily="34" charset="-122"/>
            </a:endParaRPr>
          </a:p>
        </p:txBody>
      </p:sp>
      <p:cxnSp>
        <p:nvCxnSpPr>
          <p:cNvPr id="6" name="直接连接符 5"/>
          <p:cNvCxnSpPr/>
          <p:nvPr/>
        </p:nvCxnSpPr>
        <p:spPr>
          <a:xfrm>
            <a:off x="6357809"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494930" y="312584"/>
            <a:ext cx="1313180" cy="430887"/>
          </a:xfrm>
          <a:prstGeom prst="rect">
            <a:avLst/>
          </a:prstGeom>
          <a:noFill/>
        </p:spPr>
        <p:txBody>
          <a:bodyPr wrap="none" rtlCol="0">
            <a:spAutoFit/>
          </a:bodyPr>
          <a:lstStyle/>
          <a:p>
            <a:r>
              <a:rPr lang="zh-CN" altLang="en-US" sz="2200" dirty="0" smtClean="0">
                <a:solidFill>
                  <a:prstClr val="white">
                    <a:lumMod val="50000"/>
                  </a:prstClr>
                </a:solidFill>
                <a:latin typeface="微软雅黑" panose="020B0503020204020204" pitchFamily="34" charset="-122"/>
              </a:rPr>
              <a:t>课后提升</a:t>
            </a:r>
          </a:p>
        </p:txBody>
      </p:sp>
      <p:sp>
        <p:nvSpPr>
          <p:cNvPr id="43" name="TextBox 42"/>
          <p:cNvSpPr txBox="1"/>
          <p:nvPr/>
        </p:nvSpPr>
        <p:spPr>
          <a:xfrm>
            <a:off x="1651199" y="3664851"/>
            <a:ext cx="1785163" cy="738660"/>
          </a:xfrm>
          <a:prstGeom prst="rect">
            <a:avLst/>
          </a:prstGeom>
          <a:noFill/>
        </p:spPr>
        <p:txBody>
          <a:bodyPr wrap="none" lIns="121917" tIns="60958" rIns="121917" bIns="60958" rtlCol="0">
            <a:spAutoFit/>
          </a:bodyPr>
          <a:lstStyle/>
          <a:p>
            <a:pPr algn="r"/>
            <a:r>
              <a:rPr lang="zh-CN" altLang="en-US" sz="2000" dirty="0" smtClean="0">
                <a:latin typeface="微软雅黑" panose="020B0503020204020204" pitchFamily="34" charset="-122"/>
                <a:ea typeface="微软雅黑" panose="020B0503020204020204" pitchFamily="34" charset="-122"/>
              </a:rPr>
              <a:t>简单说明文本</a:t>
            </a:r>
            <a:endParaRPr lang="en-US" altLang="zh-CN" sz="2000" dirty="0" smtClean="0">
              <a:latin typeface="微软雅黑" panose="020B0503020204020204" pitchFamily="34" charset="-122"/>
              <a:ea typeface="微软雅黑" panose="020B0503020204020204" pitchFamily="34" charset="-122"/>
            </a:endParaRPr>
          </a:p>
          <a:p>
            <a:pPr algn="r"/>
            <a:r>
              <a:rPr lang="zh-CN" altLang="en-US" sz="2000" dirty="0" smtClean="0">
                <a:latin typeface="微软雅黑" panose="020B0503020204020204" pitchFamily="34" charset="-122"/>
                <a:ea typeface="微软雅黑" panose="020B0503020204020204" pitchFamily="34" charset="-122"/>
              </a:rPr>
              <a:t>简单说明文本</a:t>
            </a:r>
            <a:endParaRPr lang="zh-CN" altLang="en-US" sz="2000" dirty="0">
              <a:latin typeface="微软雅黑" panose="020B0503020204020204" pitchFamily="34" charset="-122"/>
              <a:ea typeface="微软雅黑" panose="020B0503020204020204" pitchFamily="34" charset="-122"/>
            </a:endParaRPr>
          </a:p>
        </p:txBody>
      </p:sp>
      <p:sp>
        <p:nvSpPr>
          <p:cNvPr id="44" name="TextBox 43"/>
          <p:cNvSpPr txBox="1"/>
          <p:nvPr/>
        </p:nvSpPr>
        <p:spPr>
          <a:xfrm>
            <a:off x="1009193" y="5136200"/>
            <a:ext cx="1785098" cy="738660"/>
          </a:xfrm>
          <a:prstGeom prst="rect">
            <a:avLst/>
          </a:prstGeom>
          <a:noFill/>
        </p:spPr>
        <p:txBody>
          <a:bodyPr wrap="none" lIns="121917" tIns="60958" rIns="121917" bIns="60958" rtlCol="0">
            <a:spAutoFit/>
          </a:bodyPr>
          <a:lstStyle/>
          <a:p>
            <a:pPr algn="r"/>
            <a:r>
              <a:rPr lang="zh-CN" altLang="en-US" sz="2000" dirty="0">
                <a:latin typeface="微软雅黑" panose="020B0503020204020204" pitchFamily="34" charset="-122"/>
                <a:ea typeface="微软雅黑" panose="020B0503020204020204" pitchFamily="34" charset="-122"/>
              </a:rPr>
              <a:t>简单说明文本</a:t>
            </a:r>
            <a:endParaRPr lang="en-US" altLang="zh-CN" sz="2000" dirty="0">
              <a:latin typeface="微软雅黑" panose="020B0503020204020204" pitchFamily="34" charset="-122"/>
              <a:ea typeface="微软雅黑" panose="020B0503020204020204" pitchFamily="34" charset="-122"/>
            </a:endParaRPr>
          </a:p>
          <a:p>
            <a:pPr algn="r"/>
            <a:r>
              <a:rPr lang="zh-CN" altLang="en-US" sz="2000" dirty="0">
                <a:latin typeface="微软雅黑" panose="020B0503020204020204" pitchFamily="34" charset="-122"/>
                <a:ea typeface="微软雅黑" panose="020B0503020204020204" pitchFamily="34" charset="-122"/>
              </a:rPr>
              <a:t>简单说明文本</a:t>
            </a:r>
          </a:p>
        </p:txBody>
      </p:sp>
      <p:sp>
        <p:nvSpPr>
          <p:cNvPr id="45" name="TextBox 44"/>
          <p:cNvSpPr txBox="1"/>
          <p:nvPr/>
        </p:nvSpPr>
        <p:spPr>
          <a:xfrm>
            <a:off x="7221548" y="3646513"/>
            <a:ext cx="1785098" cy="738660"/>
          </a:xfrm>
          <a:prstGeom prst="rect">
            <a:avLst/>
          </a:prstGeom>
          <a:noFill/>
        </p:spPr>
        <p:txBody>
          <a:bodyPr wrap="none" lIns="121917" tIns="60958" rIns="121917" bIns="60958" rtlCol="0">
            <a:spAutoFit/>
          </a:bodyPr>
          <a:lstStyle/>
          <a:p>
            <a:pPr algn="r"/>
            <a:r>
              <a:rPr lang="zh-CN" altLang="en-US" sz="2000" dirty="0">
                <a:latin typeface="微软雅黑" panose="020B0503020204020204" pitchFamily="34" charset="-122"/>
                <a:ea typeface="微软雅黑" panose="020B0503020204020204" pitchFamily="34" charset="-122"/>
              </a:rPr>
              <a:t>简单说明文本</a:t>
            </a:r>
            <a:endParaRPr lang="en-US" altLang="zh-CN" sz="2000" dirty="0">
              <a:latin typeface="微软雅黑" panose="020B0503020204020204" pitchFamily="34" charset="-122"/>
              <a:ea typeface="微软雅黑" panose="020B0503020204020204" pitchFamily="34" charset="-122"/>
            </a:endParaRPr>
          </a:p>
          <a:p>
            <a:pPr algn="r"/>
            <a:r>
              <a:rPr lang="zh-CN" altLang="en-US" sz="2000" dirty="0">
                <a:latin typeface="微软雅黑" panose="020B0503020204020204" pitchFamily="34" charset="-122"/>
                <a:ea typeface="微软雅黑" panose="020B0503020204020204" pitchFamily="34" charset="-122"/>
              </a:rPr>
              <a:t>简单说明文本</a:t>
            </a:r>
          </a:p>
        </p:txBody>
      </p:sp>
      <p:sp>
        <p:nvSpPr>
          <p:cNvPr id="46" name="TextBox 45"/>
          <p:cNvSpPr txBox="1"/>
          <p:nvPr/>
        </p:nvSpPr>
        <p:spPr>
          <a:xfrm>
            <a:off x="6588655" y="5140307"/>
            <a:ext cx="1785098" cy="738660"/>
          </a:xfrm>
          <a:prstGeom prst="rect">
            <a:avLst/>
          </a:prstGeom>
          <a:noFill/>
        </p:spPr>
        <p:txBody>
          <a:bodyPr wrap="none" lIns="121917" tIns="60958" rIns="121917" bIns="60958" rtlCol="0">
            <a:spAutoFit/>
          </a:bodyPr>
          <a:lstStyle/>
          <a:p>
            <a:pPr algn="r"/>
            <a:r>
              <a:rPr lang="zh-CN" altLang="en-US" sz="2000" dirty="0">
                <a:latin typeface="微软雅黑" panose="020B0503020204020204" pitchFamily="34" charset="-122"/>
                <a:ea typeface="微软雅黑" panose="020B0503020204020204" pitchFamily="34" charset="-122"/>
              </a:rPr>
              <a:t>简单说明文本</a:t>
            </a:r>
            <a:endParaRPr lang="en-US" altLang="zh-CN" sz="2000" dirty="0">
              <a:latin typeface="微软雅黑" panose="020B0503020204020204" pitchFamily="34" charset="-122"/>
              <a:ea typeface="微软雅黑" panose="020B0503020204020204" pitchFamily="34" charset="-122"/>
            </a:endParaRPr>
          </a:p>
          <a:p>
            <a:pPr algn="r"/>
            <a:r>
              <a:rPr lang="zh-CN" altLang="en-US" sz="2000" dirty="0">
                <a:latin typeface="微软雅黑" panose="020B0503020204020204" pitchFamily="34" charset="-122"/>
                <a:ea typeface="微软雅黑" panose="020B0503020204020204" pitchFamily="34" charset="-122"/>
              </a:rPr>
              <a:t>简单说明文本</a:t>
            </a:r>
          </a:p>
        </p:txBody>
      </p:sp>
      <p:sp>
        <p:nvSpPr>
          <p:cNvPr id="47" name="椭圆 34"/>
          <p:cNvSpPr/>
          <p:nvPr/>
        </p:nvSpPr>
        <p:spPr>
          <a:xfrm rot="16200000">
            <a:off x="3879224" y="3291649"/>
            <a:ext cx="1222015" cy="157101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500">
              <a:latin typeface="微软雅黑" panose="020B0503020204020204" pitchFamily="34" charset="-122"/>
              <a:ea typeface="微软雅黑" panose="020B0503020204020204" pitchFamily="34" charset="-122"/>
            </a:endParaRPr>
          </a:p>
        </p:txBody>
      </p:sp>
      <p:grpSp>
        <p:nvGrpSpPr>
          <p:cNvPr id="49" name="组合 48"/>
          <p:cNvGrpSpPr/>
          <p:nvPr/>
        </p:nvGrpSpPr>
        <p:grpSpPr>
          <a:xfrm rot="5400000">
            <a:off x="5800387" y="3257794"/>
            <a:ext cx="1203905" cy="1563588"/>
            <a:chOff x="4020870" y="2194485"/>
            <a:chExt cx="1102258" cy="1432090"/>
          </a:xfrm>
          <a:effectLst>
            <a:outerShdw blurRad="444500" dist="254000" dir="8100000" algn="tr" rotWithShape="0">
              <a:prstClr val="black">
                <a:alpha val="50000"/>
              </a:prstClr>
            </a:outerShdw>
          </a:effectLst>
        </p:grpSpPr>
        <p:sp>
          <p:nvSpPr>
            <p:cNvPr id="50"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latin typeface="微软雅黑" panose="020B0503020204020204" pitchFamily="34" charset="-122"/>
                <a:ea typeface="微软雅黑" panose="020B0503020204020204" pitchFamily="34" charset="-122"/>
              </a:endParaRPr>
            </a:p>
          </p:txBody>
        </p:sp>
        <p:sp>
          <p:nvSpPr>
            <p:cNvPr id="52"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微软雅黑" panose="020B0503020204020204" pitchFamily="34" charset="-122"/>
                <a:ea typeface="微软雅黑" panose="020B0503020204020204" pitchFamily="34" charset="-122"/>
              </a:endParaRPr>
            </a:p>
          </p:txBody>
        </p:sp>
      </p:grpSp>
      <p:sp>
        <p:nvSpPr>
          <p:cNvPr id="53" name="椭圆 34"/>
          <p:cNvSpPr/>
          <p:nvPr/>
        </p:nvSpPr>
        <p:spPr>
          <a:xfrm rot="5400000">
            <a:off x="5028888" y="4743834"/>
            <a:ext cx="1222014" cy="15710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500">
              <a:latin typeface="微软雅黑" panose="020B0503020204020204" pitchFamily="34" charset="-122"/>
              <a:ea typeface="微软雅黑" panose="020B0503020204020204" pitchFamily="34" charset="-122"/>
            </a:endParaRPr>
          </a:p>
        </p:txBody>
      </p:sp>
      <p:grpSp>
        <p:nvGrpSpPr>
          <p:cNvPr id="54" name="组合 53"/>
          <p:cNvGrpSpPr/>
          <p:nvPr/>
        </p:nvGrpSpPr>
        <p:grpSpPr>
          <a:xfrm rot="16200000">
            <a:off x="3159512" y="4712216"/>
            <a:ext cx="1203905" cy="1563588"/>
            <a:chOff x="4020870" y="2194485"/>
            <a:chExt cx="1102258" cy="1432090"/>
          </a:xfrm>
          <a:effectLst>
            <a:outerShdw blurRad="444500" dist="254000" dir="8100000" algn="tr" rotWithShape="0">
              <a:prstClr val="black">
                <a:alpha val="50000"/>
              </a:prstClr>
            </a:outerShdw>
          </a:effectLst>
        </p:grpSpPr>
        <p:sp>
          <p:nvSpPr>
            <p:cNvPr id="55"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latin typeface="微软雅黑" panose="020B0503020204020204" pitchFamily="34" charset="-122"/>
                <a:ea typeface="微软雅黑" panose="020B0503020204020204" pitchFamily="34" charset="-122"/>
              </a:endParaRPr>
            </a:p>
          </p:txBody>
        </p:sp>
        <p:sp>
          <p:nvSpPr>
            <p:cNvPr id="56"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微软雅黑" panose="020B0503020204020204" pitchFamily="34" charset="-122"/>
                <a:ea typeface="微软雅黑" panose="020B0503020204020204" pitchFamily="34" charset="-122"/>
              </a:endParaRPr>
            </a:p>
          </p:txBody>
        </p:sp>
      </p:grpSp>
      <p:sp>
        <p:nvSpPr>
          <p:cNvPr id="61" name="TextBox 60"/>
          <p:cNvSpPr txBox="1"/>
          <p:nvPr/>
        </p:nvSpPr>
        <p:spPr>
          <a:xfrm>
            <a:off x="1728556" y="2278887"/>
            <a:ext cx="1272202" cy="738660"/>
          </a:xfrm>
          <a:prstGeom prst="rect">
            <a:avLst/>
          </a:prstGeom>
          <a:noFill/>
        </p:spPr>
        <p:txBody>
          <a:bodyPr wrap="none" lIns="121917" tIns="60958" rIns="121917" bIns="60958" rtlCol="0">
            <a:spAutoFit/>
          </a:bodyPr>
          <a:lstStyle/>
          <a:p>
            <a:pPr algn="r"/>
            <a:r>
              <a:rPr lang="zh-CN" altLang="en-US" sz="2000" dirty="0" smtClean="0">
                <a:latin typeface="微软雅黑" panose="020B0503020204020204" pitchFamily="34" charset="-122"/>
                <a:ea typeface="微软雅黑" panose="020B0503020204020204" pitchFamily="34" charset="-122"/>
              </a:rPr>
              <a:t>简单文本</a:t>
            </a:r>
            <a:endParaRPr lang="en-US" altLang="zh-CN" sz="2000" dirty="0" smtClean="0">
              <a:latin typeface="微软雅黑" panose="020B0503020204020204" pitchFamily="34" charset="-122"/>
              <a:ea typeface="微软雅黑" panose="020B0503020204020204" pitchFamily="34" charset="-122"/>
            </a:endParaRPr>
          </a:p>
          <a:p>
            <a:pPr algn="r"/>
            <a:r>
              <a:rPr lang="zh-CN" altLang="en-US" sz="2000" dirty="0" smtClean="0">
                <a:latin typeface="微软雅黑" panose="020B0503020204020204" pitchFamily="34" charset="-122"/>
                <a:ea typeface="微软雅黑" panose="020B0503020204020204" pitchFamily="34" charset="-122"/>
              </a:rPr>
              <a:t>简单文本</a:t>
            </a:r>
            <a:endParaRPr lang="zh-CN" altLang="en-US" sz="2000" dirty="0">
              <a:latin typeface="微软雅黑" panose="020B0503020204020204" pitchFamily="34" charset="-122"/>
              <a:ea typeface="微软雅黑" panose="020B0503020204020204" pitchFamily="34" charset="-122"/>
            </a:endParaRPr>
          </a:p>
        </p:txBody>
      </p:sp>
      <p:sp>
        <p:nvSpPr>
          <p:cNvPr id="62" name="TextBox 61"/>
          <p:cNvSpPr txBox="1"/>
          <p:nvPr/>
        </p:nvSpPr>
        <p:spPr>
          <a:xfrm>
            <a:off x="6515451" y="2276247"/>
            <a:ext cx="1272137" cy="738660"/>
          </a:xfrm>
          <a:prstGeom prst="rect">
            <a:avLst/>
          </a:prstGeom>
          <a:noFill/>
        </p:spPr>
        <p:txBody>
          <a:bodyPr wrap="none" lIns="121917" tIns="60958" rIns="121917" bIns="60958" rtlCol="0">
            <a:spAutoFit/>
          </a:bodyPr>
          <a:lstStyle/>
          <a:p>
            <a:r>
              <a:rPr lang="zh-CN" altLang="en-US" sz="2000" dirty="0" smtClean="0">
                <a:latin typeface="微软雅黑" panose="020B0503020204020204" pitchFamily="34" charset="-122"/>
                <a:ea typeface="微软雅黑" panose="020B0503020204020204" pitchFamily="34" charset="-122"/>
              </a:rPr>
              <a:t>简单文本</a:t>
            </a:r>
            <a:endParaRPr lang="en-US" altLang="zh-CN" sz="2000" dirty="0" smtClean="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简单文本</a:t>
            </a:r>
            <a:endParaRPr lang="zh-CN" altLang="en-US" sz="2000" dirty="0">
              <a:latin typeface="微软雅黑" panose="020B0503020204020204" pitchFamily="34" charset="-122"/>
              <a:ea typeface="微软雅黑" panose="020B0503020204020204" pitchFamily="34" charset="-122"/>
            </a:endParaRPr>
          </a:p>
        </p:txBody>
      </p:sp>
      <p:sp>
        <p:nvSpPr>
          <p:cNvPr id="63" name="椭圆 34"/>
          <p:cNvSpPr/>
          <p:nvPr/>
        </p:nvSpPr>
        <p:spPr>
          <a:xfrm rot="5400000">
            <a:off x="5049976" y="1862711"/>
            <a:ext cx="1222014" cy="15710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500">
              <a:latin typeface="微软雅黑" panose="020B0503020204020204" pitchFamily="34" charset="-122"/>
              <a:ea typeface="微软雅黑" panose="020B0503020204020204" pitchFamily="34" charset="-122"/>
            </a:endParaRPr>
          </a:p>
        </p:txBody>
      </p:sp>
      <p:grpSp>
        <p:nvGrpSpPr>
          <p:cNvPr id="64" name="组合 63"/>
          <p:cNvGrpSpPr/>
          <p:nvPr/>
        </p:nvGrpSpPr>
        <p:grpSpPr>
          <a:xfrm rot="16200000">
            <a:off x="3180600" y="1831093"/>
            <a:ext cx="1203905" cy="1563588"/>
            <a:chOff x="4020870" y="2194485"/>
            <a:chExt cx="1102258" cy="1432090"/>
          </a:xfrm>
          <a:effectLst>
            <a:outerShdw blurRad="444500" dist="254000" dir="8100000" algn="tr" rotWithShape="0">
              <a:prstClr val="black">
                <a:alpha val="50000"/>
              </a:prstClr>
            </a:outerShdw>
          </a:effectLst>
        </p:grpSpPr>
        <p:sp>
          <p:nvSpPr>
            <p:cNvPr id="65"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latin typeface="微软雅黑" panose="020B0503020204020204" pitchFamily="34" charset="-122"/>
                <a:ea typeface="微软雅黑" panose="020B0503020204020204" pitchFamily="34" charset="-122"/>
              </a:endParaRPr>
            </a:p>
          </p:txBody>
        </p:sp>
        <p:sp>
          <p:nvSpPr>
            <p:cNvPr id="66"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微软雅黑" panose="020B0503020204020204" pitchFamily="34" charset="-122"/>
                <a:ea typeface="微软雅黑" panose="020B0503020204020204" pitchFamily="34" charset="-122"/>
              </a:endParaRPr>
            </a:p>
          </p:txBody>
        </p:sp>
      </p:grpSp>
      <p:sp>
        <p:nvSpPr>
          <p:cNvPr id="69" name="KSO_Shape"/>
          <p:cNvSpPr/>
          <p:nvPr/>
        </p:nvSpPr>
        <p:spPr bwMode="auto">
          <a:xfrm>
            <a:off x="3608101" y="2320266"/>
            <a:ext cx="737899" cy="627439"/>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accent1"/>
          </a:solidFill>
          <a:ln>
            <a:noFill/>
          </a:ln>
        </p:spPr>
        <p:txBody>
          <a:bodyPr lIns="121917" tIns="60958" rIns="121917" bIns="60958"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70" name="KSO_Shape"/>
          <p:cNvSpPr/>
          <p:nvPr/>
        </p:nvSpPr>
        <p:spPr bwMode="auto">
          <a:xfrm>
            <a:off x="4354394" y="3721188"/>
            <a:ext cx="694248" cy="695658"/>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lIns="121917" tIns="60958" rIns="121917" bIns="60958"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71" name="KSO_Shape"/>
          <p:cNvSpPr/>
          <p:nvPr/>
        </p:nvSpPr>
        <p:spPr bwMode="auto">
          <a:xfrm>
            <a:off x="3601340" y="5200719"/>
            <a:ext cx="689633" cy="594448"/>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accent2"/>
          </a:solidFill>
          <a:ln>
            <a:noFill/>
          </a:ln>
        </p:spPr>
        <p:txBody>
          <a:bodyPr lIns="121917" tIns="60958" rIns="121917" bIns="60958"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72" name="KSO_Shape"/>
          <p:cNvSpPr/>
          <p:nvPr/>
        </p:nvSpPr>
        <p:spPr bwMode="auto">
          <a:xfrm>
            <a:off x="5104993" y="2373524"/>
            <a:ext cx="796092" cy="54684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lIns="121917" tIns="60958" rIns="121917" bIns="60958"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73" name="KSO_Shape"/>
          <p:cNvSpPr/>
          <p:nvPr/>
        </p:nvSpPr>
        <p:spPr bwMode="auto">
          <a:xfrm>
            <a:off x="5864423" y="3702850"/>
            <a:ext cx="697187" cy="69046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3"/>
          </a:solidFill>
          <a:ln>
            <a:noFill/>
          </a:ln>
        </p:spPr>
        <p:txBody>
          <a:bodyPr lIns="121917" tIns="60958" rIns="121917" bIns="60958"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74" name="KSO_Shape"/>
          <p:cNvSpPr/>
          <p:nvPr/>
        </p:nvSpPr>
        <p:spPr>
          <a:xfrm>
            <a:off x="5141496" y="5211711"/>
            <a:ext cx="640306" cy="640538"/>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scene3d>
              <a:camera prst="orthographicFront"/>
              <a:lightRig rig="threePt" dir="t"/>
            </a:scene3d>
            <a:sp3d>
              <a:contourClr>
                <a:srgbClr val="FFFFFF"/>
              </a:contourClr>
            </a:sp3d>
          </a:bodyPr>
          <a:lstStyle/>
          <a:p>
            <a:pPr algn="ctr">
              <a:spcBef>
                <a:spcPts val="0"/>
              </a:spcBef>
              <a:spcAft>
                <a:spcPts val="0"/>
              </a:spcAft>
              <a:defRPr/>
            </a:pPr>
            <a:endParaRPr lang="zh-CN" altLang="en-US" dirty="0">
              <a:solidFill>
                <a:srgbClr val="FFFFFF"/>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16"/>
                                            </p:tgtEl>
                                            <p:attrNameLst>
                                              <p:attrName>r</p:attrName>
                                            </p:attrNameLst>
                                          </p:cBhvr>
                                        </p:animRot>
                                        <p:animRot by="-240000">
                                          <p:cBhvr>
                                            <p:cTn id="12" dur="200" fill="hold">
                                              <p:stCondLst>
                                                <p:cond delay="200"/>
                                              </p:stCondLst>
                                            </p:cTn>
                                            <p:tgtEl>
                                              <p:spTgt spid="16"/>
                                            </p:tgtEl>
                                            <p:attrNameLst>
                                              <p:attrName>r</p:attrName>
                                            </p:attrNameLst>
                                          </p:cBhvr>
                                        </p:animRot>
                                        <p:animRot by="240000">
                                          <p:cBhvr>
                                            <p:cTn id="13" dur="200" fill="hold">
                                              <p:stCondLst>
                                                <p:cond delay="400"/>
                                              </p:stCondLst>
                                            </p:cTn>
                                            <p:tgtEl>
                                              <p:spTgt spid="16"/>
                                            </p:tgtEl>
                                            <p:attrNameLst>
                                              <p:attrName>r</p:attrName>
                                            </p:attrNameLst>
                                          </p:cBhvr>
                                        </p:animRot>
                                        <p:animRot by="-240000">
                                          <p:cBhvr>
                                            <p:cTn id="14" dur="200" fill="hold">
                                              <p:stCondLst>
                                                <p:cond delay="600"/>
                                              </p:stCondLst>
                                            </p:cTn>
                                            <p:tgtEl>
                                              <p:spTgt spid="16"/>
                                            </p:tgtEl>
                                            <p:attrNameLst>
                                              <p:attrName>r</p:attrName>
                                            </p:attrNameLst>
                                          </p:cBhvr>
                                        </p:animRot>
                                        <p:animRot by="120000">
                                          <p:cBhvr>
                                            <p:cTn id="15" dur="200" fill="hold">
                                              <p:stCondLst>
                                                <p:cond delay="800"/>
                                              </p:stCondLst>
                                            </p:cTn>
                                            <p:tgtEl>
                                              <p:spTgt spid="16"/>
                                            </p:tgtEl>
                                            <p:attrNameLst>
                                              <p:attrName>r</p:attrName>
                                            </p:attrNameLst>
                                          </p:cBhvr>
                                        </p:animRot>
                                      </p:childTnLst>
                                    </p:cTn>
                                  </p:par>
                                </p:childTnLst>
                              </p:cTn>
                            </p:par>
                            <p:par>
                              <p:cTn id="16" fill="hold">
                                <p:stCondLst>
                                  <p:cond delay="500"/>
                                </p:stCondLst>
                                <p:childTnLst>
                                  <p:par>
                                    <p:cTn id="17" presetID="53" presetClass="entr" presetSubtype="528" fill="hold" grpId="0" nodeType="after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p:cTn id="19" dur="500" fill="hold"/>
                                            <p:tgtEl>
                                              <p:spTgt spid="72"/>
                                            </p:tgtEl>
                                            <p:attrNameLst>
                                              <p:attrName>ppt_w</p:attrName>
                                            </p:attrNameLst>
                                          </p:cBhvr>
                                          <p:tavLst>
                                            <p:tav tm="0">
                                              <p:val>
                                                <p:fltVal val="0"/>
                                              </p:val>
                                            </p:tav>
                                            <p:tav tm="100000">
                                              <p:val>
                                                <p:strVal val="#ppt_w"/>
                                              </p:val>
                                            </p:tav>
                                          </p:tavLst>
                                        </p:anim>
                                        <p:anim calcmode="lin" valueType="num">
                                          <p:cBhvr>
                                            <p:cTn id="20" dur="500" fill="hold"/>
                                            <p:tgtEl>
                                              <p:spTgt spid="72"/>
                                            </p:tgtEl>
                                            <p:attrNameLst>
                                              <p:attrName>ppt_h</p:attrName>
                                            </p:attrNameLst>
                                          </p:cBhvr>
                                          <p:tavLst>
                                            <p:tav tm="0">
                                              <p:val>
                                                <p:fltVal val="0"/>
                                              </p:val>
                                            </p:tav>
                                            <p:tav tm="100000">
                                              <p:val>
                                                <p:strVal val="#ppt_h"/>
                                              </p:val>
                                            </p:tav>
                                          </p:tavLst>
                                        </p:anim>
                                        <p:animEffect transition="in" filter="fade">
                                          <p:cBhvr>
                                            <p:cTn id="21" dur="500"/>
                                            <p:tgtEl>
                                              <p:spTgt spid="72"/>
                                            </p:tgtEl>
                                          </p:cBhvr>
                                        </p:animEffect>
                                        <p:anim calcmode="lin" valueType="num">
                                          <p:cBhvr>
                                            <p:cTn id="22" dur="500" fill="hold"/>
                                            <p:tgtEl>
                                              <p:spTgt spid="72"/>
                                            </p:tgtEl>
                                            <p:attrNameLst>
                                              <p:attrName>ppt_x</p:attrName>
                                            </p:attrNameLst>
                                          </p:cBhvr>
                                          <p:tavLst>
                                            <p:tav tm="0">
                                              <p:val>
                                                <p:fltVal val="0.5"/>
                                              </p:val>
                                            </p:tav>
                                            <p:tav tm="100000">
                                              <p:val>
                                                <p:strVal val="#ppt_x"/>
                                              </p:val>
                                            </p:tav>
                                          </p:tavLst>
                                        </p:anim>
                                        <p:anim calcmode="lin" valueType="num">
                                          <p:cBhvr>
                                            <p:cTn id="23" dur="500" fill="hold"/>
                                            <p:tgtEl>
                                              <p:spTgt spid="72"/>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100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anim calcmode="lin" valueType="num">
                                          <p:cBhvr>
                                            <p:cTn id="29" dur="500" fill="hold"/>
                                            <p:tgtEl>
                                              <p:spTgt spid="69"/>
                                            </p:tgtEl>
                                            <p:attrNameLst>
                                              <p:attrName>ppt_x</p:attrName>
                                            </p:attrNameLst>
                                          </p:cBhvr>
                                          <p:tavLst>
                                            <p:tav tm="0">
                                              <p:val>
                                                <p:fltVal val="0.5"/>
                                              </p:val>
                                            </p:tav>
                                            <p:tav tm="100000">
                                              <p:val>
                                                <p:strVal val="#ppt_x"/>
                                              </p:val>
                                            </p:tav>
                                          </p:tavLst>
                                        </p:anim>
                                        <p:anim calcmode="lin" valueType="num">
                                          <p:cBhvr>
                                            <p:cTn id="30" dur="500" fill="hold"/>
                                            <p:tgtEl>
                                              <p:spTgt spid="69"/>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800"/>
                                      </p:stCondLst>
                                      <p:childTnLst>
                                        <p:set>
                                          <p:cBhvr>
                                            <p:cTn id="32" dur="1" fill="hold">
                                              <p:stCondLst>
                                                <p:cond delay="0"/>
                                              </p:stCondLst>
                                            </p:cTn>
                                            <p:tgtEl>
                                              <p:spTgt spid="70"/>
                                            </p:tgtEl>
                                            <p:attrNameLst>
                                              <p:attrName>style.visibility</p:attrName>
                                            </p:attrNameLst>
                                          </p:cBhvr>
                                          <p:to>
                                            <p:strVal val="visible"/>
                                          </p:to>
                                        </p:set>
                                        <p:anim calcmode="lin" valueType="num">
                                          <p:cBhvr>
                                            <p:cTn id="33" dur="500" fill="hold"/>
                                            <p:tgtEl>
                                              <p:spTgt spid="70"/>
                                            </p:tgtEl>
                                            <p:attrNameLst>
                                              <p:attrName>ppt_w</p:attrName>
                                            </p:attrNameLst>
                                          </p:cBhvr>
                                          <p:tavLst>
                                            <p:tav tm="0">
                                              <p:val>
                                                <p:fltVal val="0"/>
                                              </p:val>
                                            </p:tav>
                                            <p:tav tm="100000">
                                              <p:val>
                                                <p:strVal val="#ppt_w"/>
                                              </p:val>
                                            </p:tav>
                                          </p:tavLst>
                                        </p:anim>
                                        <p:anim calcmode="lin" valueType="num">
                                          <p:cBhvr>
                                            <p:cTn id="34" dur="500" fill="hold"/>
                                            <p:tgtEl>
                                              <p:spTgt spid="70"/>
                                            </p:tgtEl>
                                            <p:attrNameLst>
                                              <p:attrName>ppt_h</p:attrName>
                                            </p:attrNameLst>
                                          </p:cBhvr>
                                          <p:tavLst>
                                            <p:tav tm="0">
                                              <p:val>
                                                <p:fltVal val="0"/>
                                              </p:val>
                                            </p:tav>
                                            <p:tav tm="100000">
                                              <p:val>
                                                <p:strVal val="#ppt_h"/>
                                              </p:val>
                                            </p:tav>
                                          </p:tavLst>
                                        </p:anim>
                                        <p:animEffect transition="in" filter="fade">
                                          <p:cBhvr>
                                            <p:cTn id="35" dur="500"/>
                                            <p:tgtEl>
                                              <p:spTgt spid="70"/>
                                            </p:tgtEl>
                                          </p:cBhvr>
                                        </p:animEffect>
                                        <p:anim calcmode="lin" valueType="num">
                                          <p:cBhvr>
                                            <p:cTn id="36" dur="500" fill="hold"/>
                                            <p:tgtEl>
                                              <p:spTgt spid="70"/>
                                            </p:tgtEl>
                                            <p:attrNameLst>
                                              <p:attrName>ppt_x</p:attrName>
                                            </p:attrNameLst>
                                          </p:cBhvr>
                                          <p:tavLst>
                                            <p:tav tm="0">
                                              <p:val>
                                                <p:fltVal val="0.5"/>
                                              </p:val>
                                            </p:tav>
                                            <p:tav tm="100000">
                                              <p:val>
                                                <p:strVal val="#ppt_x"/>
                                              </p:val>
                                            </p:tav>
                                          </p:tavLst>
                                        </p:anim>
                                        <p:anim calcmode="lin" valueType="num">
                                          <p:cBhvr>
                                            <p:cTn id="37" dur="500" fill="hold"/>
                                            <p:tgtEl>
                                              <p:spTgt spid="70"/>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600"/>
                                      </p:stCondLst>
                                      <p:childTnLst>
                                        <p:set>
                                          <p:cBhvr>
                                            <p:cTn id="39" dur="1" fill="hold">
                                              <p:stCondLst>
                                                <p:cond delay="0"/>
                                              </p:stCondLst>
                                            </p:cTn>
                                            <p:tgtEl>
                                              <p:spTgt spid="71"/>
                                            </p:tgtEl>
                                            <p:attrNameLst>
                                              <p:attrName>style.visibility</p:attrName>
                                            </p:attrNameLst>
                                          </p:cBhvr>
                                          <p:to>
                                            <p:strVal val="visible"/>
                                          </p:to>
                                        </p:set>
                                        <p:anim calcmode="lin" valueType="num">
                                          <p:cBhvr>
                                            <p:cTn id="40" dur="500" fill="hold"/>
                                            <p:tgtEl>
                                              <p:spTgt spid="71"/>
                                            </p:tgtEl>
                                            <p:attrNameLst>
                                              <p:attrName>ppt_w</p:attrName>
                                            </p:attrNameLst>
                                          </p:cBhvr>
                                          <p:tavLst>
                                            <p:tav tm="0">
                                              <p:val>
                                                <p:fltVal val="0"/>
                                              </p:val>
                                            </p:tav>
                                            <p:tav tm="100000">
                                              <p:val>
                                                <p:strVal val="#ppt_w"/>
                                              </p:val>
                                            </p:tav>
                                          </p:tavLst>
                                        </p:anim>
                                        <p:anim calcmode="lin" valueType="num">
                                          <p:cBhvr>
                                            <p:cTn id="41" dur="500" fill="hold"/>
                                            <p:tgtEl>
                                              <p:spTgt spid="71"/>
                                            </p:tgtEl>
                                            <p:attrNameLst>
                                              <p:attrName>ppt_h</p:attrName>
                                            </p:attrNameLst>
                                          </p:cBhvr>
                                          <p:tavLst>
                                            <p:tav tm="0">
                                              <p:val>
                                                <p:fltVal val="0"/>
                                              </p:val>
                                            </p:tav>
                                            <p:tav tm="100000">
                                              <p:val>
                                                <p:strVal val="#ppt_h"/>
                                              </p:val>
                                            </p:tav>
                                          </p:tavLst>
                                        </p:anim>
                                        <p:animEffect transition="in" filter="fade">
                                          <p:cBhvr>
                                            <p:cTn id="42" dur="500"/>
                                            <p:tgtEl>
                                              <p:spTgt spid="71"/>
                                            </p:tgtEl>
                                          </p:cBhvr>
                                        </p:animEffect>
                                        <p:anim calcmode="lin" valueType="num">
                                          <p:cBhvr>
                                            <p:cTn id="43" dur="500" fill="hold"/>
                                            <p:tgtEl>
                                              <p:spTgt spid="71"/>
                                            </p:tgtEl>
                                            <p:attrNameLst>
                                              <p:attrName>ppt_x</p:attrName>
                                            </p:attrNameLst>
                                          </p:cBhvr>
                                          <p:tavLst>
                                            <p:tav tm="0">
                                              <p:val>
                                                <p:fltVal val="0.5"/>
                                              </p:val>
                                            </p:tav>
                                            <p:tav tm="100000">
                                              <p:val>
                                                <p:strVal val="#ppt_x"/>
                                              </p:val>
                                            </p:tav>
                                          </p:tavLst>
                                        </p:anim>
                                        <p:anim calcmode="lin" valueType="num">
                                          <p:cBhvr>
                                            <p:cTn id="44" dur="500" fill="hold"/>
                                            <p:tgtEl>
                                              <p:spTgt spid="71"/>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200"/>
                                      </p:stCondLst>
                                      <p:childTnLst>
                                        <p:set>
                                          <p:cBhvr>
                                            <p:cTn id="46" dur="1" fill="hold">
                                              <p:stCondLst>
                                                <p:cond delay="0"/>
                                              </p:stCondLst>
                                            </p:cTn>
                                            <p:tgtEl>
                                              <p:spTgt spid="73"/>
                                            </p:tgtEl>
                                            <p:attrNameLst>
                                              <p:attrName>style.visibility</p:attrName>
                                            </p:attrNameLst>
                                          </p:cBhvr>
                                          <p:to>
                                            <p:strVal val="visible"/>
                                          </p:to>
                                        </p:set>
                                        <p:anim calcmode="lin" valueType="num">
                                          <p:cBhvr>
                                            <p:cTn id="47" dur="500" fill="hold"/>
                                            <p:tgtEl>
                                              <p:spTgt spid="73"/>
                                            </p:tgtEl>
                                            <p:attrNameLst>
                                              <p:attrName>ppt_w</p:attrName>
                                            </p:attrNameLst>
                                          </p:cBhvr>
                                          <p:tavLst>
                                            <p:tav tm="0">
                                              <p:val>
                                                <p:fltVal val="0"/>
                                              </p:val>
                                            </p:tav>
                                            <p:tav tm="100000">
                                              <p:val>
                                                <p:strVal val="#ppt_w"/>
                                              </p:val>
                                            </p:tav>
                                          </p:tavLst>
                                        </p:anim>
                                        <p:anim calcmode="lin" valueType="num">
                                          <p:cBhvr>
                                            <p:cTn id="48" dur="500" fill="hold"/>
                                            <p:tgtEl>
                                              <p:spTgt spid="73"/>
                                            </p:tgtEl>
                                            <p:attrNameLst>
                                              <p:attrName>ppt_h</p:attrName>
                                            </p:attrNameLst>
                                          </p:cBhvr>
                                          <p:tavLst>
                                            <p:tav tm="0">
                                              <p:val>
                                                <p:fltVal val="0"/>
                                              </p:val>
                                            </p:tav>
                                            <p:tav tm="100000">
                                              <p:val>
                                                <p:strVal val="#ppt_h"/>
                                              </p:val>
                                            </p:tav>
                                          </p:tavLst>
                                        </p:anim>
                                        <p:animEffect transition="in" filter="fade">
                                          <p:cBhvr>
                                            <p:cTn id="49" dur="500"/>
                                            <p:tgtEl>
                                              <p:spTgt spid="73"/>
                                            </p:tgtEl>
                                          </p:cBhvr>
                                        </p:animEffect>
                                        <p:anim calcmode="lin" valueType="num">
                                          <p:cBhvr>
                                            <p:cTn id="50" dur="500" fill="hold"/>
                                            <p:tgtEl>
                                              <p:spTgt spid="73"/>
                                            </p:tgtEl>
                                            <p:attrNameLst>
                                              <p:attrName>ppt_x</p:attrName>
                                            </p:attrNameLst>
                                          </p:cBhvr>
                                          <p:tavLst>
                                            <p:tav tm="0">
                                              <p:val>
                                                <p:fltVal val="0.5"/>
                                              </p:val>
                                            </p:tav>
                                            <p:tav tm="100000">
                                              <p:val>
                                                <p:strVal val="#ppt_x"/>
                                              </p:val>
                                            </p:tav>
                                          </p:tavLst>
                                        </p:anim>
                                        <p:anim calcmode="lin" valueType="num">
                                          <p:cBhvr>
                                            <p:cTn id="51" dur="500" fill="hold"/>
                                            <p:tgtEl>
                                              <p:spTgt spid="73"/>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400"/>
                                      </p:stCondLst>
                                      <p:childTnLst>
                                        <p:set>
                                          <p:cBhvr>
                                            <p:cTn id="53" dur="1" fill="hold">
                                              <p:stCondLst>
                                                <p:cond delay="0"/>
                                              </p:stCondLst>
                                            </p:cTn>
                                            <p:tgtEl>
                                              <p:spTgt spid="74"/>
                                            </p:tgtEl>
                                            <p:attrNameLst>
                                              <p:attrName>style.visibility</p:attrName>
                                            </p:attrNameLst>
                                          </p:cBhvr>
                                          <p:to>
                                            <p:strVal val="visible"/>
                                          </p:to>
                                        </p:set>
                                        <p:anim calcmode="lin" valueType="num">
                                          <p:cBhvr>
                                            <p:cTn id="54" dur="500" fill="hold"/>
                                            <p:tgtEl>
                                              <p:spTgt spid="74"/>
                                            </p:tgtEl>
                                            <p:attrNameLst>
                                              <p:attrName>ppt_w</p:attrName>
                                            </p:attrNameLst>
                                          </p:cBhvr>
                                          <p:tavLst>
                                            <p:tav tm="0">
                                              <p:val>
                                                <p:fltVal val="0"/>
                                              </p:val>
                                            </p:tav>
                                            <p:tav tm="100000">
                                              <p:val>
                                                <p:strVal val="#ppt_w"/>
                                              </p:val>
                                            </p:tav>
                                          </p:tavLst>
                                        </p:anim>
                                        <p:anim calcmode="lin" valueType="num">
                                          <p:cBhvr>
                                            <p:cTn id="55" dur="500" fill="hold"/>
                                            <p:tgtEl>
                                              <p:spTgt spid="74"/>
                                            </p:tgtEl>
                                            <p:attrNameLst>
                                              <p:attrName>ppt_h</p:attrName>
                                            </p:attrNameLst>
                                          </p:cBhvr>
                                          <p:tavLst>
                                            <p:tav tm="0">
                                              <p:val>
                                                <p:fltVal val="0"/>
                                              </p:val>
                                            </p:tav>
                                            <p:tav tm="100000">
                                              <p:val>
                                                <p:strVal val="#ppt_h"/>
                                              </p:val>
                                            </p:tav>
                                          </p:tavLst>
                                        </p:anim>
                                        <p:animEffect transition="in" filter="fade">
                                          <p:cBhvr>
                                            <p:cTn id="56" dur="500"/>
                                            <p:tgtEl>
                                              <p:spTgt spid="74"/>
                                            </p:tgtEl>
                                          </p:cBhvr>
                                        </p:animEffect>
                                        <p:anim calcmode="lin" valueType="num">
                                          <p:cBhvr>
                                            <p:cTn id="57" dur="500" fill="hold"/>
                                            <p:tgtEl>
                                              <p:spTgt spid="74"/>
                                            </p:tgtEl>
                                            <p:attrNameLst>
                                              <p:attrName>ppt_x</p:attrName>
                                            </p:attrNameLst>
                                          </p:cBhvr>
                                          <p:tavLst>
                                            <p:tav tm="0">
                                              <p:val>
                                                <p:fltVal val="0.5"/>
                                              </p:val>
                                            </p:tav>
                                            <p:tav tm="100000">
                                              <p:val>
                                                <p:strVal val="#ppt_x"/>
                                              </p:val>
                                            </p:tav>
                                          </p:tavLst>
                                        </p:anim>
                                        <p:anim calcmode="lin" valueType="num">
                                          <p:cBhvr>
                                            <p:cTn id="58" dur="500" fill="hold"/>
                                            <p:tgtEl>
                                              <p:spTgt spid="74"/>
                                            </p:tgtEl>
                                            <p:attrNameLst>
                                              <p:attrName>ppt_y</p:attrName>
                                            </p:attrNameLst>
                                          </p:cBhvr>
                                          <p:tavLst>
                                            <p:tav tm="0">
                                              <p:val>
                                                <p:fltVal val="0.5"/>
                                              </p:val>
                                            </p:tav>
                                            <p:tav tm="100000">
                                              <p:val>
                                                <p:strVal val="#ppt_y"/>
                                              </p:val>
                                            </p:tav>
                                          </p:tavLst>
                                        </p:anim>
                                      </p:childTnLst>
                                    </p:cTn>
                                  </p:par>
                                </p:childTnLst>
                              </p:cTn>
                            </p:par>
                            <p:par>
                              <p:cTn id="59" fill="hold">
                                <p:stCondLst>
                                  <p:cond delay="1000"/>
                                </p:stCondLst>
                                <p:childTnLst>
                                  <p:par>
                                    <p:cTn id="60" presetID="2" presetClass="entr" presetSubtype="8" fill="hold" nodeType="afterEffect" p14:presetBounceEnd="44000">
                                      <p:stCondLst>
                                        <p:cond delay="0"/>
                                      </p:stCondLst>
                                      <p:childTnLst>
                                        <p:set>
                                          <p:cBhvr>
                                            <p:cTn id="61" dur="1" fill="hold">
                                              <p:stCondLst>
                                                <p:cond delay="0"/>
                                              </p:stCondLst>
                                            </p:cTn>
                                            <p:tgtEl>
                                              <p:spTgt spid="64"/>
                                            </p:tgtEl>
                                            <p:attrNameLst>
                                              <p:attrName>style.visibility</p:attrName>
                                            </p:attrNameLst>
                                          </p:cBhvr>
                                          <p:to>
                                            <p:strVal val="visible"/>
                                          </p:to>
                                        </p:set>
                                        <p:anim calcmode="lin" valueType="num" p14:bounceEnd="44000">
                                          <p:cBhvr additive="base">
                                            <p:cTn id="62" dur="500" fill="hold"/>
                                            <p:tgtEl>
                                              <p:spTgt spid="64"/>
                                            </p:tgtEl>
                                            <p:attrNameLst>
                                              <p:attrName>ppt_x</p:attrName>
                                            </p:attrNameLst>
                                          </p:cBhvr>
                                          <p:tavLst>
                                            <p:tav tm="0">
                                              <p:val>
                                                <p:strVal val="0-#ppt_w/2"/>
                                              </p:val>
                                            </p:tav>
                                            <p:tav tm="100000">
                                              <p:val>
                                                <p:strVal val="#ppt_x"/>
                                              </p:val>
                                            </p:tav>
                                          </p:tavLst>
                                        </p:anim>
                                        <p:anim calcmode="lin" valueType="num" p14:bounceEnd="44000">
                                          <p:cBhvr additive="base">
                                            <p:cTn id="63" dur="500" fill="hold"/>
                                            <p:tgtEl>
                                              <p:spTgt spid="64"/>
                                            </p:tgtEl>
                                            <p:attrNameLst>
                                              <p:attrName>ppt_y</p:attrName>
                                            </p:attrNameLst>
                                          </p:cBhvr>
                                          <p:tavLst>
                                            <p:tav tm="0">
                                              <p:val>
                                                <p:strVal val="#ppt_y"/>
                                              </p:val>
                                            </p:tav>
                                            <p:tav tm="100000">
                                              <p:val>
                                                <p:strVal val="#ppt_y"/>
                                              </p:val>
                                            </p:tav>
                                          </p:tavLst>
                                        </p:anim>
                                      </p:childTnLst>
                                    </p:cTn>
                                  </p:par>
                                  <p:par>
                                    <p:cTn id="64" presetID="12" presetClass="entr" presetSubtype="8" fill="hold" grpId="0" nodeType="withEffect">
                                      <p:stCondLst>
                                        <p:cond delay="200"/>
                                      </p:stCondLst>
                                      <p:childTnLst>
                                        <p:set>
                                          <p:cBhvr>
                                            <p:cTn id="65" dur="1" fill="hold">
                                              <p:stCondLst>
                                                <p:cond delay="0"/>
                                              </p:stCondLst>
                                            </p:cTn>
                                            <p:tgtEl>
                                              <p:spTgt spid="61"/>
                                            </p:tgtEl>
                                            <p:attrNameLst>
                                              <p:attrName>style.visibility</p:attrName>
                                            </p:attrNameLst>
                                          </p:cBhvr>
                                          <p:to>
                                            <p:strVal val="visible"/>
                                          </p:to>
                                        </p:set>
                                        <p:anim calcmode="lin" valueType="num">
                                          <p:cBhvr additive="base">
                                            <p:cTn id="66" dur="300"/>
                                            <p:tgtEl>
                                              <p:spTgt spid="61"/>
                                            </p:tgtEl>
                                            <p:attrNameLst>
                                              <p:attrName>ppt_x</p:attrName>
                                            </p:attrNameLst>
                                          </p:cBhvr>
                                          <p:tavLst>
                                            <p:tav tm="0">
                                              <p:val>
                                                <p:strVal val="#ppt_x-#ppt_w*1.125000"/>
                                              </p:val>
                                            </p:tav>
                                            <p:tav tm="100000">
                                              <p:val>
                                                <p:strVal val="#ppt_x"/>
                                              </p:val>
                                            </p:tav>
                                          </p:tavLst>
                                        </p:anim>
                                        <p:animEffect transition="in" filter="wipe(right)">
                                          <p:cBhvr>
                                            <p:cTn id="67" dur="300"/>
                                            <p:tgtEl>
                                              <p:spTgt spid="61"/>
                                            </p:tgtEl>
                                          </p:cBhvr>
                                        </p:animEffect>
                                      </p:childTnLst>
                                    </p:cTn>
                                  </p:par>
                                </p:childTnLst>
                              </p:cTn>
                            </p:par>
                            <p:par>
                              <p:cTn id="68" fill="hold">
                                <p:stCondLst>
                                  <p:cond delay="1500"/>
                                </p:stCondLst>
                                <p:childTnLst>
                                  <p:par>
                                    <p:cTn id="69" presetID="2" presetClass="entr" presetSubtype="2" fill="hold" grpId="0" nodeType="afterEffect" p14:presetBounceEnd="44000">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14:bounceEnd="44000">
                                          <p:cBhvr additive="base">
                                            <p:cTn id="71" dur="500" fill="hold"/>
                                            <p:tgtEl>
                                              <p:spTgt spid="63"/>
                                            </p:tgtEl>
                                            <p:attrNameLst>
                                              <p:attrName>ppt_x</p:attrName>
                                            </p:attrNameLst>
                                          </p:cBhvr>
                                          <p:tavLst>
                                            <p:tav tm="0">
                                              <p:val>
                                                <p:strVal val="1+#ppt_w/2"/>
                                              </p:val>
                                            </p:tav>
                                            <p:tav tm="100000">
                                              <p:val>
                                                <p:strVal val="#ppt_x"/>
                                              </p:val>
                                            </p:tav>
                                          </p:tavLst>
                                        </p:anim>
                                        <p:anim calcmode="lin" valueType="num" p14:bounceEnd="44000">
                                          <p:cBhvr additive="base">
                                            <p:cTn id="72" dur="500" fill="hold"/>
                                            <p:tgtEl>
                                              <p:spTgt spid="63"/>
                                            </p:tgtEl>
                                            <p:attrNameLst>
                                              <p:attrName>ppt_y</p:attrName>
                                            </p:attrNameLst>
                                          </p:cBhvr>
                                          <p:tavLst>
                                            <p:tav tm="0">
                                              <p:val>
                                                <p:strVal val="#ppt_y"/>
                                              </p:val>
                                            </p:tav>
                                            <p:tav tm="100000">
                                              <p:val>
                                                <p:strVal val="#ppt_y"/>
                                              </p:val>
                                            </p:tav>
                                          </p:tavLst>
                                        </p:anim>
                                      </p:childTnLst>
                                    </p:cTn>
                                  </p:par>
                                  <p:par>
                                    <p:cTn id="73" presetID="12" presetClass="entr" presetSubtype="2" fill="hold" grpId="0" nodeType="withEffect">
                                      <p:stCondLst>
                                        <p:cond delay="200"/>
                                      </p:stCondLst>
                                      <p:childTnLst>
                                        <p:set>
                                          <p:cBhvr>
                                            <p:cTn id="74" dur="1" fill="hold">
                                              <p:stCondLst>
                                                <p:cond delay="0"/>
                                              </p:stCondLst>
                                            </p:cTn>
                                            <p:tgtEl>
                                              <p:spTgt spid="62"/>
                                            </p:tgtEl>
                                            <p:attrNameLst>
                                              <p:attrName>style.visibility</p:attrName>
                                            </p:attrNameLst>
                                          </p:cBhvr>
                                          <p:to>
                                            <p:strVal val="visible"/>
                                          </p:to>
                                        </p:set>
                                        <p:anim calcmode="lin" valueType="num">
                                          <p:cBhvr additive="base">
                                            <p:cTn id="75" dur="300"/>
                                            <p:tgtEl>
                                              <p:spTgt spid="62"/>
                                            </p:tgtEl>
                                            <p:attrNameLst>
                                              <p:attrName>ppt_x</p:attrName>
                                            </p:attrNameLst>
                                          </p:cBhvr>
                                          <p:tavLst>
                                            <p:tav tm="0">
                                              <p:val>
                                                <p:strVal val="#ppt_x+#ppt_w*1.125000"/>
                                              </p:val>
                                            </p:tav>
                                            <p:tav tm="100000">
                                              <p:val>
                                                <p:strVal val="#ppt_x"/>
                                              </p:val>
                                            </p:tav>
                                          </p:tavLst>
                                        </p:anim>
                                        <p:animEffect transition="in" filter="wipe(left)">
                                          <p:cBhvr>
                                            <p:cTn id="76" dur="300"/>
                                            <p:tgtEl>
                                              <p:spTgt spid="62"/>
                                            </p:tgtEl>
                                          </p:cBhvr>
                                        </p:animEffect>
                                      </p:childTnLst>
                                    </p:cTn>
                                  </p:par>
                                </p:childTnLst>
                              </p:cTn>
                            </p:par>
                            <p:par>
                              <p:cTn id="77" fill="hold">
                                <p:stCondLst>
                                  <p:cond delay="2000"/>
                                </p:stCondLst>
                                <p:childTnLst>
                                  <p:par>
                                    <p:cTn id="78" presetID="2" presetClass="entr" presetSubtype="8" fill="hold" grpId="0" nodeType="afterEffect" p14:presetBounceEnd="44000">
                                      <p:stCondLst>
                                        <p:cond delay="0"/>
                                      </p:stCondLst>
                                      <p:childTnLst>
                                        <p:set>
                                          <p:cBhvr>
                                            <p:cTn id="79" dur="1" fill="hold">
                                              <p:stCondLst>
                                                <p:cond delay="0"/>
                                              </p:stCondLst>
                                            </p:cTn>
                                            <p:tgtEl>
                                              <p:spTgt spid="47"/>
                                            </p:tgtEl>
                                            <p:attrNameLst>
                                              <p:attrName>style.visibility</p:attrName>
                                            </p:attrNameLst>
                                          </p:cBhvr>
                                          <p:to>
                                            <p:strVal val="visible"/>
                                          </p:to>
                                        </p:set>
                                        <p:anim calcmode="lin" valueType="num" p14:bounceEnd="44000">
                                          <p:cBhvr additive="base">
                                            <p:cTn id="80" dur="500" fill="hold"/>
                                            <p:tgtEl>
                                              <p:spTgt spid="47"/>
                                            </p:tgtEl>
                                            <p:attrNameLst>
                                              <p:attrName>ppt_x</p:attrName>
                                            </p:attrNameLst>
                                          </p:cBhvr>
                                          <p:tavLst>
                                            <p:tav tm="0">
                                              <p:val>
                                                <p:strVal val="0-#ppt_w/2"/>
                                              </p:val>
                                            </p:tav>
                                            <p:tav tm="100000">
                                              <p:val>
                                                <p:strVal val="#ppt_x"/>
                                              </p:val>
                                            </p:tav>
                                          </p:tavLst>
                                        </p:anim>
                                        <p:anim calcmode="lin" valueType="num" p14:bounceEnd="44000">
                                          <p:cBhvr additive="base">
                                            <p:cTn id="81" dur="500" fill="hold"/>
                                            <p:tgtEl>
                                              <p:spTgt spid="47"/>
                                            </p:tgtEl>
                                            <p:attrNameLst>
                                              <p:attrName>ppt_y</p:attrName>
                                            </p:attrNameLst>
                                          </p:cBhvr>
                                          <p:tavLst>
                                            <p:tav tm="0">
                                              <p:val>
                                                <p:strVal val="#ppt_y"/>
                                              </p:val>
                                            </p:tav>
                                            <p:tav tm="100000">
                                              <p:val>
                                                <p:strVal val="#ppt_y"/>
                                              </p:val>
                                            </p:tav>
                                          </p:tavLst>
                                        </p:anim>
                                      </p:childTnLst>
                                    </p:cTn>
                                  </p:par>
                                  <p:par>
                                    <p:cTn id="82" presetID="12" presetClass="entr" presetSubtype="8" fill="hold" grpId="0" nodeType="withEffect">
                                      <p:stCondLst>
                                        <p:cond delay="200"/>
                                      </p:stCondLst>
                                      <p:childTnLst>
                                        <p:set>
                                          <p:cBhvr>
                                            <p:cTn id="83" dur="1" fill="hold">
                                              <p:stCondLst>
                                                <p:cond delay="0"/>
                                              </p:stCondLst>
                                            </p:cTn>
                                            <p:tgtEl>
                                              <p:spTgt spid="43"/>
                                            </p:tgtEl>
                                            <p:attrNameLst>
                                              <p:attrName>style.visibility</p:attrName>
                                            </p:attrNameLst>
                                          </p:cBhvr>
                                          <p:to>
                                            <p:strVal val="visible"/>
                                          </p:to>
                                        </p:set>
                                        <p:anim calcmode="lin" valueType="num">
                                          <p:cBhvr additive="base">
                                            <p:cTn id="84" dur="300"/>
                                            <p:tgtEl>
                                              <p:spTgt spid="43"/>
                                            </p:tgtEl>
                                            <p:attrNameLst>
                                              <p:attrName>ppt_x</p:attrName>
                                            </p:attrNameLst>
                                          </p:cBhvr>
                                          <p:tavLst>
                                            <p:tav tm="0">
                                              <p:val>
                                                <p:strVal val="#ppt_x-#ppt_w*1.125000"/>
                                              </p:val>
                                            </p:tav>
                                            <p:tav tm="100000">
                                              <p:val>
                                                <p:strVal val="#ppt_x"/>
                                              </p:val>
                                            </p:tav>
                                          </p:tavLst>
                                        </p:anim>
                                        <p:animEffect transition="in" filter="wipe(right)">
                                          <p:cBhvr>
                                            <p:cTn id="85" dur="300"/>
                                            <p:tgtEl>
                                              <p:spTgt spid="43"/>
                                            </p:tgtEl>
                                          </p:cBhvr>
                                        </p:animEffect>
                                      </p:childTnLst>
                                    </p:cTn>
                                  </p:par>
                                </p:childTnLst>
                              </p:cTn>
                            </p:par>
                            <p:par>
                              <p:cTn id="86" fill="hold">
                                <p:stCondLst>
                                  <p:cond delay="2500"/>
                                </p:stCondLst>
                                <p:childTnLst>
                                  <p:par>
                                    <p:cTn id="87" presetID="2" presetClass="entr" presetSubtype="2" fill="hold" nodeType="afterEffect" p14:presetBounceEnd="44000">
                                      <p:stCondLst>
                                        <p:cond delay="0"/>
                                      </p:stCondLst>
                                      <p:childTnLst>
                                        <p:set>
                                          <p:cBhvr>
                                            <p:cTn id="88" dur="1" fill="hold">
                                              <p:stCondLst>
                                                <p:cond delay="0"/>
                                              </p:stCondLst>
                                            </p:cTn>
                                            <p:tgtEl>
                                              <p:spTgt spid="49"/>
                                            </p:tgtEl>
                                            <p:attrNameLst>
                                              <p:attrName>style.visibility</p:attrName>
                                            </p:attrNameLst>
                                          </p:cBhvr>
                                          <p:to>
                                            <p:strVal val="visible"/>
                                          </p:to>
                                        </p:set>
                                        <p:anim calcmode="lin" valueType="num" p14:bounceEnd="44000">
                                          <p:cBhvr additive="base">
                                            <p:cTn id="89" dur="500" fill="hold"/>
                                            <p:tgtEl>
                                              <p:spTgt spid="49"/>
                                            </p:tgtEl>
                                            <p:attrNameLst>
                                              <p:attrName>ppt_x</p:attrName>
                                            </p:attrNameLst>
                                          </p:cBhvr>
                                          <p:tavLst>
                                            <p:tav tm="0">
                                              <p:val>
                                                <p:strVal val="1+#ppt_w/2"/>
                                              </p:val>
                                            </p:tav>
                                            <p:tav tm="100000">
                                              <p:val>
                                                <p:strVal val="#ppt_x"/>
                                              </p:val>
                                            </p:tav>
                                          </p:tavLst>
                                        </p:anim>
                                        <p:anim calcmode="lin" valueType="num" p14:bounceEnd="44000">
                                          <p:cBhvr additive="base">
                                            <p:cTn id="90" dur="500" fill="hold"/>
                                            <p:tgtEl>
                                              <p:spTgt spid="49"/>
                                            </p:tgtEl>
                                            <p:attrNameLst>
                                              <p:attrName>ppt_y</p:attrName>
                                            </p:attrNameLst>
                                          </p:cBhvr>
                                          <p:tavLst>
                                            <p:tav tm="0">
                                              <p:val>
                                                <p:strVal val="#ppt_y"/>
                                              </p:val>
                                            </p:tav>
                                            <p:tav tm="100000">
                                              <p:val>
                                                <p:strVal val="#ppt_y"/>
                                              </p:val>
                                            </p:tav>
                                          </p:tavLst>
                                        </p:anim>
                                      </p:childTnLst>
                                    </p:cTn>
                                  </p:par>
                                  <p:par>
                                    <p:cTn id="91" presetID="12" presetClass="entr" presetSubtype="2" fill="hold" grpId="0" nodeType="withEffect">
                                      <p:stCondLst>
                                        <p:cond delay="200"/>
                                      </p:stCondLst>
                                      <p:childTnLst>
                                        <p:set>
                                          <p:cBhvr>
                                            <p:cTn id="92" dur="1" fill="hold">
                                              <p:stCondLst>
                                                <p:cond delay="0"/>
                                              </p:stCondLst>
                                            </p:cTn>
                                            <p:tgtEl>
                                              <p:spTgt spid="45"/>
                                            </p:tgtEl>
                                            <p:attrNameLst>
                                              <p:attrName>style.visibility</p:attrName>
                                            </p:attrNameLst>
                                          </p:cBhvr>
                                          <p:to>
                                            <p:strVal val="visible"/>
                                          </p:to>
                                        </p:set>
                                        <p:anim calcmode="lin" valueType="num">
                                          <p:cBhvr additive="base">
                                            <p:cTn id="93" dur="300"/>
                                            <p:tgtEl>
                                              <p:spTgt spid="45"/>
                                            </p:tgtEl>
                                            <p:attrNameLst>
                                              <p:attrName>ppt_x</p:attrName>
                                            </p:attrNameLst>
                                          </p:cBhvr>
                                          <p:tavLst>
                                            <p:tav tm="0">
                                              <p:val>
                                                <p:strVal val="#ppt_x+#ppt_w*1.125000"/>
                                              </p:val>
                                            </p:tav>
                                            <p:tav tm="100000">
                                              <p:val>
                                                <p:strVal val="#ppt_x"/>
                                              </p:val>
                                            </p:tav>
                                          </p:tavLst>
                                        </p:anim>
                                        <p:animEffect transition="in" filter="wipe(left)">
                                          <p:cBhvr>
                                            <p:cTn id="94" dur="300"/>
                                            <p:tgtEl>
                                              <p:spTgt spid="45"/>
                                            </p:tgtEl>
                                          </p:cBhvr>
                                        </p:animEffect>
                                      </p:childTnLst>
                                    </p:cTn>
                                  </p:par>
                                </p:childTnLst>
                              </p:cTn>
                            </p:par>
                            <p:par>
                              <p:cTn id="95" fill="hold">
                                <p:stCondLst>
                                  <p:cond delay="3000"/>
                                </p:stCondLst>
                                <p:childTnLst>
                                  <p:par>
                                    <p:cTn id="96" presetID="2" presetClass="entr" presetSubtype="8" fill="hold" nodeType="afterEffect" p14:presetBounceEnd="44000">
                                      <p:stCondLst>
                                        <p:cond delay="0"/>
                                      </p:stCondLst>
                                      <p:childTnLst>
                                        <p:set>
                                          <p:cBhvr>
                                            <p:cTn id="97" dur="1" fill="hold">
                                              <p:stCondLst>
                                                <p:cond delay="0"/>
                                              </p:stCondLst>
                                            </p:cTn>
                                            <p:tgtEl>
                                              <p:spTgt spid="54"/>
                                            </p:tgtEl>
                                            <p:attrNameLst>
                                              <p:attrName>style.visibility</p:attrName>
                                            </p:attrNameLst>
                                          </p:cBhvr>
                                          <p:to>
                                            <p:strVal val="visible"/>
                                          </p:to>
                                        </p:set>
                                        <p:anim calcmode="lin" valueType="num" p14:bounceEnd="44000">
                                          <p:cBhvr additive="base">
                                            <p:cTn id="98" dur="500" fill="hold"/>
                                            <p:tgtEl>
                                              <p:spTgt spid="54"/>
                                            </p:tgtEl>
                                            <p:attrNameLst>
                                              <p:attrName>ppt_x</p:attrName>
                                            </p:attrNameLst>
                                          </p:cBhvr>
                                          <p:tavLst>
                                            <p:tav tm="0">
                                              <p:val>
                                                <p:strVal val="0-#ppt_w/2"/>
                                              </p:val>
                                            </p:tav>
                                            <p:tav tm="100000">
                                              <p:val>
                                                <p:strVal val="#ppt_x"/>
                                              </p:val>
                                            </p:tav>
                                          </p:tavLst>
                                        </p:anim>
                                        <p:anim calcmode="lin" valueType="num" p14:bounceEnd="44000">
                                          <p:cBhvr additive="base">
                                            <p:cTn id="99" dur="500" fill="hold"/>
                                            <p:tgtEl>
                                              <p:spTgt spid="54"/>
                                            </p:tgtEl>
                                            <p:attrNameLst>
                                              <p:attrName>ppt_y</p:attrName>
                                            </p:attrNameLst>
                                          </p:cBhvr>
                                          <p:tavLst>
                                            <p:tav tm="0">
                                              <p:val>
                                                <p:strVal val="#ppt_y"/>
                                              </p:val>
                                            </p:tav>
                                            <p:tav tm="100000">
                                              <p:val>
                                                <p:strVal val="#ppt_y"/>
                                              </p:val>
                                            </p:tav>
                                          </p:tavLst>
                                        </p:anim>
                                      </p:childTnLst>
                                    </p:cTn>
                                  </p:par>
                                  <p:par>
                                    <p:cTn id="100" presetID="12" presetClass="entr" presetSubtype="8" fill="hold" grpId="0" nodeType="withEffect">
                                      <p:stCondLst>
                                        <p:cond delay="200"/>
                                      </p:stCondLst>
                                      <p:childTnLst>
                                        <p:set>
                                          <p:cBhvr>
                                            <p:cTn id="101" dur="1" fill="hold">
                                              <p:stCondLst>
                                                <p:cond delay="0"/>
                                              </p:stCondLst>
                                            </p:cTn>
                                            <p:tgtEl>
                                              <p:spTgt spid="44"/>
                                            </p:tgtEl>
                                            <p:attrNameLst>
                                              <p:attrName>style.visibility</p:attrName>
                                            </p:attrNameLst>
                                          </p:cBhvr>
                                          <p:to>
                                            <p:strVal val="visible"/>
                                          </p:to>
                                        </p:set>
                                        <p:anim calcmode="lin" valueType="num">
                                          <p:cBhvr additive="base">
                                            <p:cTn id="102" dur="300"/>
                                            <p:tgtEl>
                                              <p:spTgt spid="44"/>
                                            </p:tgtEl>
                                            <p:attrNameLst>
                                              <p:attrName>ppt_x</p:attrName>
                                            </p:attrNameLst>
                                          </p:cBhvr>
                                          <p:tavLst>
                                            <p:tav tm="0">
                                              <p:val>
                                                <p:strVal val="#ppt_x-#ppt_w*1.125000"/>
                                              </p:val>
                                            </p:tav>
                                            <p:tav tm="100000">
                                              <p:val>
                                                <p:strVal val="#ppt_x"/>
                                              </p:val>
                                            </p:tav>
                                          </p:tavLst>
                                        </p:anim>
                                        <p:animEffect transition="in" filter="wipe(right)">
                                          <p:cBhvr>
                                            <p:cTn id="103" dur="300"/>
                                            <p:tgtEl>
                                              <p:spTgt spid="44"/>
                                            </p:tgtEl>
                                          </p:cBhvr>
                                        </p:animEffect>
                                      </p:childTnLst>
                                    </p:cTn>
                                  </p:par>
                                </p:childTnLst>
                              </p:cTn>
                            </p:par>
                            <p:par>
                              <p:cTn id="104" fill="hold">
                                <p:stCondLst>
                                  <p:cond delay="3500"/>
                                </p:stCondLst>
                                <p:childTnLst>
                                  <p:par>
                                    <p:cTn id="105" presetID="2" presetClass="entr" presetSubtype="2" fill="hold" grpId="0" nodeType="afterEffect" p14:presetBounceEnd="44000">
                                      <p:stCondLst>
                                        <p:cond delay="0"/>
                                      </p:stCondLst>
                                      <p:childTnLst>
                                        <p:set>
                                          <p:cBhvr>
                                            <p:cTn id="106" dur="1" fill="hold">
                                              <p:stCondLst>
                                                <p:cond delay="0"/>
                                              </p:stCondLst>
                                            </p:cTn>
                                            <p:tgtEl>
                                              <p:spTgt spid="53"/>
                                            </p:tgtEl>
                                            <p:attrNameLst>
                                              <p:attrName>style.visibility</p:attrName>
                                            </p:attrNameLst>
                                          </p:cBhvr>
                                          <p:to>
                                            <p:strVal val="visible"/>
                                          </p:to>
                                        </p:set>
                                        <p:anim calcmode="lin" valueType="num" p14:bounceEnd="44000">
                                          <p:cBhvr additive="base">
                                            <p:cTn id="107" dur="500" fill="hold"/>
                                            <p:tgtEl>
                                              <p:spTgt spid="53"/>
                                            </p:tgtEl>
                                            <p:attrNameLst>
                                              <p:attrName>ppt_x</p:attrName>
                                            </p:attrNameLst>
                                          </p:cBhvr>
                                          <p:tavLst>
                                            <p:tav tm="0">
                                              <p:val>
                                                <p:strVal val="1+#ppt_w/2"/>
                                              </p:val>
                                            </p:tav>
                                            <p:tav tm="100000">
                                              <p:val>
                                                <p:strVal val="#ppt_x"/>
                                              </p:val>
                                            </p:tav>
                                          </p:tavLst>
                                        </p:anim>
                                        <p:anim calcmode="lin" valueType="num" p14:bounceEnd="44000">
                                          <p:cBhvr additive="base">
                                            <p:cTn id="108" dur="500" fill="hold"/>
                                            <p:tgtEl>
                                              <p:spTgt spid="53"/>
                                            </p:tgtEl>
                                            <p:attrNameLst>
                                              <p:attrName>ppt_y</p:attrName>
                                            </p:attrNameLst>
                                          </p:cBhvr>
                                          <p:tavLst>
                                            <p:tav tm="0">
                                              <p:val>
                                                <p:strVal val="#ppt_y"/>
                                              </p:val>
                                            </p:tav>
                                            <p:tav tm="100000">
                                              <p:val>
                                                <p:strVal val="#ppt_y"/>
                                              </p:val>
                                            </p:tav>
                                          </p:tavLst>
                                        </p:anim>
                                      </p:childTnLst>
                                    </p:cTn>
                                  </p:par>
                                  <p:par>
                                    <p:cTn id="109" presetID="12" presetClass="entr" presetSubtype="2" fill="hold" grpId="0" nodeType="withEffect">
                                      <p:stCondLst>
                                        <p:cond delay="20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300"/>
                                            <p:tgtEl>
                                              <p:spTgt spid="46"/>
                                            </p:tgtEl>
                                            <p:attrNameLst>
                                              <p:attrName>ppt_x</p:attrName>
                                            </p:attrNameLst>
                                          </p:cBhvr>
                                          <p:tavLst>
                                            <p:tav tm="0">
                                              <p:val>
                                                <p:strVal val="#ppt_x+#ppt_w*1.125000"/>
                                              </p:val>
                                            </p:tav>
                                            <p:tav tm="100000">
                                              <p:val>
                                                <p:strVal val="#ppt_x"/>
                                              </p:val>
                                            </p:tav>
                                          </p:tavLst>
                                        </p:anim>
                                        <p:animEffect transition="in" filter="wipe(left)">
                                          <p:cBhvr>
                                            <p:cTn id="112" dur="3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animBg="1"/>
          <p:bldP spid="53" grpId="0" animBg="1"/>
          <p:bldP spid="61" grpId="0"/>
          <p:bldP spid="62" grpId="0"/>
          <p:bldP spid="63" grpId="0" animBg="1"/>
          <p:bldP spid="69" grpId="0" animBg="1"/>
          <p:bldP spid="70" grpId="0" animBg="1"/>
          <p:bldP spid="71" grpId="0" animBg="1"/>
          <p:bldP spid="72" grpId="0" animBg="1"/>
          <p:bldP spid="73" grpId="0" animBg="1"/>
          <p:bldP spid="7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16"/>
                                            </p:tgtEl>
                                            <p:attrNameLst>
                                              <p:attrName>r</p:attrName>
                                            </p:attrNameLst>
                                          </p:cBhvr>
                                        </p:animRot>
                                        <p:animRot by="-240000">
                                          <p:cBhvr>
                                            <p:cTn id="12" dur="200" fill="hold">
                                              <p:stCondLst>
                                                <p:cond delay="200"/>
                                              </p:stCondLst>
                                            </p:cTn>
                                            <p:tgtEl>
                                              <p:spTgt spid="16"/>
                                            </p:tgtEl>
                                            <p:attrNameLst>
                                              <p:attrName>r</p:attrName>
                                            </p:attrNameLst>
                                          </p:cBhvr>
                                        </p:animRot>
                                        <p:animRot by="240000">
                                          <p:cBhvr>
                                            <p:cTn id="13" dur="200" fill="hold">
                                              <p:stCondLst>
                                                <p:cond delay="400"/>
                                              </p:stCondLst>
                                            </p:cTn>
                                            <p:tgtEl>
                                              <p:spTgt spid="16"/>
                                            </p:tgtEl>
                                            <p:attrNameLst>
                                              <p:attrName>r</p:attrName>
                                            </p:attrNameLst>
                                          </p:cBhvr>
                                        </p:animRot>
                                        <p:animRot by="-240000">
                                          <p:cBhvr>
                                            <p:cTn id="14" dur="200" fill="hold">
                                              <p:stCondLst>
                                                <p:cond delay="600"/>
                                              </p:stCondLst>
                                            </p:cTn>
                                            <p:tgtEl>
                                              <p:spTgt spid="16"/>
                                            </p:tgtEl>
                                            <p:attrNameLst>
                                              <p:attrName>r</p:attrName>
                                            </p:attrNameLst>
                                          </p:cBhvr>
                                        </p:animRot>
                                        <p:animRot by="120000">
                                          <p:cBhvr>
                                            <p:cTn id="15" dur="200" fill="hold">
                                              <p:stCondLst>
                                                <p:cond delay="800"/>
                                              </p:stCondLst>
                                            </p:cTn>
                                            <p:tgtEl>
                                              <p:spTgt spid="16"/>
                                            </p:tgtEl>
                                            <p:attrNameLst>
                                              <p:attrName>r</p:attrName>
                                            </p:attrNameLst>
                                          </p:cBhvr>
                                        </p:animRot>
                                      </p:childTnLst>
                                    </p:cTn>
                                  </p:par>
                                </p:childTnLst>
                              </p:cTn>
                            </p:par>
                            <p:par>
                              <p:cTn id="16" fill="hold">
                                <p:stCondLst>
                                  <p:cond delay="500"/>
                                </p:stCondLst>
                                <p:childTnLst>
                                  <p:par>
                                    <p:cTn id="17" presetID="53" presetClass="entr" presetSubtype="528" fill="hold" grpId="0" nodeType="after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p:cTn id="19" dur="500" fill="hold"/>
                                            <p:tgtEl>
                                              <p:spTgt spid="72"/>
                                            </p:tgtEl>
                                            <p:attrNameLst>
                                              <p:attrName>ppt_w</p:attrName>
                                            </p:attrNameLst>
                                          </p:cBhvr>
                                          <p:tavLst>
                                            <p:tav tm="0">
                                              <p:val>
                                                <p:fltVal val="0"/>
                                              </p:val>
                                            </p:tav>
                                            <p:tav tm="100000">
                                              <p:val>
                                                <p:strVal val="#ppt_w"/>
                                              </p:val>
                                            </p:tav>
                                          </p:tavLst>
                                        </p:anim>
                                        <p:anim calcmode="lin" valueType="num">
                                          <p:cBhvr>
                                            <p:cTn id="20" dur="500" fill="hold"/>
                                            <p:tgtEl>
                                              <p:spTgt spid="72"/>
                                            </p:tgtEl>
                                            <p:attrNameLst>
                                              <p:attrName>ppt_h</p:attrName>
                                            </p:attrNameLst>
                                          </p:cBhvr>
                                          <p:tavLst>
                                            <p:tav tm="0">
                                              <p:val>
                                                <p:fltVal val="0"/>
                                              </p:val>
                                            </p:tav>
                                            <p:tav tm="100000">
                                              <p:val>
                                                <p:strVal val="#ppt_h"/>
                                              </p:val>
                                            </p:tav>
                                          </p:tavLst>
                                        </p:anim>
                                        <p:animEffect transition="in" filter="fade">
                                          <p:cBhvr>
                                            <p:cTn id="21" dur="500"/>
                                            <p:tgtEl>
                                              <p:spTgt spid="72"/>
                                            </p:tgtEl>
                                          </p:cBhvr>
                                        </p:animEffect>
                                        <p:anim calcmode="lin" valueType="num">
                                          <p:cBhvr>
                                            <p:cTn id="22" dur="500" fill="hold"/>
                                            <p:tgtEl>
                                              <p:spTgt spid="72"/>
                                            </p:tgtEl>
                                            <p:attrNameLst>
                                              <p:attrName>ppt_x</p:attrName>
                                            </p:attrNameLst>
                                          </p:cBhvr>
                                          <p:tavLst>
                                            <p:tav tm="0">
                                              <p:val>
                                                <p:fltVal val="0.5"/>
                                              </p:val>
                                            </p:tav>
                                            <p:tav tm="100000">
                                              <p:val>
                                                <p:strVal val="#ppt_x"/>
                                              </p:val>
                                            </p:tav>
                                          </p:tavLst>
                                        </p:anim>
                                        <p:anim calcmode="lin" valueType="num">
                                          <p:cBhvr>
                                            <p:cTn id="23" dur="500" fill="hold"/>
                                            <p:tgtEl>
                                              <p:spTgt spid="72"/>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100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anim calcmode="lin" valueType="num">
                                          <p:cBhvr>
                                            <p:cTn id="29" dur="500" fill="hold"/>
                                            <p:tgtEl>
                                              <p:spTgt spid="69"/>
                                            </p:tgtEl>
                                            <p:attrNameLst>
                                              <p:attrName>ppt_x</p:attrName>
                                            </p:attrNameLst>
                                          </p:cBhvr>
                                          <p:tavLst>
                                            <p:tav tm="0">
                                              <p:val>
                                                <p:fltVal val="0.5"/>
                                              </p:val>
                                            </p:tav>
                                            <p:tav tm="100000">
                                              <p:val>
                                                <p:strVal val="#ppt_x"/>
                                              </p:val>
                                            </p:tav>
                                          </p:tavLst>
                                        </p:anim>
                                        <p:anim calcmode="lin" valueType="num">
                                          <p:cBhvr>
                                            <p:cTn id="30" dur="500" fill="hold"/>
                                            <p:tgtEl>
                                              <p:spTgt spid="69"/>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800"/>
                                      </p:stCondLst>
                                      <p:childTnLst>
                                        <p:set>
                                          <p:cBhvr>
                                            <p:cTn id="32" dur="1" fill="hold">
                                              <p:stCondLst>
                                                <p:cond delay="0"/>
                                              </p:stCondLst>
                                            </p:cTn>
                                            <p:tgtEl>
                                              <p:spTgt spid="70"/>
                                            </p:tgtEl>
                                            <p:attrNameLst>
                                              <p:attrName>style.visibility</p:attrName>
                                            </p:attrNameLst>
                                          </p:cBhvr>
                                          <p:to>
                                            <p:strVal val="visible"/>
                                          </p:to>
                                        </p:set>
                                        <p:anim calcmode="lin" valueType="num">
                                          <p:cBhvr>
                                            <p:cTn id="33" dur="500" fill="hold"/>
                                            <p:tgtEl>
                                              <p:spTgt spid="70"/>
                                            </p:tgtEl>
                                            <p:attrNameLst>
                                              <p:attrName>ppt_w</p:attrName>
                                            </p:attrNameLst>
                                          </p:cBhvr>
                                          <p:tavLst>
                                            <p:tav tm="0">
                                              <p:val>
                                                <p:fltVal val="0"/>
                                              </p:val>
                                            </p:tav>
                                            <p:tav tm="100000">
                                              <p:val>
                                                <p:strVal val="#ppt_w"/>
                                              </p:val>
                                            </p:tav>
                                          </p:tavLst>
                                        </p:anim>
                                        <p:anim calcmode="lin" valueType="num">
                                          <p:cBhvr>
                                            <p:cTn id="34" dur="500" fill="hold"/>
                                            <p:tgtEl>
                                              <p:spTgt spid="70"/>
                                            </p:tgtEl>
                                            <p:attrNameLst>
                                              <p:attrName>ppt_h</p:attrName>
                                            </p:attrNameLst>
                                          </p:cBhvr>
                                          <p:tavLst>
                                            <p:tav tm="0">
                                              <p:val>
                                                <p:fltVal val="0"/>
                                              </p:val>
                                            </p:tav>
                                            <p:tav tm="100000">
                                              <p:val>
                                                <p:strVal val="#ppt_h"/>
                                              </p:val>
                                            </p:tav>
                                          </p:tavLst>
                                        </p:anim>
                                        <p:animEffect transition="in" filter="fade">
                                          <p:cBhvr>
                                            <p:cTn id="35" dur="500"/>
                                            <p:tgtEl>
                                              <p:spTgt spid="70"/>
                                            </p:tgtEl>
                                          </p:cBhvr>
                                        </p:animEffect>
                                        <p:anim calcmode="lin" valueType="num">
                                          <p:cBhvr>
                                            <p:cTn id="36" dur="500" fill="hold"/>
                                            <p:tgtEl>
                                              <p:spTgt spid="70"/>
                                            </p:tgtEl>
                                            <p:attrNameLst>
                                              <p:attrName>ppt_x</p:attrName>
                                            </p:attrNameLst>
                                          </p:cBhvr>
                                          <p:tavLst>
                                            <p:tav tm="0">
                                              <p:val>
                                                <p:fltVal val="0.5"/>
                                              </p:val>
                                            </p:tav>
                                            <p:tav tm="100000">
                                              <p:val>
                                                <p:strVal val="#ppt_x"/>
                                              </p:val>
                                            </p:tav>
                                          </p:tavLst>
                                        </p:anim>
                                        <p:anim calcmode="lin" valueType="num">
                                          <p:cBhvr>
                                            <p:cTn id="37" dur="500" fill="hold"/>
                                            <p:tgtEl>
                                              <p:spTgt spid="70"/>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600"/>
                                      </p:stCondLst>
                                      <p:childTnLst>
                                        <p:set>
                                          <p:cBhvr>
                                            <p:cTn id="39" dur="1" fill="hold">
                                              <p:stCondLst>
                                                <p:cond delay="0"/>
                                              </p:stCondLst>
                                            </p:cTn>
                                            <p:tgtEl>
                                              <p:spTgt spid="71"/>
                                            </p:tgtEl>
                                            <p:attrNameLst>
                                              <p:attrName>style.visibility</p:attrName>
                                            </p:attrNameLst>
                                          </p:cBhvr>
                                          <p:to>
                                            <p:strVal val="visible"/>
                                          </p:to>
                                        </p:set>
                                        <p:anim calcmode="lin" valueType="num">
                                          <p:cBhvr>
                                            <p:cTn id="40" dur="500" fill="hold"/>
                                            <p:tgtEl>
                                              <p:spTgt spid="71"/>
                                            </p:tgtEl>
                                            <p:attrNameLst>
                                              <p:attrName>ppt_w</p:attrName>
                                            </p:attrNameLst>
                                          </p:cBhvr>
                                          <p:tavLst>
                                            <p:tav tm="0">
                                              <p:val>
                                                <p:fltVal val="0"/>
                                              </p:val>
                                            </p:tav>
                                            <p:tav tm="100000">
                                              <p:val>
                                                <p:strVal val="#ppt_w"/>
                                              </p:val>
                                            </p:tav>
                                          </p:tavLst>
                                        </p:anim>
                                        <p:anim calcmode="lin" valueType="num">
                                          <p:cBhvr>
                                            <p:cTn id="41" dur="500" fill="hold"/>
                                            <p:tgtEl>
                                              <p:spTgt spid="71"/>
                                            </p:tgtEl>
                                            <p:attrNameLst>
                                              <p:attrName>ppt_h</p:attrName>
                                            </p:attrNameLst>
                                          </p:cBhvr>
                                          <p:tavLst>
                                            <p:tav tm="0">
                                              <p:val>
                                                <p:fltVal val="0"/>
                                              </p:val>
                                            </p:tav>
                                            <p:tav tm="100000">
                                              <p:val>
                                                <p:strVal val="#ppt_h"/>
                                              </p:val>
                                            </p:tav>
                                          </p:tavLst>
                                        </p:anim>
                                        <p:animEffect transition="in" filter="fade">
                                          <p:cBhvr>
                                            <p:cTn id="42" dur="500"/>
                                            <p:tgtEl>
                                              <p:spTgt spid="71"/>
                                            </p:tgtEl>
                                          </p:cBhvr>
                                        </p:animEffect>
                                        <p:anim calcmode="lin" valueType="num">
                                          <p:cBhvr>
                                            <p:cTn id="43" dur="500" fill="hold"/>
                                            <p:tgtEl>
                                              <p:spTgt spid="71"/>
                                            </p:tgtEl>
                                            <p:attrNameLst>
                                              <p:attrName>ppt_x</p:attrName>
                                            </p:attrNameLst>
                                          </p:cBhvr>
                                          <p:tavLst>
                                            <p:tav tm="0">
                                              <p:val>
                                                <p:fltVal val="0.5"/>
                                              </p:val>
                                            </p:tav>
                                            <p:tav tm="100000">
                                              <p:val>
                                                <p:strVal val="#ppt_x"/>
                                              </p:val>
                                            </p:tav>
                                          </p:tavLst>
                                        </p:anim>
                                        <p:anim calcmode="lin" valueType="num">
                                          <p:cBhvr>
                                            <p:cTn id="44" dur="500" fill="hold"/>
                                            <p:tgtEl>
                                              <p:spTgt spid="71"/>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200"/>
                                      </p:stCondLst>
                                      <p:childTnLst>
                                        <p:set>
                                          <p:cBhvr>
                                            <p:cTn id="46" dur="1" fill="hold">
                                              <p:stCondLst>
                                                <p:cond delay="0"/>
                                              </p:stCondLst>
                                            </p:cTn>
                                            <p:tgtEl>
                                              <p:spTgt spid="73"/>
                                            </p:tgtEl>
                                            <p:attrNameLst>
                                              <p:attrName>style.visibility</p:attrName>
                                            </p:attrNameLst>
                                          </p:cBhvr>
                                          <p:to>
                                            <p:strVal val="visible"/>
                                          </p:to>
                                        </p:set>
                                        <p:anim calcmode="lin" valueType="num">
                                          <p:cBhvr>
                                            <p:cTn id="47" dur="500" fill="hold"/>
                                            <p:tgtEl>
                                              <p:spTgt spid="73"/>
                                            </p:tgtEl>
                                            <p:attrNameLst>
                                              <p:attrName>ppt_w</p:attrName>
                                            </p:attrNameLst>
                                          </p:cBhvr>
                                          <p:tavLst>
                                            <p:tav tm="0">
                                              <p:val>
                                                <p:fltVal val="0"/>
                                              </p:val>
                                            </p:tav>
                                            <p:tav tm="100000">
                                              <p:val>
                                                <p:strVal val="#ppt_w"/>
                                              </p:val>
                                            </p:tav>
                                          </p:tavLst>
                                        </p:anim>
                                        <p:anim calcmode="lin" valueType="num">
                                          <p:cBhvr>
                                            <p:cTn id="48" dur="500" fill="hold"/>
                                            <p:tgtEl>
                                              <p:spTgt spid="73"/>
                                            </p:tgtEl>
                                            <p:attrNameLst>
                                              <p:attrName>ppt_h</p:attrName>
                                            </p:attrNameLst>
                                          </p:cBhvr>
                                          <p:tavLst>
                                            <p:tav tm="0">
                                              <p:val>
                                                <p:fltVal val="0"/>
                                              </p:val>
                                            </p:tav>
                                            <p:tav tm="100000">
                                              <p:val>
                                                <p:strVal val="#ppt_h"/>
                                              </p:val>
                                            </p:tav>
                                          </p:tavLst>
                                        </p:anim>
                                        <p:animEffect transition="in" filter="fade">
                                          <p:cBhvr>
                                            <p:cTn id="49" dur="500"/>
                                            <p:tgtEl>
                                              <p:spTgt spid="73"/>
                                            </p:tgtEl>
                                          </p:cBhvr>
                                        </p:animEffect>
                                        <p:anim calcmode="lin" valueType="num">
                                          <p:cBhvr>
                                            <p:cTn id="50" dur="500" fill="hold"/>
                                            <p:tgtEl>
                                              <p:spTgt spid="73"/>
                                            </p:tgtEl>
                                            <p:attrNameLst>
                                              <p:attrName>ppt_x</p:attrName>
                                            </p:attrNameLst>
                                          </p:cBhvr>
                                          <p:tavLst>
                                            <p:tav tm="0">
                                              <p:val>
                                                <p:fltVal val="0.5"/>
                                              </p:val>
                                            </p:tav>
                                            <p:tav tm="100000">
                                              <p:val>
                                                <p:strVal val="#ppt_x"/>
                                              </p:val>
                                            </p:tav>
                                          </p:tavLst>
                                        </p:anim>
                                        <p:anim calcmode="lin" valueType="num">
                                          <p:cBhvr>
                                            <p:cTn id="51" dur="500" fill="hold"/>
                                            <p:tgtEl>
                                              <p:spTgt spid="73"/>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400"/>
                                      </p:stCondLst>
                                      <p:childTnLst>
                                        <p:set>
                                          <p:cBhvr>
                                            <p:cTn id="53" dur="1" fill="hold">
                                              <p:stCondLst>
                                                <p:cond delay="0"/>
                                              </p:stCondLst>
                                            </p:cTn>
                                            <p:tgtEl>
                                              <p:spTgt spid="74"/>
                                            </p:tgtEl>
                                            <p:attrNameLst>
                                              <p:attrName>style.visibility</p:attrName>
                                            </p:attrNameLst>
                                          </p:cBhvr>
                                          <p:to>
                                            <p:strVal val="visible"/>
                                          </p:to>
                                        </p:set>
                                        <p:anim calcmode="lin" valueType="num">
                                          <p:cBhvr>
                                            <p:cTn id="54" dur="500" fill="hold"/>
                                            <p:tgtEl>
                                              <p:spTgt spid="74"/>
                                            </p:tgtEl>
                                            <p:attrNameLst>
                                              <p:attrName>ppt_w</p:attrName>
                                            </p:attrNameLst>
                                          </p:cBhvr>
                                          <p:tavLst>
                                            <p:tav tm="0">
                                              <p:val>
                                                <p:fltVal val="0"/>
                                              </p:val>
                                            </p:tav>
                                            <p:tav tm="100000">
                                              <p:val>
                                                <p:strVal val="#ppt_w"/>
                                              </p:val>
                                            </p:tav>
                                          </p:tavLst>
                                        </p:anim>
                                        <p:anim calcmode="lin" valueType="num">
                                          <p:cBhvr>
                                            <p:cTn id="55" dur="500" fill="hold"/>
                                            <p:tgtEl>
                                              <p:spTgt spid="74"/>
                                            </p:tgtEl>
                                            <p:attrNameLst>
                                              <p:attrName>ppt_h</p:attrName>
                                            </p:attrNameLst>
                                          </p:cBhvr>
                                          <p:tavLst>
                                            <p:tav tm="0">
                                              <p:val>
                                                <p:fltVal val="0"/>
                                              </p:val>
                                            </p:tav>
                                            <p:tav tm="100000">
                                              <p:val>
                                                <p:strVal val="#ppt_h"/>
                                              </p:val>
                                            </p:tav>
                                          </p:tavLst>
                                        </p:anim>
                                        <p:animEffect transition="in" filter="fade">
                                          <p:cBhvr>
                                            <p:cTn id="56" dur="500"/>
                                            <p:tgtEl>
                                              <p:spTgt spid="74"/>
                                            </p:tgtEl>
                                          </p:cBhvr>
                                        </p:animEffect>
                                        <p:anim calcmode="lin" valueType="num">
                                          <p:cBhvr>
                                            <p:cTn id="57" dur="500" fill="hold"/>
                                            <p:tgtEl>
                                              <p:spTgt spid="74"/>
                                            </p:tgtEl>
                                            <p:attrNameLst>
                                              <p:attrName>ppt_x</p:attrName>
                                            </p:attrNameLst>
                                          </p:cBhvr>
                                          <p:tavLst>
                                            <p:tav tm="0">
                                              <p:val>
                                                <p:fltVal val="0.5"/>
                                              </p:val>
                                            </p:tav>
                                            <p:tav tm="100000">
                                              <p:val>
                                                <p:strVal val="#ppt_x"/>
                                              </p:val>
                                            </p:tav>
                                          </p:tavLst>
                                        </p:anim>
                                        <p:anim calcmode="lin" valueType="num">
                                          <p:cBhvr>
                                            <p:cTn id="58" dur="500" fill="hold"/>
                                            <p:tgtEl>
                                              <p:spTgt spid="74"/>
                                            </p:tgtEl>
                                            <p:attrNameLst>
                                              <p:attrName>ppt_y</p:attrName>
                                            </p:attrNameLst>
                                          </p:cBhvr>
                                          <p:tavLst>
                                            <p:tav tm="0">
                                              <p:val>
                                                <p:fltVal val="0.5"/>
                                              </p:val>
                                            </p:tav>
                                            <p:tav tm="100000">
                                              <p:val>
                                                <p:strVal val="#ppt_y"/>
                                              </p:val>
                                            </p:tav>
                                          </p:tavLst>
                                        </p:anim>
                                      </p:childTnLst>
                                    </p:cTn>
                                  </p:par>
                                </p:childTnLst>
                              </p:cTn>
                            </p:par>
                            <p:par>
                              <p:cTn id="59" fill="hold">
                                <p:stCondLst>
                                  <p:cond delay="1000"/>
                                </p:stCondLst>
                                <p:childTnLst>
                                  <p:par>
                                    <p:cTn id="60" presetID="2" presetClass="entr" presetSubtype="8" fill="hold" nodeType="afterEffect">
                                      <p:stCondLst>
                                        <p:cond delay="0"/>
                                      </p:stCondLst>
                                      <p:childTnLst>
                                        <p:set>
                                          <p:cBhvr>
                                            <p:cTn id="61" dur="1" fill="hold">
                                              <p:stCondLst>
                                                <p:cond delay="0"/>
                                              </p:stCondLst>
                                            </p:cTn>
                                            <p:tgtEl>
                                              <p:spTgt spid="64"/>
                                            </p:tgtEl>
                                            <p:attrNameLst>
                                              <p:attrName>style.visibility</p:attrName>
                                            </p:attrNameLst>
                                          </p:cBhvr>
                                          <p:to>
                                            <p:strVal val="visible"/>
                                          </p:to>
                                        </p:set>
                                        <p:anim calcmode="lin" valueType="num">
                                          <p:cBhvr additive="base">
                                            <p:cTn id="62" dur="500" fill="hold"/>
                                            <p:tgtEl>
                                              <p:spTgt spid="64"/>
                                            </p:tgtEl>
                                            <p:attrNameLst>
                                              <p:attrName>ppt_x</p:attrName>
                                            </p:attrNameLst>
                                          </p:cBhvr>
                                          <p:tavLst>
                                            <p:tav tm="0">
                                              <p:val>
                                                <p:strVal val="0-#ppt_w/2"/>
                                              </p:val>
                                            </p:tav>
                                            <p:tav tm="100000">
                                              <p:val>
                                                <p:strVal val="#ppt_x"/>
                                              </p:val>
                                            </p:tav>
                                          </p:tavLst>
                                        </p:anim>
                                        <p:anim calcmode="lin" valueType="num">
                                          <p:cBhvr additive="base">
                                            <p:cTn id="63" dur="500" fill="hold"/>
                                            <p:tgtEl>
                                              <p:spTgt spid="64"/>
                                            </p:tgtEl>
                                            <p:attrNameLst>
                                              <p:attrName>ppt_y</p:attrName>
                                            </p:attrNameLst>
                                          </p:cBhvr>
                                          <p:tavLst>
                                            <p:tav tm="0">
                                              <p:val>
                                                <p:strVal val="#ppt_y"/>
                                              </p:val>
                                            </p:tav>
                                            <p:tav tm="100000">
                                              <p:val>
                                                <p:strVal val="#ppt_y"/>
                                              </p:val>
                                            </p:tav>
                                          </p:tavLst>
                                        </p:anim>
                                      </p:childTnLst>
                                    </p:cTn>
                                  </p:par>
                                  <p:par>
                                    <p:cTn id="64" presetID="12" presetClass="entr" presetSubtype="8" fill="hold" grpId="0" nodeType="withEffect">
                                      <p:stCondLst>
                                        <p:cond delay="200"/>
                                      </p:stCondLst>
                                      <p:childTnLst>
                                        <p:set>
                                          <p:cBhvr>
                                            <p:cTn id="65" dur="1" fill="hold">
                                              <p:stCondLst>
                                                <p:cond delay="0"/>
                                              </p:stCondLst>
                                            </p:cTn>
                                            <p:tgtEl>
                                              <p:spTgt spid="61"/>
                                            </p:tgtEl>
                                            <p:attrNameLst>
                                              <p:attrName>style.visibility</p:attrName>
                                            </p:attrNameLst>
                                          </p:cBhvr>
                                          <p:to>
                                            <p:strVal val="visible"/>
                                          </p:to>
                                        </p:set>
                                        <p:anim calcmode="lin" valueType="num">
                                          <p:cBhvr additive="base">
                                            <p:cTn id="66" dur="300"/>
                                            <p:tgtEl>
                                              <p:spTgt spid="61"/>
                                            </p:tgtEl>
                                            <p:attrNameLst>
                                              <p:attrName>ppt_x</p:attrName>
                                            </p:attrNameLst>
                                          </p:cBhvr>
                                          <p:tavLst>
                                            <p:tav tm="0">
                                              <p:val>
                                                <p:strVal val="#ppt_x-#ppt_w*1.125000"/>
                                              </p:val>
                                            </p:tav>
                                            <p:tav tm="100000">
                                              <p:val>
                                                <p:strVal val="#ppt_x"/>
                                              </p:val>
                                            </p:tav>
                                          </p:tavLst>
                                        </p:anim>
                                        <p:animEffect transition="in" filter="wipe(right)">
                                          <p:cBhvr>
                                            <p:cTn id="67" dur="300"/>
                                            <p:tgtEl>
                                              <p:spTgt spid="61"/>
                                            </p:tgtEl>
                                          </p:cBhvr>
                                        </p:animEffect>
                                      </p:childTnLst>
                                    </p:cTn>
                                  </p:par>
                                </p:childTnLst>
                              </p:cTn>
                            </p:par>
                            <p:par>
                              <p:cTn id="68" fill="hold">
                                <p:stCondLst>
                                  <p:cond delay="1500"/>
                                </p:stCondLst>
                                <p:childTnLst>
                                  <p:par>
                                    <p:cTn id="69" presetID="2" presetClass="entr" presetSubtype="2"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500" fill="hold"/>
                                            <p:tgtEl>
                                              <p:spTgt spid="63"/>
                                            </p:tgtEl>
                                            <p:attrNameLst>
                                              <p:attrName>ppt_x</p:attrName>
                                            </p:attrNameLst>
                                          </p:cBhvr>
                                          <p:tavLst>
                                            <p:tav tm="0">
                                              <p:val>
                                                <p:strVal val="1+#ppt_w/2"/>
                                              </p:val>
                                            </p:tav>
                                            <p:tav tm="100000">
                                              <p:val>
                                                <p:strVal val="#ppt_x"/>
                                              </p:val>
                                            </p:tav>
                                          </p:tavLst>
                                        </p:anim>
                                        <p:anim calcmode="lin" valueType="num">
                                          <p:cBhvr additive="base">
                                            <p:cTn id="72" dur="500" fill="hold"/>
                                            <p:tgtEl>
                                              <p:spTgt spid="63"/>
                                            </p:tgtEl>
                                            <p:attrNameLst>
                                              <p:attrName>ppt_y</p:attrName>
                                            </p:attrNameLst>
                                          </p:cBhvr>
                                          <p:tavLst>
                                            <p:tav tm="0">
                                              <p:val>
                                                <p:strVal val="#ppt_y"/>
                                              </p:val>
                                            </p:tav>
                                            <p:tav tm="100000">
                                              <p:val>
                                                <p:strVal val="#ppt_y"/>
                                              </p:val>
                                            </p:tav>
                                          </p:tavLst>
                                        </p:anim>
                                      </p:childTnLst>
                                    </p:cTn>
                                  </p:par>
                                  <p:par>
                                    <p:cTn id="73" presetID="12" presetClass="entr" presetSubtype="2" fill="hold" grpId="0" nodeType="withEffect">
                                      <p:stCondLst>
                                        <p:cond delay="200"/>
                                      </p:stCondLst>
                                      <p:childTnLst>
                                        <p:set>
                                          <p:cBhvr>
                                            <p:cTn id="74" dur="1" fill="hold">
                                              <p:stCondLst>
                                                <p:cond delay="0"/>
                                              </p:stCondLst>
                                            </p:cTn>
                                            <p:tgtEl>
                                              <p:spTgt spid="62"/>
                                            </p:tgtEl>
                                            <p:attrNameLst>
                                              <p:attrName>style.visibility</p:attrName>
                                            </p:attrNameLst>
                                          </p:cBhvr>
                                          <p:to>
                                            <p:strVal val="visible"/>
                                          </p:to>
                                        </p:set>
                                        <p:anim calcmode="lin" valueType="num">
                                          <p:cBhvr additive="base">
                                            <p:cTn id="75" dur="300"/>
                                            <p:tgtEl>
                                              <p:spTgt spid="62"/>
                                            </p:tgtEl>
                                            <p:attrNameLst>
                                              <p:attrName>ppt_x</p:attrName>
                                            </p:attrNameLst>
                                          </p:cBhvr>
                                          <p:tavLst>
                                            <p:tav tm="0">
                                              <p:val>
                                                <p:strVal val="#ppt_x+#ppt_w*1.125000"/>
                                              </p:val>
                                            </p:tav>
                                            <p:tav tm="100000">
                                              <p:val>
                                                <p:strVal val="#ppt_x"/>
                                              </p:val>
                                            </p:tav>
                                          </p:tavLst>
                                        </p:anim>
                                        <p:animEffect transition="in" filter="wipe(left)">
                                          <p:cBhvr>
                                            <p:cTn id="76" dur="300"/>
                                            <p:tgtEl>
                                              <p:spTgt spid="62"/>
                                            </p:tgtEl>
                                          </p:cBhvr>
                                        </p:animEffect>
                                      </p:childTnLst>
                                    </p:cTn>
                                  </p:par>
                                </p:childTnLst>
                              </p:cTn>
                            </p:par>
                            <p:par>
                              <p:cTn id="77" fill="hold">
                                <p:stCondLst>
                                  <p:cond delay="2000"/>
                                </p:stCondLst>
                                <p:childTnLst>
                                  <p:par>
                                    <p:cTn id="78" presetID="2" presetClass="entr" presetSubtype="8"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 calcmode="lin" valueType="num">
                                          <p:cBhvr additive="base">
                                            <p:cTn id="80" dur="500" fill="hold"/>
                                            <p:tgtEl>
                                              <p:spTgt spid="47"/>
                                            </p:tgtEl>
                                            <p:attrNameLst>
                                              <p:attrName>ppt_x</p:attrName>
                                            </p:attrNameLst>
                                          </p:cBhvr>
                                          <p:tavLst>
                                            <p:tav tm="0">
                                              <p:val>
                                                <p:strVal val="0-#ppt_w/2"/>
                                              </p:val>
                                            </p:tav>
                                            <p:tav tm="100000">
                                              <p:val>
                                                <p:strVal val="#ppt_x"/>
                                              </p:val>
                                            </p:tav>
                                          </p:tavLst>
                                        </p:anim>
                                        <p:anim calcmode="lin" valueType="num">
                                          <p:cBhvr additive="base">
                                            <p:cTn id="81" dur="500" fill="hold"/>
                                            <p:tgtEl>
                                              <p:spTgt spid="47"/>
                                            </p:tgtEl>
                                            <p:attrNameLst>
                                              <p:attrName>ppt_y</p:attrName>
                                            </p:attrNameLst>
                                          </p:cBhvr>
                                          <p:tavLst>
                                            <p:tav tm="0">
                                              <p:val>
                                                <p:strVal val="#ppt_y"/>
                                              </p:val>
                                            </p:tav>
                                            <p:tav tm="100000">
                                              <p:val>
                                                <p:strVal val="#ppt_y"/>
                                              </p:val>
                                            </p:tav>
                                          </p:tavLst>
                                        </p:anim>
                                      </p:childTnLst>
                                    </p:cTn>
                                  </p:par>
                                  <p:par>
                                    <p:cTn id="82" presetID="12" presetClass="entr" presetSubtype="8" fill="hold" grpId="0" nodeType="withEffect">
                                      <p:stCondLst>
                                        <p:cond delay="200"/>
                                      </p:stCondLst>
                                      <p:childTnLst>
                                        <p:set>
                                          <p:cBhvr>
                                            <p:cTn id="83" dur="1" fill="hold">
                                              <p:stCondLst>
                                                <p:cond delay="0"/>
                                              </p:stCondLst>
                                            </p:cTn>
                                            <p:tgtEl>
                                              <p:spTgt spid="43"/>
                                            </p:tgtEl>
                                            <p:attrNameLst>
                                              <p:attrName>style.visibility</p:attrName>
                                            </p:attrNameLst>
                                          </p:cBhvr>
                                          <p:to>
                                            <p:strVal val="visible"/>
                                          </p:to>
                                        </p:set>
                                        <p:anim calcmode="lin" valueType="num">
                                          <p:cBhvr additive="base">
                                            <p:cTn id="84" dur="300"/>
                                            <p:tgtEl>
                                              <p:spTgt spid="43"/>
                                            </p:tgtEl>
                                            <p:attrNameLst>
                                              <p:attrName>ppt_x</p:attrName>
                                            </p:attrNameLst>
                                          </p:cBhvr>
                                          <p:tavLst>
                                            <p:tav tm="0">
                                              <p:val>
                                                <p:strVal val="#ppt_x-#ppt_w*1.125000"/>
                                              </p:val>
                                            </p:tav>
                                            <p:tav tm="100000">
                                              <p:val>
                                                <p:strVal val="#ppt_x"/>
                                              </p:val>
                                            </p:tav>
                                          </p:tavLst>
                                        </p:anim>
                                        <p:animEffect transition="in" filter="wipe(right)">
                                          <p:cBhvr>
                                            <p:cTn id="85" dur="300"/>
                                            <p:tgtEl>
                                              <p:spTgt spid="43"/>
                                            </p:tgtEl>
                                          </p:cBhvr>
                                        </p:animEffect>
                                      </p:childTnLst>
                                    </p:cTn>
                                  </p:par>
                                </p:childTnLst>
                              </p:cTn>
                            </p:par>
                            <p:par>
                              <p:cTn id="86" fill="hold">
                                <p:stCondLst>
                                  <p:cond delay="2500"/>
                                </p:stCondLst>
                                <p:childTnLst>
                                  <p:par>
                                    <p:cTn id="87" presetID="2" presetClass="entr" presetSubtype="2" fill="hold" nodeType="afterEffect">
                                      <p:stCondLst>
                                        <p:cond delay="0"/>
                                      </p:stCondLst>
                                      <p:childTnLst>
                                        <p:set>
                                          <p:cBhvr>
                                            <p:cTn id="88" dur="1" fill="hold">
                                              <p:stCondLst>
                                                <p:cond delay="0"/>
                                              </p:stCondLst>
                                            </p:cTn>
                                            <p:tgtEl>
                                              <p:spTgt spid="49"/>
                                            </p:tgtEl>
                                            <p:attrNameLst>
                                              <p:attrName>style.visibility</p:attrName>
                                            </p:attrNameLst>
                                          </p:cBhvr>
                                          <p:to>
                                            <p:strVal val="visible"/>
                                          </p:to>
                                        </p:set>
                                        <p:anim calcmode="lin" valueType="num">
                                          <p:cBhvr additive="base">
                                            <p:cTn id="89" dur="500" fill="hold"/>
                                            <p:tgtEl>
                                              <p:spTgt spid="49"/>
                                            </p:tgtEl>
                                            <p:attrNameLst>
                                              <p:attrName>ppt_x</p:attrName>
                                            </p:attrNameLst>
                                          </p:cBhvr>
                                          <p:tavLst>
                                            <p:tav tm="0">
                                              <p:val>
                                                <p:strVal val="1+#ppt_w/2"/>
                                              </p:val>
                                            </p:tav>
                                            <p:tav tm="100000">
                                              <p:val>
                                                <p:strVal val="#ppt_x"/>
                                              </p:val>
                                            </p:tav>
                                          </p:tavLst>
                                        </p:anim>
                                        <p:anim calcmode="lin" valueType="num">
                                          <p:cBhvr additive="base">
                                            <p:cTn id="90" dur="500" fill="hold"/>
                                            <p:tgtEl>
                                              <p:spTgt spid="49"/>
                                            </p:tgtEl>
                                            <p:attrNameLst>
                                              <p:attrName>ppt_y</p:attrName>
                                            </p:attrNameLst>
                                          </p:cBhvr>
                                          <p:tavLst>
                                            <p:tav tm="0">
                                              <p:val>
                                                <p:strVal val="#ppt_y"/>
                                              </p:val>
                                            </p:tav>
                                            <p:tav tm="100000">
                                              <p:val>
                                                <p:strVal val="#ppt_y"/>
                                              </p:val>
                                            </p:tav>
                                          </p:tavLst>
                                        </p:anim>
                                      </p:childTnLst>
                                    </p:cTn>
                                  </p:par>
                                  <p:par>
                                    <p:cTn id="91" presetID="12" presetClass="entr" presetSubtype="2" fill="hold" grpId="0" nodeType="withEffect">
                                      <p:stCondLst>
                                        <p:cond delay="200"/>
                                      </p:stCondLst>
                                      <p:childTnLst>
                                        <p:set>
                                          <p:cBhvr>
                                            <p:cTn id="92" dur="1" fill="hold">
                                              <p:stCondLst>
                                                <p:cond delay="0"/>
                                              </p:stCondLst>
                                            </p:cTn>
                                            <p:tgtEl>
                                              <p:spTgt spid="45"/>
                                            </p:tgtEl>
                                            <p:attrNameLst>
                                              <p:attrName>style.visibility</p:attrName>
                                            </p:attrNameLst>
                                          </p:cBhvr>
                                          <p:to>
                                            <p:strVal val="visible"/>
                                          </p:to>
                                        </p:set>
                                        <p:anim calcmode="lin" valueType="num">
                                          <p:cBhvr additive="base">
                                            <p:cTn id="93" dur="300"/>
                                            <p:tgtEl>
                                              <p:spTgt spid="45"/>
                                            </p:tgtEl>
                                            <p:attrNameLst>
                                              <p:attrName>ppt_x</p:attrName>
                                            </p:attrNameLst>
                                          </p:cBhvr>
                                          <p:tavLst>
                                            <p:tav tm="0">
                                              <p:val>
                                                <p:strVal val="#ppt_x+#ppt_w*1.125000"/>
                                              </p:val>
                                            </p:tav>
                                            <p:tav tm="100000">
                                              <p:val>
                                                <p:strVal val="#ppt_x"/>
                                              </p:val>
                                            </p:tav>
                                          </p:tavLst>
                                        </p:anim>
                                        <p:animEffect transition="in" filter="wipe(left)">
                                          <p:cBhvr>
                                            <p:cTn id="94" dur="300"/>
                                            <p:tgtEl>
                                              <p:spTgt spid="45"/>
                                            </p:tgtEl>
                                          </p:cBhvr>
                                        </p:animEffect>
                                      </p:childTnLst>
                                    </p:cTn>
                                  </p:par>
                                </p:childTnLst>
                              </p:cTn>
                            </p:par>
                            <p:par>
                              <p:cTn id="95" fill="hold">
                                <p:stCondLst>
                                  <p:cond delay="3000"/>
                                </p:stCondLst>
                                <p:childTnLst>
                                  <p:par>
                                    <p:cTn id="96" presetID="2" presetClass="entr" presetSubtype="8"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 calcmode="lin" valueType="num">
                                          <p:cBhvr additive="base">
                                            <p:cTn id="98" dur="500" fill="hold"/>
                                            <p:tgtEl>
                                              <p:spTgt spid="54"/>
                                            </p:tgtEl>
                                            <p:attrNameLst>
                                              <p:attrName>ppt_x</p:attrName>
                                            </p:attrNameLst>
                                          </p:cBhvr>
                                          <p:tavLst>
                                            <p:tav tm="0">
                                              <p:val>
                                                <p:strVal val="0-#ppt_w/2"/>
                                              </p:val>
                                            </p:tav>
                                            <p:tav tm="100000">
                                              <p:val>
                                                <p:strVal val="#ppt_x"/>
                                              </p:val>
                                            </p:tav>
                                          </p:tavLst>
                                        </p:anim>
                                        <p:anim calcmode="lin" valueType="num">
                                          <p:cBhvr additive="base">
                                            <p:cTn id="99" dur="500" fill="hold"/>
                                            <p:tgtEl>
                                              <p:spTgt spid="54"/>
                                            </p:tgtEl>
                                            <p:attrNameLst>
                                              <p:attrName>ppt_y</p:attrName>
                                            </p:attrNameLst>
                                          </p:cBhvr>
                                          <p:tavLst>
                                            <p:tav tm="0">
                                              <p:val>
                                                <p:strVal val="#ppt_y"/>
                                              </p:val>
                                            </p:tav>
                                            <p:tav tm="100000">
                                              <p:val>
                                                <p:strVal val="#ppt_y"/>
                                              </p:val>
                                            </p:tav>
                                          </p:tavLst>
                                        </p:anim>
                                      </p:childTnLst>
                                    </p:cTn>
                                  </p:par>
                                  <p:par>
                                    <p:cTn id="100" presetID="12" presetClass="entr" presetSubtype="8" fill="hold" grpId="0" nodeType="withEffect">
                                      <p:stCondLst>
                                        <p:cond delay="200"/>
                                      </p:stCondLst>
                                      <p:childTnLst>
                                        <p:set>
                                          <p:cBhvr>
                                            <p:cTn id="101" dur="1" fill="hold">
                                              <p:stCondLst>
                                                <p:cond delay="0"/>
                                              </p:stCondLst>
                                            </p:cTn>
                                            <p:tgtEl>
                                              <p:spTgt spid="44"/>
                                            </p:tgtEl>
                                            <p:attrNameLst>
                                              <p:attrName>style.visibility</p:attrName>
                                            </p:attrNameLst>
                                          </p:cBhvr>
                                          <p:to>
                                            <p:strVal val="visible"/>
                                          </p:to>
                                        </p:set>
                                        <p:anim calcmode="lin" valueType="num">
                                          <p:cBhvr additive="base">
                                            <p:cTn id="102" dur="300"/>
                                            <p:tgtEl>
                                              <p:spTgt spid="44"/>
                                            </p:tgtEl>
                                            <p:attrNameLst>
                                              <p:attrName>ppt_x</p:attrName>
                                            </p:attrNameLst>
                                          </p:cBhvr>
                                          <p:tavLst>
                                            <p:tav tm="0">
                                              <p:val>
                                                <p:strVal val="#ppt_x-#ppt_w*1.125000"/>
                                              </p:val>
                                            </p:tav>
                                            <p:tav tm="100000">
                                              <p:val>
                                                <p:strVal val="#ppt_x"/>
                                              </p:val>
                                            </p:tav>
                                          </p:tavLst>
                                        </p:anim>
                                        <p:animEffect transition="in" filter="wipe(right)">
                                          <p:cBhvr>
                                            <p:cTn id="103" dur="300"/>
                                            <p:tgtEl>
                                              <p:spTgt spid="44"/>
                                            </p:tgtEl>
                                          </p:cBhvr>
                                        </p:animEffect>
                                      </p:childTnLst>
                                    </p:cTn>
                                  </p:par>
                                </p:childTnLst>
                              </p:cTn>
                            </p:par>
                            <p:par>
                              <p:cTn id="104" fill="hold">
                                <p:stCondLst>
                                  <p:cond delay="3500"/>
                                </p:stCondLst>
                                <p:childTnLst>
                                  <p:par>
                                    <p:cTn id="105" presetID="2" presetClass="entr" presetSubtype="2" fill="hold" grpId="0" nodeType="afterEffect">
                                      <p:stCondLst>
                                        <p:cond delay="0"/>
                                      </p:stCondLst>
                                      <p:childTnLst>
                                        <p:set>
                                          <p:cBhvr>
                                            <p:cTn id="106" dur="1" fill="hold">
                                              <p:stCondLst>
                                                <p:cond delay="0"/>
                                              </p:stCondLst>
                                            </p:cTn>
                                            <p:tgtEl>
                                              <p:spTgt spid="53"/>
                                            </p:tgtEl>
                                            <p:attrNameLst>
                                              <p:attrName>style.visibility</p:attrName>
                                            </p:attrNameLst>
                                          </p:cBhvr>
                                          <p:to>
                                            <p:strVal val="visible"/>
                                          </p:to>
                                        </p:set>
                                        <p:anim calcmode="lin" valueType="num">
                                          <p:cBhvr additive="base">
                                            <p:cTn id="107" dur="500" fill="hold"/>
                                            <p:tgtEl>
                                              <p:spTgt spid="53"/>
                                            </p:tgtEl>
                                            <p:attrNameLst>
                                              <p:attrName>ppt_x</p:attrName>
                                            </p:attrNameLst>
                                          </p:cBhvr>
                                          <p:tavLst>
                                            <p:tav tm="0">
                                              <p:val>
                                                <p:strVal val="1+#ppt_w/2"/>
                                              </p:val>
                                            </p:tav>
                                            <p:tav tm="100000">
                                              <p:val>
                                                <p:strVal val="#ppt_x"/>
                                              </p:val>
                                            </p:tav>
                                          </p:tavLst>
                                        </p:anim>
                                        <p:anim calcmode="lin" valueType="num">
                                          <p:cBhvr additive="base">
                                            <p:cTn id="108" dur="500" fill="hold"/>
                                            <p:tgtEl>
                                              <p:spTgt spid="53"/>
                                            </p:tgtEl>
                                            <p:attrNameLst>
                                              <p:attrName>ppt_y</p:attrName>
                                            </p:attrNameLst>
                                          </p:cBhvr>
                                          <p:tavLst>
                                            <p:tav tm="0">
                                              <p:val>
                                                <p:strVal val="#ppt_y"/>
                                              </p:val>
                                            </p:tav>
                                            <p:tav tm="100000">
                                              <p:val>
                                                <p:strVal val="#ppt_y"/>
                                              </p:val>
                                            </p:tav>
                                          </p:tavLst>
                                        </p:anim>
                                      </p:childTnLst>
                                    </p:cTn>
                                  </p:par>
                                  <p:par>
                                    <p:cTn id="109" presetID="12" presetClass="entr" presetSubtype="2" fill="hold" grpId="0" nodeType="withEffect">
                                      <p:stCondLst>
                                        <p:cond delay="20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300"/>
                                            <p:tgtEl>
                                              <p:spTgt spid="46"/>
                                            </p:tgtEl>
                                            <p:attrNameLst>
                                              <p:attrName>ppt_x</p:attrName>
                                            </p:attrNameLst>
                                          </p:cBhvr>
                                          <p:tavLst>
                                            <p:tav tm="0">
                                              <p:val>
                                                <p:strVal val="#ppt_x+#ppt_w*1.125000"/>
                                              </p:val>
                                            </p:tav>
                                            <p:tav tm="100000">
                                              <p:val>
                                                <p:strVal val="#ppt_x"/>
                                              </p:val>
                                            </p:tav>
                                          </p:tavLst>
                                        </p:anim>
                                        <p:animEffect transition="in" filter="wipe(left)">
                                          <p:cBhvr>
                                            <p:cTn id="112" dur="3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animBg="1"/>
          <p:bldP spid="53" grpId="0" animBg="1"/>
          <p:bldP spid="61" grpId="0"/>
          <p:bldP spid="62" grpId="0"/>
          <p:bldP spid="63" grpId="0" animBg="1"/>
          <p:bldP spid="69" grpId="0" animBg="1"/>
          <p:bldP spid="70" grpId="0" animBg="1"/>
          <p:bldP spid="71" grpId="0" animBg="1"/>
          <p:bldP spid="72" grpId="0" animBg="1"/>
          <p:bldP spid="73" grpId="0" animBg="1"/>
          <p:bldP spid="74"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91622" y="1142389"/>
            <a:ext cx="1206000" cy="1566000"/>
            <a:chOff x="2203220" y="1577930"/>
            <a:chExt cx="1384997" cy="1799434"/>
          </a:xfrm>
        </p:grpSpPr>
        <p:grpSp>
          <p:nvGrpSpPr>
            <p:cNvPr id="17" name="组合 16"/>
            <p:cNvGrpSpPr/>
            <p:nvPr/>
          </p:nvGrpSpPr>
          <p:grpSpPr>
            <a:xfrm rot="10800000">
              <a:off x="2203220" y="1577930"/>
              <a:ext cx="1384997" cy="1799434"/>
              <a:chOff x="4020870" y="2194485"/>
              <a:chExt cx="1102258" cy="1432090"/>
            </a:xfrm>
            <a:effectLst>
              <a:outerShdw blurRad="444500" dist="254000" dir="8100000" algn="tr" rotWithShape="0">
                <a:prstClr val="black">
                  <a:alpha val="50000"/>
                </a:prstClr>
              </a:outerShdw>
            </a:effectLst>
          </p:grpSpPr>
          <p:sp>
            <p:nvSpPr>
              <p:cNvPr id="1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20"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a:cs typeface="+mn-cs"/>
                </a:endParaRPr>
              </a:p>
            </p:txBody>
          </p:sp>
        </p:grpSp>
        <p:sp>
          <p:nvSpPr>
            <p:cNvPr id="18" name="TextBox 33"/>
            <p:cNvSpPr>
              <a:spLocks noChangeArrowheads="1"/>
            </p:cNvSpPr>
            <p:nvPr/>
          </p:nvSpPr>
          <p:spPr bwMode="auto">
            <a:xfrm>
              <a:off x="2386723" y="1871153"/>
              <a:ext cx="1041483" cy="84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rgbClr val="009288"/>
                  </a:solidFill>
                  <a:effectLst/>
                  <a:uLnTx/>
                  <a:uFillTx/>
                  <a:latin typeface="微软雅黑" panose="020B0503020204020204" pitchFamily="34" charset="-122"/>
                  <a:ea typeface="微软雅黑" panose="020B0503020204020204" pitchFamily="34" charset="-122"/>
                </a:rPr>
                <a:t>实施</a:t>
              </a:r>
              <a:endParaRPr kumimoji="0" lang="en-US" altLang="zh-CN" sz="2400" b="1" i="0" u="none" strike="noStrike" kern="0" cap="none" spc="0" normalizeH="0" baseline="0" noProof="0" dirty="0" smtClean="0">
                <a:ln>
                  <a:noFill/>
                </a:ln>
                <a:solidFill>
                  <a:srgbClr val="009288"/>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lang="en-US" altLang="zh-CN" sz="2400" b="1" kern="0" dirty="0">
                  <a:solidFill>
                    <a:srgbClr val="009288"/>
                  </a:solidFill>
                  <a:latin typeface="微软雅黑" panose="020B0503020204020204" pitchFamily="34" charset="-122"/>
                  <a:ea typeface="微软雅黑" panose="020B0503020204020204" pitchFamily="34" charset="-122"/>
                </a:rPr>
                <a:t>2</a:t>
              </a:r>
              <a:endParaRPr kumimoji="0" lang="zh-CN" altLang="en-US" sz="2400" b="1" i="0" u="none" strike="noStrike" kern="0" cap="none" spc="0" normalizeH="0" baseline="0" noProof="0" dirty="0">
                <a:ln>
                  <a:noFill/>
                </a:ln>
                <a:solidFill>
                  <a:srgbClr val="009288"/>
                </a:solidFill>
                <a:effectLst/>
                <a:uLnTx/>
                <a:uFillTx/>
                <a:latin typeface="微软雅黑" panose="020B0503020204020204" pitchFamily="34" charset="-122"/>
                <a:ea typeface="微软雅黑" panose="020B0503020204020204" pitchFamily="34" charset="-122"/>
              </a:endParaRPr>
            </a:p>
          </p:txBody>
        </p:sp>
      </p:grpSp>
      <p:cxnSp>
        <p:nvCxnSpPr>
          <p:cNvPr id="2" name="直接连接符 1"/>
          <p:cNvCxnSpPr/>
          <p:nvPr/>
        </p:nvCxnSpPr>
        <p:spPr>
          <a:xfrm>
            <a:off x="2901914"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119718" y="312584"/>
            <a:ext cx="1313180" cy="430887"/>
          </a:xfrm>
          <a:prstGeom prst="rect">
            <a:avLst/>
          </a:prstGeom>
          <a:noFill/>
        </p:spPr>
        <p:txBody>
          <a:bodyPr wrap="none" rtlCol="0">
            <a:spAutoFit/>
          </a:bodyPr>
          <a:lstStyle/>
          <a:p>
            <a:r>
              <a:rPr lang="zh-CN" altLang="en-US" sz="2200" dirty="0">
                <a:solidFill>
                  <a:prstClr val="white">
                    <a:lumMod val="50000"/>
                  </a:prstClr>
                </a:solidFill>
                <a:latin typeface="微软雅黑" panose="020B0503020204020204" pitchFamily="34" charset="-122"/>
              </a:rPr>
              <a:t>课</a:t>
            </a:r>
            <a:r>
              <a:rPr lang="zh-CN" altLang="en-US" sz="2200" dirty="0" smtClean="0">
                <a:solidFill>
                  <a:prstClr val="white">
                    <a:lumMod val="50000"/>
                  </a:prstClr>
                </a:solidFill>
                <a:latin typeface="微软雅黑" panose="020B0503020204020204" pitchFamily="34" charset="-122"/>
              </a:rPr>
              <a:t>前准备</a:t>
            </a:r>
          </a:p>
        </p:txBody>
      </p:sp>
      <p:cxnSp>
        <p:nvCxnSpPr>
          <p:cNvPr id="4" name="直接连接符 3"/>
          <p:cNvCxnSpPr/>
          <p:nvPr/>
        </p:nvCxnSpPr>
        <p:spPr>
          <a:xfrm>
            <a:off x="4636585"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854389" y="312584"/>
            <a:ext cx="1313180" cy="430887"/>
          </a:xfrm>
          <a:prstGeom prst="rect">
            <a:avLst/>
          </a:prstGeom>
          <a:noFill/>
        </p:spPr>
        <p:txBody>
          <a:bodyPr wrap="none" rtlCol="0">
            <a:spAutoFit/>
          </a:bodyPr>
          <a:lstStyle/>
          <a:p>
            <a:r>
              <a:rPr lang="zh-CN" altLang="en-US" sz="2200" b="1" dirty="0">
                <a:solidFill>
                  <a:srgbClr val="E94744"/>
                </a:solidFill>
                <a:latin typeface="微软雅黑" panose="020B0503020204020204" pitchFamily="34" charset="-122"/>
              </a:rPr>
              <a:t>课堂实施</a:t>
            </a:r>
            <a:endParaRPr lang="zh-CN" altLang="en-US" sz="2200" b="1" dirty="0" smtClean="0">
              <a:solidFill>
                <a:srgbClr val="E94744"/>
              </a:solidFill>
              <a:latin typeface="微软雅黑" panose="020B0503020204020204" pitchFamily="34" charset="-122"/>
            </a:endParaRPr>
          </a:p>
        </p:txBody>
      </p:sp>
      <p:cxnSp>
        <p:nvCxnSpPr>
          <p:cNvPr id="6" name="直接连接符 5"/>
          <p:cNvCxnSpPr/>
          <p:nvPr/>
        </p:nvCxnSpPr>
        <p:spPr>
          <a:xfrm>
            <a:off x="6357809"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494930" y="312584"/>
            <a:ext cx="1313180" cy="430887"/>
          </a:xfrm>
          <a:prstGeom prst="rect">
            <a:avLst/>
          </a:prstGeom>
          <a:noFill/>
        </p:spPr>
        <p:txBody>
          <a:bodyPr wrap="none" rtlCol="0">
            <a:spAutoFit/>
          </a:bodyPr>
          <a:lstStyle/>
          <a:p>
            <a:r>
              <a:rPr lang="zh-CN" altLang="en-US" sz="2200" dirty="0" smtClean="0">
                <a:solidFill>
                  <a:prstClr val="white">
                    <a:lumMod val="50000"/>
                  </a:prstClr>
                </a:solidFill>
                <a:latin typeface="微软雅黑" panose="020B0503020204020204" pitchFamily="34" charset="-122"/>
              </a:rPr>
              <a:t>课后提升</a:t>
            </a:r>
          </a:p>
        </p:txBody>
      </p:sp>
      <p:grpSp>
        <p:nvGrpSpPr>
          <p:cNvPr id="13" name="组合 12"/>
          <p:cNvGrpSpPr/>
          <p:nvPr/>
        </p:nvGrpSpPr>
        <p:grpSpPr>
          <a:xfrm>
            <a:off x="1645087" y="3139371"/>
            <a:ext cx="3448606" cy="3084139"/>
            <a:chOff x="1862492" y="2573561"/>
            <a:chExt cx="2869396" cy="3936452"/>
          </a:xfrm>
        </p:grpSpPr>
        <p:sp>
          <p:nvSpPr>
            <p:cNvPr id="14" name="MH_Other_1"/>
            <p:cNvSpPr/>
            <p:nvPr>
              <p:custDataLst>
                <p:tags r:id="rId9"/>
              </p:custDataLst>
            </p:nvPr>
          </p:nvSpPr>
          <p:spPr>
            <a:xfrm flipV="1">
              <a:off x="1862492" y="2573561"/>
              <a:ext cx="2869396" cy="3936452"/>
            </a:xfrm>
            <a:prstGeom prst="round2DiagRect">
              <a:avLst>
                <a:gd name="adj1" fmla="val 17292"/>
                <a:gd name="adj2" fmla="val 0"/>
              </a:avLst>
            </a:prstGeom>
            <a:solidFill>
              <a:srgbClr val="FFFFFF"/>
            </a:solidFill>
            <a:ln w="3175">
              <a:solidFill>
                <a:srgbClr val="DBDBDB"/>
              </a:solidFill>
            </a:ln>
            <a:effectLst>
              <a:outerShdw blurRad="762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MH_Picture_4"/>
            <p:cNvSpPr/>
            <p:nvPr>
              <p:custDataLst>
                <p:tags r:id="rId10"/>
              </p:custDataLst>
            </p:nvPr>
          </p:nvSpPr>
          <p:spPr>
            <a:xfrm>
              <a:off x="2144947" y="2860499"/>
              <a:ext cx="2304485" cy="3362574"/>
            </a:xfrm>
            <a:custGeom>
              <a:avLst/>
              <a:gdLst>
                <a:gd name="connsiteX0" fmla="*/ 0 w 2447926"/>
                <a:gd name="connsiteY0" fmla="*/ 0 h 3571876"/>
                <a:gd name="connsiteX1" fmla="*/ 2178532 w 2447926"/>
                <a:gd name="connsiteY1" fmla="*/ 0 h 3571876"/>
                <a:gd name="connsiteX2" fmla="*/ 2447926 w 2447926"/>
                <a:gd name="connsiteY2" fmla="*/ 269394 h 3571876"/>
                <a:gd name="connsiteX3" fmla="*/ 2447926 w 2447926"/>
                <a:gd name="connsiteY3" fmla="*/ 3571876 h 3571876"/>
                <a:gd name="connsiteX4" fmla="*/ 269394 w 2447926"/>
                <a:gd name="connsiteY4" fmla="*/ 3571876 h 3571876"/>
                <a:gd name="connsiteX5" fmla="*/ 0 w 2447926"/>
                <a:gd name="connsiteY5" fmla="*/ 3302482 h 357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7926" h="3571876">
                  <a:moveTo>
                    <a:pt x="0" y="0"/>
                  </a:moveTo>
                  <a:lnTo>
                    <a:pt x="2178532" y="0"/>
                  </a:lnTo>
                  <a:cubicBezTo>
                    <a:pt x="2327314" y="0"/>
                    <a:pt x="2447926" y="120612"/>
                    <a:pt x="2447926" y="269394"/>
                  </a:cubicBezTo>
                  <a:lnTo>
                    <a:pt x="2447926" y="3571876"/>
                  </a:lnTo>
                  <a:lnTo>
                    <a:pt x="269394" y="3571876"/>
                  </a:lnTo>
                  <a:cubicBezTo>
                    <a:pt x="120612" y="3571876"/>
                    <a:pt x="0" y="3451264"/>
                    <a:pt x="0" y="3302482"/>
                  </a:cubicBezTo>
                  <a:close/>
                </a:path>
              </a:pathLst>
            </a:custGeom>
            <a:blipFill dpi="0" rotWithShape="1">
              <a:blip r:embed="rId1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460331" y="1790287"/>
            <a:ext cx="1357583" cy="1820385"/>
            <a:chOff x="5362909" y="1004360"/>
            <a:chExt cx="1357583" cy="1820385"/>
          </a:xfrm>
        </p:grpSpPr>
        <p:sp>
          <p:nvSpPr>
            <p:cNvPr id="22" name="MH_Other_2"/>
            <p:cNvSpPr/>
            <p:nvPr>
              <p:custDataLst>
                <p:tags r:id="rId7"/>
              </p:custDataLst>
            </p:nvPr>
          </p:nvSpPr>
          <p:spPr>
            <a:xfrm flipV="1">
              <a:off x="5362909" y="1004360"/>
              <a:ext cx="1357583" cy="1820385"/>
            </a:xfrm>
            <a:prstGeom prst="round2DiagRect">
              <a:avLst>
                <a:gd name="adj1" fmla="val 17292"/>
                <a:gd name="adj2" fmla="val 0"/>
              </a:avLst>
            </a:prstGeom>
            <a:solidFill>
              <a:srgbClr val="FFFFFF"/>
            </a:solidFill>
            <a:ln w="3175">
              <a:solidFill>
                <a:srgbClr val="DBDBDB"/>
              </a:solidFill>
            </a:ln>
            <a:effectLst>
              <a:outerShdw blurRad="762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MH_Picture_1"/>
            <p:cNvSpPr/>
            <p:nvPr>
              <p:custDataLst>
                <p:tags r:id="rId8"/>
              </p:custDataLst>
            </p:nvPr>
          </p:nvSpPr>
          <p:spPr>
            <a:xfrm>
              <a:off x="5488713" y="1153645"/>
              <a:ext cx="1109669" cy="1553709"/>
            </a:xfrm>
            <a:custGeom>
              <a:avLst/>
              <a:gdLst>
                <a:gd name="connsiteX0" fmla="*/ 0 w 1178740"/>
                <a:gd name="connsiteY0" fmla="*/ 0 h 1650419"/>
                <a:gd name="connsiteX1" fmla="*/ 1072830 w 1178740"/>
                <a:gd name="connsiteY1" fmla="*/ 0 h 1650419"/>
                <a:gd name="connsiteX2" fmla="*/ 1178740 w 1178740"/>
                <a:gd name="connsiteY2" fmla="*/ 105910 h 1650419"/>
                <a:gd name="connsiteX3" fmla="*/ 1178740 w 1178740"/>
                <a:gd name="connsiteY3" fmla="*/ 1650419 h 1650419"/>
                <a:gd name="connsiteX4" fmla="*/ 105910 w 1178740"/>
                <a:gd name="connsiteY4" fmla="*/ 1650419 h 1650419"/>
                <a:gd name="connsiteX5" fmla="*/ 0 w 1178740"/>
                <a:gd name="connsiteY5" fmla="*/ 1544509 h 165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740" h="1650419">
                  <a:moveTo>
                    <a:pt x="0" y="0"/>
                  </a:moveTo>
                  <a:lnTo>
                    <a:pt x="1072830" y="0"/>
                  </a:lnTo>
                  <a:cubicBezTo>
                    <a:pt x="1131322" y="0"/>
                    <a:pt x="1178740" y="47418"/>
                    <a:pt x="1178740" y="105910"/>
                  </a:cubicBezTo>
                  <a:lnTo>
                    <a:pt x="1178740" y="1650419"/>
                  </a:lnTo>
                  <a:lnTo>
                    <a:pt x="105910" y="1650419"/>
                  </a:lnTo>
                  <a:cubicBezTo>
                    <a:pt x="47418" y="1650419"/>
                    <a:pt x="0" y="1603001"/>
                    <a:pt x="0" y="1544509"/>
                  </a:cubicBezTo>
                  <a:close/>
                </a:path>
              </a:pathLst>
            </a:custGeom>
            <a:blipFill dpi="0" rotWithShape="1">
              <a:blip r:embed="rId1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7072217" y="1790287"/>
            <a:ext cx="1357583" cy="1820385"/>
            <a:chOff x="6974795" y="1004360"/>
            <a:chExt cx="1357583" cy="1820385"/>
          </a:xfrm>
        </p:grpSpPr>
        <p:sp>
          <p:nvSpPr>
            <p:cNvPr id="25" name="MH_Other_3"/>
            <p:cNvSpPr/>
            <p:nvPr>
              <p:custDataLst>
                <p:tags r:id="rId5"/>
              </p:custDataLst>
            </p:nvPr>
          </p:nvSpPr>
          <p:spPr>
            <a:xfrm flipV="1">
              <a:off x="6974795" y="1004360"/>
              <a:ext cx="1357583" cy="1820385"/>
            </a:xfrm>
            <a:prstGeom prst="round2DiagRect">
              <a:avLst>
                <a:gd name="adj1" fmla="val 17292"/>
                <a:gd name="adj2" fmla="val 0"/>
              </a:avLst>
            </a:prstGeom>
            <a:solidFill>
              <a:srgbClr val="FFFFFF"/>
            </a:solidFill>
            <a:ln w="3175">
              <a:solidFill>
                <a:srgbClr val="DBDBDB"/>
              </a:solidFill>
            </a:ln>
            <a:effectLst>
              <a:outerShdw blurRad="762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MH_Picture_2"/>
            <p:cNvSpPr/>
            <p:nvPr>
              <p:custDataLst>
                <p:tags r:id="rId6"/>
              </p:custDataLst>
            </p:nvPr>
          </p:nvSpPr>
          <p:spPr>
            <a:xfrm>
              <a:off x="7100599" y="1153645"/>
              <a:ext cx="1109669" cy="1553709"/>
            </a:xfrm>
            <a:custGeom>
              <a:avLst/>
              <a:gdLst>
                <a:gd name="connsiteX0" fmla="*/ 0 w 1178740"/>
                <a:gd name="connsiteY0" fmla="*/ 0 h 1650419"/>
                <a:gd name="connsiteX1" fmla="*/ 1072830 w 1178740"/>
                <a:gd name="connsiteY1" fmla="*/ 0 h 1650419"/>
                <a:gd name="connsiteX2" fmla="*/ 1178740 w 1178740"/>
                <a:gd name="connsiteY2" fmla="*/ 105910 h 1650419"/>
                <a:gd name="connsiteX3" fmla="*/ 1178740 w 1178740"/>
                <a:gd name="connsiteY3" fmla="*/ 1650419 h 1650419"/>
                <a:gd name="connsiteX4" fmla="*/ 105910 w 1178740"/>
                <a:gd name="connsiteY4" fmla="*/ 1650419 h 1650419"/>
                <a:gd name="connsiteX5" fmla="*/ 0 w 1178740"/>
                <a:gd name="connsiteY5" fmla="*/ 1544509 h 165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740" h="1650419">
                  <a:moveTo>
                    <a:pt x="0" y="0"/>
                  </a:moveTo>
                  <a:lnTo>
                    <a:pt x="1072830" y="0"/>
                  </a:lnTo>
                  <a:cubicBezTo>
                    <a:pt x="1131322" y="0"/>
                    <a:pt x="1178740" y="47418"/>
                    <a:pt x="1178740" y="105910"/>
                  </a:cubicBezTo>
                  <a:lnTo>
                    <a:pt x="1178740" y="1650419"/>
                  </a:lnTo>
                  <a:lnTo>
                    <a:pt x="105910" y="1650419"/>
                  </a:lnTo>
                  <a:cubicBezTo>
                    <a:pt x="47418" y="1650419"/>
                    <a:pt x="0" y="1603001"/>
                    <a:pt x="0" y="1544509"/>
                  </a:cubicBezTo>
                  <a:close/>
                </a:path>
              </a:pathLst>
            </a:custGeom>
            <a:blipFill dpi="0" rotWithShape="1">
              <a:blip r:embed="rId1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5474516" y="4137136"/>
            <a:ext cx="2969469" cy="2091556"/>
            <a:chOff x="5418838" y="4542623"/>
            <a:chExt cx="2869396" cy="2314945"/>
          </a:xfrm>
        </p:grpSpPr>
        <p:sp>
          <p:nvSpPr>
            <p:cNvPr id="28" name="MH_Other_4"/>
            <p:cNvSpPr/>
            <p:nvPr>
              <p:custDataLst>
                <p:tags r:id="rId3"/>
              </p:custDataLst>
            </p:nvPr>
          </p:nvSpPr>
          <p:spPr>
            <a:xfrm flipV="1">
              <a:off x="5418838" y="4542623"/>
              <a:ext cx="2869396" cy="2314945"/>
            </a:xfrm>
            <a:prstGeom prst="round2DiagRect">
              <a:avLst>
                <a:gd name="adj1" fmla="val 19616"/>
                <a:gd name="adj2" fmla="val 0"/>
              </a:avLst>
            </a:prstGeom>
            <a:solidFill>
              <a:srgbClr val="FFFFFF"/>
            </a:solidFill>
            <a:ln w="3175">
              <a:solidFill>
                <a:srgbClr val="DBDBDB"/>
              </a:solidFill>
            </a:ln>
            <a:effectLst>
              <a:outerShdw blurRad="762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MH_Picture_3"/>
            <p:cNvSpPr/>
            <p:nvPr>
              <p:custDataLst>
                <p:tags r:id="rId4"/>
              </p:custDataLst>
            </p:nvPr>
          </p:nvSpPr>
          <p:spPr>
            <a:xfrm>
              <a:off x="5649510" y="4776254"/>
              <a:ext cx="2401102" cy="1857925"/>
            </a:xfrm>
            <a:custGeom>
              <a:avLst/>
              <a:gdLst>
                <a:gd name="connsiteX0" fmla="*/ 0 w 2550557"/>
                <a:gd name="connsiteY0" fmla="*/ 0 h 1973571"/>
                <a:gd name="connsiteX1" fmla="*/ 2333366 w 2550557"/>
                <a:gd name="connsiteY1" fmla="*/ 0 h 1973571"/>
                <a:gd name="connsiteX2" fmla="*/ 2550557 w 2550557"/>
                <a:gd name="connsiteY2" fmla="*/ 217191 h 1973571"/>
                <a:gd name="connsiteX3" fmla="*/ 2550557 w 2550557"/>
                <a:gd name="connsiteY3" fmla="*/ 1973571 h 1973571"/>
                <a:gd name="connsiteX4" fmla="*/ 217191 w 2550557"/>
                <a:gd name="connsiteY4" fmla="*/ 1973571 h 1973571"/>
                <a:gd name="connsiteX5" fmla="*/ 0 w 2550557"/>
                <a:gd name="connsiteY5" fmla="*/ 1756380 h 1973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0557" h="1973571">
                  <a:moveTo>
                    <a:pt x="0" y="0"/>
                  </a:moveTo>
                  <a:lnTo>
                    <a:pt x="2333366" y="0"/>
                  </a:lnTo>
                  <a:cubicBezTo>
                    <a:pt x="2453317" y="0"/>
                    <a:pt x="2550557" y="97240"/>
                    <a:pt x="2550557" y="217191"/>
                  </a:cubicBezTo>
                  <a:lnTo>
                    <a:pt x="2550557" y="1973571"/>
                  </a:lnTo>
                  <a:lnTo>
                    <a:pt x="217191" y="1973571"/>
                  </a:lnTo>
                  <a:cubicBezTo>
                    <a:pt x="97240" y="1973571"/>
                    <a:pt x="0" y="1876331"/>
                    <a:pt x="0" y="1756380"/>
                  </a:cubicBezTo>
                  <a:close/>
                </a:path>
              </a:pathLst>
            </a:custGeom>
            <a:blipFill dpi="0" rotWithShape="1">
              <a:blip r:embed="rId1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MH_Text_1"/>
          <p:cNvSpPr/>
          <p:nvPr>
            <p:custDataLst>
              <p:tags r:id="rId1"/>
            </p:custDataLst>
          </p:nvPr>
        </p:nvSpPr>
        <p:spPr>
          <a:xfrm>
            <a:off x="1645087" y="1771220"/>
            <a:ext cx="3448606" cy="1368151"/>
          </a:xfrm>
          <a:prstGeom prst="rect">
            <a:avLst/>
          </a:prstGeom>
        </p:spPr>
        <p:txBody>
          <a:bodyPr wrap="square" rIns="180000">
            <a:noAutofit/>
          </a:bodyPr>
          <a:lstStyle/>
          <a:p>
            <a:pPr algn="just">
              <a:lnSpc>
                <a:spcPct val="110000"/>
              </a:lnSpc>
              <a:spcBef>
                <a:spcPts val="600"/>
              </a:spcBef>
            </a:pPr>
            <a:r>
              <a:rPr lang="zh-CN" altLang="en-US" sz="1300" kern="100" dirty="0">
                <a:latin typeface="Calibri" panose="020F0502020204030204" pitchFamily="34" charset="0"/>
                <a:ea typeface="微软雅黑" panose="020B0503020204020204" pitchFamily="34" charset="-122"/>
              </a:rPr>
              <a:t>图形中的图片（多因排版的需要，将图片填充在图形中）：选中图片→在窗口上方功能区位置单击→“绘图工具”</a:t>
            </a:r>
            <a:r>
              <a:rPr lang="en-US" altLang="zh-CN" sz="1300" kern="100" dirty="0">
                <a:latin typeface="Calibri" panose="020F0502020204030204" pitchFamily="34" charset="0"/>
                <a:ea typeface="微软雅黑" panose="020B0503020204020204" pitchFamily="34" charset="-122"/>
              </a:rPr>
              <a:t>/“</a:t>
            </a:r>
            <a:r>
              <a:rPr lang="zh-CN" altLang="en-US" sz="1300" kern="100" dirty="0">
                <a:latin typeface="Calibri" panose="020F0502020204030204" pitchFamily="34" charset="0"/>
                <a:ea typeface="微软雅黑" panose="020B0503020204020204" pitchFamily="34" charset="-122"/>
              </a:rPr>
              <a:t>格式”→单击“形状填充”展开下拉菜单→选择“图片”→字弹出的“插入图片”的对话框窗口中选择需要的图片即可。</a:t>
            </a:r>
          </a:p>
        </p:txBody>
      </p:sp>
      <p:sp>
        <p:nvSpPr>
          <p:cNvPr id="31" name="MH_SubTitle_1"/>
          <p:cNvSpPr txBox="1"/>
          <p:nvPr>
            <p:custDataLst>
              <p:tags r:id="rId2"/>
            </p:custDataLst>
          </p:nvPr>
        </p:nvSpPr>
        <p:spPr>
          <a:xfrm>
            <a:off x="5362504" y="3703162"/>
            <a:ext cx="3411374" cy="458293"/>
          </a:xfrm>
          <a:prstGeom prst="rect">
            <a:avLst/>
          </a:prstGeom>
          <a:noFill/>
        </p:spPr>
        <p:txBody>
          <a:bodyPr vert="horz" wrap="none" rIns="180000" rtlCol="0" anchor="ctr" anchorCtr="0">
            <a:noAutofit/>
          </a:bodyPr>
          <a:lstStyle/>
          <a:p>
            <a:r>
              <a:rPr lang="en-US" altLang="zh-CN" sz="2000" dirty="0" smtClean="0">
                <a:latin typeface="微软雅黑" panose="020B0503020204020204" pitchFamily="34" charset="-122"/>
                <a:ea typeface="微软雅黑" panose="020B0503020204020204" pitchFamily="34" charset="-122"/>
              </a:rPr>
              <a:t>PRE-CLASS PREPARATION</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1+#ppt_w/2"/>
                                          </p:val>
                                        </p:tav>
                                        <p:tav tm="100000">
                                          <p:val>
                                            <p:strVal val="#ppt_x"/>
                                          </p:val>
                                        </p:tav>
                                      </p:tavLst>
                                    </p:anim>
                                    <p:anim calcmode="lin" valueType="num">
                                      <p:cBhvr additive="base">
                                        <p:cTn id="8" dur="75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750" fill="hold"/>
                                        <p:tgtEl>
                                          <p:spTgt spid="27"/>
                                        </p:tgtEl>
                                        <p:attrNameLst>
                                          <p:attrName>ppt_x</p:attrName>
                                        </p:attrNameLst>
                                      </p:cBhvr>
                                      <p:tavLst>
                                        <p:tav tm="0">
                                          <p:val>
                                            <p:strVal val="0-#ppt_w/2"/>
                                          </p:val>
                                        </p:tav>
                                        <p:tav tm="100000">
                                          <p:val>
                                            <p:strVal val="#ppt_x"/>
                                          </p:val>
                                        </p:tav>
                                      </p:tavLst>
                                    </p:anim>
                                    <p:anim calcmode="lin" valueType="num">
                                      <p:cBhvr additive="base">
                                        <p:cTn id="12" dur="75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randombar(horizontal)">
                                      <p:cBhvr>
                                        <p:cTn id="16" dur="250"/>
                                        <p:tgtEl>
                                          <p:spTgt spid="30"/>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750"/>
                                        <p:tgtEl>
                                          <p:spTgt spid="21"/>
                                        </p:tgtEl>
                                      </p:cBhvr>
                                    </p:animEffect>
                                    <p:anim calcmode="lin" valueType="num">
                                      <p:cBhvr>
                                        <p:cTn id="21" dur="750" fill="hold"/>
                                        <p:tgtEl>
                                          <p:spTgt spid="21"/>
                                        </p:tgtEl>
                                        <p:attrNameLst>
                                          <p:attrName>ppt_x</p:attrName>
                                        </p:attrNameLst>
                                      </p:cBhvr>
                                      <p:tavLst>
                                        <p:tav tm="0">
                                          <p:val>
                                            <p:strVal val="#ppt_x"/>
                                          </p:val>
                                        </p:tav>
                                        <p:tav tm="100000">
                                          <p:val>
                                            <p:strVal val="#ppt_x"/>
                                          </p:val>
                                        </p:tav>
                                      </p:tavLst>
                                    </p:anim>
                                    <p:anim calcmode="lin" valueType="num">
                                      <p:cBhvr>
                                        <p:cTn id="22" dur="750" fill="hold"/>
                                        <p:tgtEl>
                                          <p:spTgt spid="21"/>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750"/>
                                        <p:tgtEl>
                                          <p:spTgt spid="24"/>
                                        </p:tgtEl>
                                      </p:cBhvr>
                                    </p:animEffect>
                                    <p:anim calcmode="lin" valueType="num">
                                      <p:cBhvr>
                                        <p:cTn id="26" dur="750" fill="hold"/>
                                        <p:tgtEl>
                                          <p:spTgt spid="24"/>
                                        </p:tgtEl>
                                        <p:attrNameLst>
                                          <p:attrName>ppt_x</p:attrName>
                                        </p:attrNameLst>
                                      </p:cBhvr>
                                      <p:tavLst>
                                        <p:tav tm="0">
                                          <p:val>
                                            <p:strVal val="#ppt_x"/>
                                          </p:val>
                                        </p:tav>
                                        <p:tav tm="100000">
                                          <p:val>
                                            <p:strVal val="#ppt_x"/>
                                          </p:val>
                                        </p:tav>
                                      </p:tavLst>
                                    </p:anim>
                                    <p:anim calcmode="lin" valueType="num">
                                      <p:cBhvr>
                                        <p:cTn id="27" dur="750" fill="hold"/>
                                        <p:tgtEl>
                                          <p:spTgt spid="24"/>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10" presetClass="entr" presetSubtype="0" fill="hold" grpId="0" nodeType="afterEffect">
                                  <p:stCondLst>
                                    <p:cond delay="0"/>
                                  </p:stCondLst>
                                  <p:iterate type="lt">
                                    <p:tmPct val="10000"/>
                                  </p:iterate>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90316" y="1142389"/>
            <a:ext cx="1206000" cy="1566000"/>
            <a:chOff x="3923769" y="1577930"/>
            <a:chExt cx="1384997" cy="1799434"/>
          </a:xfrm>
        </p:grpSpPr>
        <p:grpSp>
          <p:nvGrpSpPr>
            <p:cNvPr id="17" name="组合 16"/>
            <p:cNvGrpSpPr/>
            <p:nvPr/>
          </p:nvGrpSpPr>
          <p:grpSpPr>
            <a:xfrm rot="10800000">
              <a:off x="3923769" y="1577930"/>
              <a:ext cx="1384997" cy="1799434"/>
              <a:chOff x="4020870" y="2194485"/>
              <a:chExt cx="1102258" cy="1432090"/>
            </a:xfrm>
            <a:effectLst>
              <a:outerShdw blurRad="444500" dist="254000" dir="8100000" algn="tr" rotWithShape="0">
                <a:prstClr val="black">
                  <a:alpha val="50000"/>
                </a:prstClr>
              </a:outerShdw>
            </a:effectLst>
          </p:grpSpPr>
          <p:sp>
            <p:nvSpPr>
              <p:cNvPr id="1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20"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a:cs typeface="+mn-cs"/>
                </a:endParaRPr>
              </a:p>
            </p:txBody>
          </p:sp>
        </p:grpSp>
        <p:sp>
          <p:nvSpPr>
            <p:cNvPr id="18" name="TextBox 33"/>
            <p:cNvSpPr>
              <a:spLocks noChangeArrowheads="1"/>
            </p:cNvSpPr>
            <p:nvPr/>
          </p:nvSpPr>
          <p:spPr bwMode="auto">
            <a:xfrm>
              <a:off x="4107272" y="1871157"/>
              <a:ext cx="1041483" cy="84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rgbClr val="70AD47"/>
                  </a:solidFill>
                  <a:effectLst/>
                  <a:uLnTx/>
                  <a:uFillTx/>
                  <a:latin typeface="微软雅黑" panose="020B0503020204020204" pitchFamily="34" charset="-122"/>
                  <a:ea typeface="微软雅黑" panose="020B0503020204020204" pitchFamily="34" charset="-122"/>
                </a:rPr>
                <a:t>实施</a:t>
              </a:r>
              <a:endParaRPr kumimoji="0" lang="en-US" altLang="zh-CN" sz="2400" b="1" i="0" u="none" strike="noStrike" kern="0" cap="none" spc="0" normalizeH="0" baseline="0" noProof="0" dirty="0" smtClean="0">
                <a:ln>
                  <a:noFill/>
                </a:ln>
                <a:solidFill>
                  <a:srgbClr val="70AD47"/>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lang="en-US" altLang="zh-CN" sz="2400" b="1" kern="0" dirty="0">
                  <a:solidFill>
                    <a:srgbClr val="70AD47"/>
                  </a:solidFill>
                  <a:latin typeface="微软雅黑" panose="020B0503020204020204" pitchFamily="34" charset="-122"/>
                  <a:ea typeface="微软雅黑" panose="020B0503020204020204" pitchFamily="34" charset="-122"/>
                </a:rPr>
                <a:t>3</a:t>
              </a:r>
              <a:endParaRPr kumimoji="0" lang="zh-CN" altLang="en-US" sz="2400" b="1" i="0" u="none" strike="noStrike" kern="0" cap="none" spc="0" normalizeH="0" baseline="0" noProof="0" dirty="0">
                <a:ln>
                  <a:noFill/>
                </a:ln>
                <a:solidFill>
                  <a:srgbClr val="70AD47"/>
                </a:solidFill>
                <a:effectLst/>
                <a:uLnTx/>
                <a:uFillTx/>
                <a:latin typeface="微软雅黑" panose="020B0503020204020204" pitchFamily="34" charset="-122"/>
                <a:ea typeface="微软雅黑" panose="020B0503020204020204" pitchFamily="34" charset="-122"/>
              </a:endParaRPr>
            </a:p>
          </p:txBody>
        </p:sp>
      </p:grpSp>
      <p:cxnSp>
        <p:nvCxnSpPr>
          <p:cNvPr id="2" name="直接连接符 1"/>
          <p:cNvCxnSpPr/>
          <p:nvPr/>
        </p:nvCxnSpPr>
        <p:spPr>
          <a:xfrm>
            <a:off x="2901914"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119718" y="312584"/>
            <a:ext cx="1313180" cy="430887"/>
          </a:xfrm>
          <a:prstGeom prst="rect">
            <a:avLst/>
          </a:prstGeom>
          <a:noFill/>
        </p:spPr>
        <p:txBody>
          <a:bodyPr wrap="none" rtlCol="0">
            <a:spAutoFit/>
          </a:bodyPr>
          <a:lstStyle/>
          <a:p>
            <a:r>
              <a:rPr lang="zh-CN" altLang="en-US" sz="2200" dirty="0">
                <a:solidFill>
                  <a:prstClr val="white">
                    <a:lumMod val="50000"/>
                  </a:prstClr>
                </a:solidFill>
                <a:latin typeface="微软雅黑" panose="020B0503020204020204" pitchFamily="34" charset="-122"/>
              </a:rPr>
              <a:t>课</a:t>
            </a:r>
            <a:r>
              <a:rPr lang="zh-CN" altLang="en-US" sz="2200" dirty="0" smtClean="0">
                <a:solidFill>
                  <a:prstClr val="white">
                    <a:lumMod val="50000"/>
                  </a:prstClr>
                </a:solidFill>
                <a:latin typeface="微软雅黑" panose="020B0503020204020204" pitchFamily="34" charset="-122"/>
              </a:rPr>
              <a:t>前准备</a:t>
            </a:r>
          </a:p>
        </p:txBody>
      </p:sp>
      <p:cxnSp>
        <p:nvCxnSpPr>
          <p:cNvPr id="4" name="直接连接符 3"/>
          <p:cNvCxnSpPr/>
          <p:nvPr/>
        </p:nvCxnSpPr>
        <p:spPr>
          <a:xfrm>
            <a:off x="4636585"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854389" y="312584"/>
            <a:ext cx="1313180" cy="430887"/>
          </a:xfrm>
          <a:prstGeom prst="rect">
            <a:avLst/>
          </a:prstGeom>
          <a:noFill/>
        </p:spPr>
        <p:txBody>
          <a:bodyPr wrap="none" rtlCol="0">
            <a:spAutoFit/>
          </a:bodyPr>
          <a:lstStyle/>
          <a:p>
            <a:r>
              <a:rPr lang="zh-CN" altLang="en-US" sz="2200" b="1" dirty="0">
                <a:solidFill>
                  <a:srgbClr val="E94744"/>
                </a:solidFill>
                <a:latin typeface="微软雅黑" panose="020B0503020204020204" pitchFamily="34" charset="-122"/>
              </a:rPr>
              <a:t>课堂实施</a:t>
            </a:r>
            <a:endParaRPr lang="zh-CN" altLang="en-US" sz="2200" b="1" dirty="0" smtClean="0">
              <a:solidFill>
                <a:srgbClr val="E94744"/>
              </a:solidFill>
              <a:latin typeface="微软雅黑" panose="020B0503020204020204" pitchFamily="34" charset="-122"/>
            </a:endParaRPr>
          </a:p>
        </p:txBody>
      </p:sp>
      <p:cxnSp>
        <p:nvCxnSpPr>
          <p:cNvPr id="6" name="直接连接符 5"/>
          <p:cNvCxnSpPr/>
          <p:nvPr/>
        </p:nvCxnSpPr>
        <p:spPr>
          <a:xfrm>
            <a:off x="6357809"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494930" y="312584"/>
            <a:ext cx="1313180" cy="430887"/>
          </a:xfrm>
          <a:prstGeom prst="rect">
            <a:avLst/>
          </a:prstGeom>
          <a:noFill/>
        </p:spPr>
        <p:txBody>
          <a:bodyPr wrap="none" rtlCol="0">
            <a:spAutoFit/>
          </a:bodyPr>
          <a:lstStyle/>
          <a:p>
            <a:r>
              <a:rPr lang="zh-CN" altLang="en-US" sz="2200" dirty="0" smtClean="0">
                <a:solidFill>
                  <a:prstClr val="white">
                    <a:lumMod val="50000"/>
                  </a:prstClr>
                </a:solidFill>
                <a:latin typeface="微软雅黑" panose="020B0503020204020204" pitchFamily="34" charset="-122"/>
              </a:rPr>
              <a:t>课后提升</a:t>
            </a:r>
          </a:p>
        </p:txBody>
      </p:sp>
      <p:sp>
        <p:nvSpPr>
          <p:cNvPr id="23" name="椭圆 34"/>
          <p:cNvSpPr/>
          <p:nvPr/>
        </p:nvSpPr>
        <p:spPr>
          <a:xfrm rot="10800000">
            <a:off x="3135095" y="2976978"/>
            <a:ext cx="1436669" cy="1848309"/>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5"/>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nvGrpSpPr>
          <p:cNvPr id="24" name="组合 23"/>
          <p:cNvGrpSpPr/>
          <p:nvPr/>
        </p:nvGrpSpPr>
        <p:grpSpPr>
          <a:xfrm rot="5400000">
            <a:off x="3407074" y="4613780"/>
            <a:ext cx="1415890" cy="1838907"/>
            <a:chOff x="4020870" y="2194485"/>
            <a:chExt cx="1102258" cy="1432090"/>
          </a:xfrm>
          <a:effectLst>
            <a:outerShdw blurRad="444500" dist="254000" dir="8100000" algn="tr" rotWithShape="0">
              <a:prstClr val="black">
                <a:alpha val="50000"/>
              </a:prstClr>
            </a:outerShdw>
          </a:effectLst>
        </p:grpSpPr>
        <p:sp>
          <p:nvSpPr>
            <p:cNvPr id="25"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椭圆 34"/>
          <p:cNvSpPr/>
          <p:nvPr/>
        </p:nvSpPr>
        <p:spPr>
          <a:xfrm>
            <a:off x="5044025" y="4392870"/>
            <a:ext cx="1436669" cy="1848309"/>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nvGrpSpPr>
          <p:cNvPr id="28" name="组合 27"/>
          <p:cNvGrpSpPr/>
          <p:nvPr/>
        </p:nvGrpSpPr>
        <p:grpSpPr>
          <a:xfrm rot="16200000">
            <a:off x="4783272" y="2714657"/>
            <a:ext cx="1415890" cy="1838907"/>
            <a:chOff x="4020870" y="2194485"/>
            <a:chExt cx="1102258" cy="1432090"/>
          </a:xfrm>
          <a:effectLst>
            <a:outerShdw blurRad="444500" dist="254000" dir="8100000" algn="tr" rotWithShape="0">
              <a:prstClr val="black">
                <a:alpha val="50000"/>
              </a:prstClr>
            </a:outerShdw>
          </a:effectLst>
        </p:grpSpPr>
        <p:sp>
          <p:nvSpPr>
            <p:cNvPr id="2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Freeform 18"/>
          <p:cNvSpPr>
            <a:spLocks noEditPoints="1"/>
          </p:cNvSpPr>
          <p:nvPr/>
        </p:nvSpPr>
        <p:spPr bwMode="auto">
          <a:xfrm>
            <a:off x="5403631" y="5230037"/>
            <a:ext cx="717456" cy="628795"/>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17" tIns="60958" rIns="121917" bIns="60958" numCol="1" anchor="t" anchorCtr="0" compatLnSpc="1"/>
          <a:lstStyle/>
          <a:p>
            <a:endParaRPr lang="zh-CN" altLang="en-US"/>
          </a:p>
        </p:txBody>
      </p:sp>
      <p:grpSp>
        <p:nvGrpSpPr>
          <p:cNvPr id="32" name="组合 31"/>
          <p:cNvGrpSpPr/>
          <p:nvPr/>
        </p:nvGrpSpPr>
        <p:grpSpPr>
          <a:xfrm>
            <a:off x="3546288" y="5231539"/>
            <a:ext cx="700525" cy="603389"/>
            <a:chOff x="3379788" y="4325938"/>
            <a:chExt cx="525462" cy="452437"/>
          </a:xfrm>
          <a:solidFill>
            <a:schemeClr val="accent1"/>
          </a:solidFill>
        </p:grpSpPr>
        <p:sp>
          <p:nvSpPr>
            <p:cNvPr id="33" name="Freeform 14"/>
            <p:cNvSpPr>
              <a:spLocks noEditPoints="1"/>
            </p:cNvSpPr>
            <p:nvPr/>
          </p:nvSpPr>
          <p:spPr bwMode="auto">
            <a:xfrm>
              <a:off x="3379788" y="4394200"/>
              <a:ext cx="482600" cy="384175"/>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5"/>
            <p:cNvSpPr>
              <a:spLocks noEditPoints="1"/>
            </p:cNvSpPr>
            <p:nvPr/>
          </p:nvSpPr>
          <p:spPr bwMode="auto">
            <a:xfrm>
              <a:off x="3487738" y="4565650"/>
              <a:ext cx="190500" cy="169862"/>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6"/>
            <p:cNvSpPr/>
            <p:nvPr/>
          </p:nvSpPr>
          <p:spPr bwMode="auto">
            <a:xfrm>
              <a:off x="3727450" y="4325938"/>
              <a:ext cx="177800" cy="20002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7"/>
            <p:cNvSpPr/>
            <p:nvPr/>
          </p:nvSpPr>
          <p:spPr bwMode="auto">
            <a:xfrm>
              <a:off x="3732213" y="4395788"/>
              <a:ext cx="103187" cy="112712"/>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7" name="组合 36"/>
          <p:cNvGrpSpPr/>
          <p:nvPr/>
        </p:nvGrpSpPr>
        <p:grpSpPr>
          <a:xfrm>
            <a:off x="3501843" y="3393516"/>
            <a:ext cx="744970" cy="613975"/>
            <a:chOff x="3376613" y="2879725"/>
            <a:chExt cx="558800" cy="460375"/>
          </a:xfrm>
        </p:grpSpPr>
        <p:sp>
          <p:nvSpPr>
            <p:cNvPr id="39" name="Freeform 10"/>
            <p:cNvSpPr>
              <a:spLocks noEditPoints="1"/>
            </p:cNvSpPr>
            <p:nvPr/>
          </p:nvSpPr>
          <p:spPr bwMode="auto">
            <a:xfrm>
              <a:off x="3376613" y="2879725"/>
              <a:ext cx="396875" cy="361950"/>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1"/>
            <p:cNvSpPr>
              <a:spLocks noEditPoints="1"/>
            </p:cNvSpPr>
            <p:nvPr/>
          </p:nvSpPr>
          <p:spPr bwMode="auto">
            <a:xfrm>
              <a:off x="3598863" y="3033713"/>
              <a:ext cx="336550" cy="306387"/>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1" name="Freeform 12"/>
          <p:cNvSpPr/>
          <p:nvPr/>
        </p:nvSpPr>
        <p:spPr bwMode="auto">
          <a:xfrm>
            <a:off x="5329575" y="3272463"/>
            <a:ext cx="764017" cy="726184"/>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chemeClr val="accent2"/>
          </a:solidFill>
          <a:ln>
            <a:noFill/>
          </a:ln>
        </p:spPr>
        <p:txBody>
          <a:bodyPr vert="horz" wrap="square" lIns="121917" tIns="60958" rIns="121917" bIns="60958" numCol="1" anchor="t" anchorCtr="0" compatLnSpc="1"/>
          <a:lstStyle/>
          <a:p>
            <a:endParaRPr lang="zh-CN" altLang="en-US"/>
          </a:p>
        </p:txBody>
      </p:sp>
      <p:sp>
        <p:nvSpPr>
          <p:cNvPr id="43" name="TextBox 42"/>
          <p:cNvSpPr txBox="1"/>
          <p:nvPr/>
        </p:nvSpPr>
        <p:spPr>
          <a:xfrm>
            <a:off x="6668392" y="3143112"/>
            <a:ext cx="2059979" cy="984885"/>
          </a:xfrm>
          <a:prstGeom prst="rect">
            <a:avLst/>
          </a:prstGeom>
          <a:noFill/>
        </p:spPr>
        <p:txBody>
          <a:bodyPr wrap="square" lIns="0" tIns="0" rIns="0" bIns="0" rtlCol="0">
            <a:spAutoFit/>
          </a:bodyPr>
          <a:lstStyle/>
          <a:p>
            <a:pPr lvl="0"/>
            <a:r>
              <a:rPr lang="en-US" altLang="zh-CN" sz="1600" dirty="0" smtClean="0">
                <a:solidFill>
                  <a:prstClr val="black"/>
                </a:solidFill>
                <a:latin typeface="微软雅黑" panose="020B0503020204020204" pitchFamily="34" charset="-122"/>
                <a:ea typeface="微软雅黑" panose="020B0503020204020204" pitchFamily="34" charset="-122"/>
              </a:rPr>
              <a:t>TH</a:t>
            </a:r>
            <a:r>
              <a:rPr lang="zh-CN" altLang="en-US" sz="1600" dirty="0" smtClean="0">
                <a:solidFill>
                  <a:prstClr val="black"/>
                </a:solidFill>
                <a:latin typeface="微软雅黑" panose="020B0503020204020204" pitchFamily="34" charset="-122"/>
                <a:ea typeface="微软雅黑" panose="020B0503020204020204" pitchFamily="34" charset="-122"/>
              </a:rPr>
              <a:t>设计师</a:t>
            </a:r>
            <a:r>
              <a:rPr lang="zh-CN" altLang="en-US" sz="1600" dirty="0">
                <a:solidFill>
                  <a:prstClr val="black"/>
                </a:solidFill>
                <a:latin typeface="微软雅黑" panose="020B0503020204020204" pitchFamily="34" charset="-122"/>
                <a:ea typeface="微软雅黑" panose="020B0503020204020204" pitchFamily="34" charset="-122"/>
              </a:rPr>
              <a:t>致力于教学课件、教学设计、汇报</a:t>
            </a:r>
            <a:r>
              <a:rPr lang="en-US" altLang="zh-CN" sz="1600" dirty="0">
                <a:solidFill>
                  <a:prstClr val="black"/>
                </a:solidFill>
                <a:latin typeface="微软雅黑" panose="020B0503020204020204" pitchFamily="34" charset="-122"/>
                <a:ea typeface="微软雅黑" panose="020B0503020204020204" pitchFamily="34" charset="-122"/>
              </a:rPr>
              <a:t>PPT</a:t>
            </a:r>
            <a:r>
              <a:rPr lang="zh-CN" altLang="en-US" sz="1600" dirty="0">
                <a:solidFill>
                  <a:prstClr val="black"/>
                </a:solidFill>
                <a:latin typeface="微软雅黑" panose="020B0503020204020204" pitchFamily="34" charset="-122"/>
                <a:ea typeface="微软雅黑" panose="020B0503020204020204" pitchFamily="34" charset="-122"/>
              </a:rPr>
              <a:t>及相册</a:t>
            </a:r>
            <a:r>
              <a:rPr lang="en-US" altLang="zh-CN" sz="1600" dirty="0">
                <a:solidFill>
                  <a:prstClr val="black"/>
                </a:solidFill>
                <a:latin typeface="微软雅黑" panose="020B0503020204020204" pitchFamily="34" charset="-122"/>
                <a:ea typeface="微软雅黑" panose="020B0503020204020204" pitchFamily="34" charset="-122"/>
              </a:rPr>
              <a:t>PPT</a:t>
            </a:r>
            <a:r>
              <a:rPr lang="zh-CN" altLang="en-US" sz="1600" dirty="0">
                <a:solidFill>
                  <a:prstClr val="black"/>
                </a:solidFill>
                <a:latin typeface="微软雅黑" panose="020B0503020204020204" pitchFamily="34" charset="-122"/>
                <a:ea typeface="微软雅黑" panose="020B0503020204020204" pitchFamily="34" charset="-122"/>
              </a:rPr>
              <a:t>的原创设计与美化</a:t>
            </a:r>
          </a:p>
        </p:txBody>
      </p:sp>
      <p:sp>
        <p:nvSpPr>
          <p:cNvPr id="45" name="TextBox 44"/>
          <p:cNvSpPr txBox="1"/>
          <p:nvPr/>
        </p:nvSpPr>
        <p:spPr>
          <a:xfrm>
            <a:off x="6816152" y="5112527"/>
            <a:ext cx="1912219" cy="984885"/>
          </a:xfrm>
          <a:prstGeom prst="rect">
            <a:avLst/>
          </a:prstGeom>
          <a:noFill/>
        </p:spPr>
        <p:txBody>
          <a:bodyPr wrap="square" lIns="0" tIns="0" rIns="0" bIns="0" rtlCol="0">
            <a:spAutoFit/>
          </a:bodyPr>
          <a:lstStyle/>
          <a:p>
            <a:pPr lvl="0"/>
            <a:r>
              <a:rPr lang="en-US" altLang="zh-CN" sz="1600" dirty="0" smtClean="0">
                <a:solidFill>
                  <a:prstClr val="black"/>
                </a:solidFill>
                <a:latin typeface="微软雅黑" panose="020B0503020204020204" pitchFamily="34" charset="-122"/>
                <a:ea typeface="微软雅黑" panose="020B0503020204020204" pitchFamily="34" charset="-122"/>
              </a:rPr>
              <a:t>TH</a:t>
            </a:r>
            <a:r>
              <a:rPr lang="zh-CN" altLang="en-US" sz="1600" dirty="0" smtClean="0">
                <a:solidFill>
                  <a:prstClr val="black"/>
                </a:solidFill>
                <a:latin typeface="微软雅黑" panose="020B0503020204020204" pitchFamily="34" charset="-122"/>
                <a:ea typeface="微软雅黑" panose="020B0503020204020204" pitchFamily="34" charset="-122"/>
              </a:rPr>
              <a:t>设计师</a:t>
            </a:r>
            <a:r>
              <a:rPr lang="zh-CN" altLang="en-US" sz="1600" dirty="0">
                <a:solidFill>
                  <a:prstClr val="black"/>
                </a:solidFill>
                <a:latin typeface="微软雅黑" panose="020B0503020204020204" pitchFamily="34" charset="-122"/>
                <a:ea typeface="微软雅黑" panose="020B0503020204020204" pitchFamily="34" charset="-122"/>
              </a:rPr>
              <a:t>致力于教学课件、教学设计、汇报</a:t>
            </a:r>
            <a:r>
              <a:rPr lang="en-US" altLang="zh-CN" sz="1600" dirty="0">
                <a:solidFill>
                  <a:prstClr val="black"/>
                </a:solidFill>
                <a:latin typeface="微软雅黑" panose="020B0503020204020204" pitchFamily="34" charset="-122"/>
                <a:ea typeface="微软雅黑" panose="020B0503020204020204" pitchFamily="34" charset="-122"/>
              </a:rPr>
              <a:t>PPT</a:t>
            </a:r>
            <a:r>
              <a:rPr lang="zh-CN" altLang="en-US" sz="1600" dirty="0">
                <a:solidFill>
                  <a:prstClr val="black"/>
                </a:solidFill>
                <a:latin typeface="微软雅黑" panose="020B0503020204020204" pitchFamily="34" charset="-122"/>
                <a:ea typeface="微软雅黑" panose="020B0503020204020204" pitchFamily="34" charset="-122"/>
              </a:rPr>
              <a:t>及相册</a:t>
            </a:r>
            <a:r>
              <a:rPr lang="en-US" altLang="zh-CN" sz="1600" dirty="0">
                <a:solidFill>
                  <a:prstClr val="black"/>
                </a:solidFill>
                <a:latin typeface="微软雅黑" panose="020B0503020204020204" pitchFamily="34" charset="-122"/>
                <a:ea typeface="微软雅黑" panose="020B0503020204020204" pitchFamily="34" charset="-122"/>
              </a:rPr>
              <a:t>PPT</a:t>
            </a:r>
            <a:r>
              <a:rPr lang="zh-CN" altLang="en-US" sz="1600" dirty="0">
                <a:solidFill>
                  <a:prstClr val="black"/>
                </a:solidFill>
                <a:latin typeface="微软雅黑" panose="020B0503020204020204" pitchFamily="34" charset="-122"/>
                <a:ea typeface="微软雅黑" panose="020B0503020204020204" pitchFamily="34" charset="-122"/>
              </a:rPr>
              <a:t>的原创设计与美化</a:t>
            </a:r>
          </a:p>
        </p:txBody>
      </p:sp>
      <p:sp>
        <p:nvSpPr>
          <p:cNvPr id="47" name="TextBox 46"/>
          <p:cNvSpPr txBox="1"/>
          <p:nvPr/>
        </p:nvSpPr>
        <p:spPr>
          <a:xfrm>
            <a:off x="866131" y="5086309"/>
            <a:ext cx="1975505" cy="984885"/>
          </a:xfrm>
          <a:prstGeom prst="rect">
            <a:avLst/>
          </a:prstGeom>
          <a:noFill/>
        </p:spPr>
        <p:txBody>
          <a:bodyPr wrap="square" lIns="0" tIns="0" rIns="0" bIns="0" rtlCol="0">
            <a:spAutoFit/>
          </a:bodyPr>
          <a:lstStyle/>
          <a:p>
            <a:pPr lvl="0"/>
            <a:r>
              <a:rPr lang="en-US" altLang="zh-CN" sz="1600" dirty="0" smtClean="0">
                <a:solidFill>
                  <a:prstClr val="black"/>
                </a:solidFill>
                <a:latin typeface="微软雅黑" panose="020B0503020204020204" pitchFamily="34" charset="-122"/>
                <a:ea typeface="微软雅黑" panose="020B0503020204020204" pitchFamily="34" charset="-122"/>
              </a:rPr>
              <a:t>TH</a:t>
            </a:r>
            <a:r>
              <a:rPr lang="zh-CN" altLang="en-US" sz="1600" dirty="0" smtClean="0">
                <a:solidFill>
                  <a:prstClr val="black"/>
                </a:solidFill>
                <a:latin typeface="微软雅黑" panose="020B0503020204020204" pitchFamily="34" charset="-122"/>
                <a:ea typeface="微软雅黑" panose="020B0503020204020204" pitchFamily="34" charset="-122"/>
              </a:rPr>
              <a:t>设计师</a:t>
            </a:r>
            <a:r>
              <a:rPr lang="zh-CN" altLang="en-US" sz="1600" dirty="0">
                <a:solidFill>
                  <a:prstClr val="black"/>
                </a:solidFill>
                <a:latin typeface="微软雅黑" panose="020B0503020204020204" pitchFamily="34" charset="-122"/>
                <a:ea typeface="微软雅黑" panose="020B0503020204020204" pitchFamily="34" charset="-122"/>
              </a:rPr>
              <a:t>致力于教学课件、教学设计、汇报</a:t>
            </a:r>
            <a:r>
              <a:rPr lang="en-US" altLang="zh-CN" sz="1600" dirty="0">
                <a:solidFill>
                  <a:prstClr val="black"/>
                </a:solidFill>
                <a:latin typeface="微软雅黑" panose="020B0503020204020204" pitchFamily="34" charset="-122"/>
                <a:ea typeface="微软雅黑" panose="020B0503020204020204" pitchFamily="34" charset="-122"/>
              </a:rPr>
              <a:t>PPT</a:t>
            </a:r>
            <a:r>
              <a:rPr lang="zh-CN" altLang="en-US" sz="1600" dirty="0">
                <a:solidFill>
                  <a:prstClr val="black"/>
                </a:solidFill>
                <a:latin typeface="微软雅黑" panose="020B0503020204020204" pitchFamily="34" charset="-122"/>
                <a:ea typeface="微软雅黑" panose="020B0503020204020204" pitchFamily="34" charset="-122"/>
              </a:rPr>
              <a:t>及相册</a:t>
            </a:r>
            <a:r>
              <a:rPr lang="en-US" altLang="zh-CN" sz="1600" dirty="0">
                <a:solidFill>
                  <a:prstClr val="black"/>
                </a:solidFill>
                <a:latin typeface="微软雅黑" panose="020B0503020204020204" pitchFamily="34" charset="-122"/>
                <a:ea typeface="微软雅黑" panose="020B0503020204020204" pitchFamily="34" charset="-122"/>
              </a:rPr>
              <a:t>PPT</a:t>
            </a:r>
            <a:r>
              <a:rPr lang="zh-CN" altLang="en-US" sz="1600" dirty="0">
                <a:solidFill>
                  <a:prstClr val="black"/>
                </a:solidFill>
                <a:latin typeface="微软雅黑" panose="020B0503020204020204" pitchFamily="34" charset="-122"/>
                <a:ea typeface="微软雅黑" panose="020B0503020204020204" pitchFamily="34" charset="-122"/>
              </a:rPr>
              <a:t>的原创设计与美化</a:t>
            </a:r>
          </a:p>
        </p:txBody>
      </p:sp>
      <p:sp>
        <p:nvSpPr>
          <p:cNvPr id="50" name="TextBox 49"/>
          <p:cNvSpPr txBox="1"/>
          <p:nvPr/>
        </p:nvSpPr>
        <p:spPr>
          <a:xfrm>
            <a:off x="867886" y="3272463"/>
            <a:ext cx="2034028" cy="984885"/>
          </a:xfrm>
          <a:prstGeom prst="rect">
            <a:avLst/>
          </a:prstGeom>
          <a:noFill/>
        </p:spPr>
        <p:txBody>
          <a:bodyPr wrap="square" lIns="0" tIns="0" rIns="0" bIns="0" rtlCol="0">
            <a:spAutoFit/>
          </a:bodyPr>
          <a:lstStyle/>
          <a:p>
            <a:r>
              <a:rPr lang="en-US" altLang="zh-CN" sz="1600" dirty="0" smtClean="0">
                <a:latin typeface="微软雅黑" panose="020B0503020204020204" pitchFamily="34" charset="-122"/>
                <a:ea typeface="微软雅黑" panose="020B0503020204020204" pitchFamily="34" charset="-122"/>
              </a:rPr>
              <a:t>TH</a:t>
            </a:r>
            <a:r>
              <a:rPr lang="zh-CN" altLang="en-US" sz="1600" dirty="0" smtClean="0">
                <a:latin typeface="微软雅黑" panose="020B0503020204020204" pitchFamily="34" charset="-122"/>
                <a:ea typeface="微软雅黑" panose="020B0503020204020204" pitchFamily="34" charset="-122"/>
              </a:rPr>
              <a:t>设计师</a:t>
            </a:r>
            <a:r>
              <a:rPr lang="zh-CN" altLang="en-US" sz="1600" dirty="0">
                <a:latin typeface="微软雅黑" panose="020B0503020204020204" pitchFamily="34" charset="-122"/>
                <a:ea typeface="微软雅黑" panose="020B0503020204020204" pitchFamily="34" charset="-122"/>
              </a:rPr>
              <a:t>致力于教学课件、教学设计、汇报</a:t>
            </a:r>
            <a:r>
              <a:rPr lang="en-US" altLang="zh-CN" sz="1600" dirty="0">
                <a:latin typeface="微软雅黑" panose="020B0503020204020204" pitchFamily="34" charset="-122"/>
                <a:ea typeface="微软雅黑" panose="020B0503020204020204" pitchFamily="34" charset="-122"/>
              </a:rPr>
              <a:t>PPT</a:t>
            </a:r>
            <a:r>
              <a:rPr lang="zh-CN" altLang="en-US" sz="1600" dirty="0">
                <a:latin typeface="微软雅黑" panose="020B0503020204020204" pitchFamily="34" charset="-122"/>
                <a:ea typeface="微软雅黑" panose="020B0503020204020204" pitchFamily="34" charset="-122"/>
              </a:rPr>
              <a:t>及相册</a:t>
            </a:r>
            <a:r>
              <a:rPr lang="en-US" altLang="zh-CN" sz="1600" dirty="0">
                <a:latin typeface="微软雅黑" panose="020B0503020204020204" pitchFamily="34" charset="-122"/>
                <a:ea typeface="微软雅黑" panose="020B0503020204020204" pitchFamily="34" charset="-122"/>
              </a:rPr>
              <a:t>PPT</a:t>
            </a:r>
            <a:r>
              <a:rPr lang="zh-CN" altLang="en-US" sz="1600" dirty="0">
                <a:latin typeface="微软雅黑" panose="020B0503020204020204" pitchFamily="34" charset="-122"/>
                <a:ea typeface="微软雅黑" panose="020B0503020204020204" pitchFamily="34" charset="-122"/>
              </a:rPr>
              <a:t>的原创设计与美化</a:t>
            </a:r>
          </a:p>
        </p:txBody>
      </p:sp>
      <p:sp>
        <p:nvSpPr>
          <p:cNvPr id="52" name="TextBox 7"/>
          <p:cNvSpPr>
            <a:spLocks noChangeArrowheads="1"/>
          </p:cNvSpPr>
          <p:nvPr/>
        </p:nvSpPr>
        <p:spPr bwMode="auto">
          <a:xfrm>
            <a:off x="1908732" y="1766909"/>
            <a:ext cx="54735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ts val="0"/>
              </a:spcBef>
              <a:spcAft>
                <a:spcPts val="0"/>
              </a:spcAft>
              <a:defRPr/>
            </a:pPr>
            <a:r>
              <a:rPr lang="zh-CN" altLang="en-US"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保留图片的格式和动画效果不变，请不要直接删除图片，只将图片替换就可以。有直接插入的图片和图形填充的图片两种形式。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16"/>
                                            </p:tgtEl>
                                            <p:attrNameLst>
                                              <p:attrName>r</p:attrName>
                                            </p:attrNameLst>
                                          </p:cBhvr>
                                        </p:animRot>
                                        <p:animRot by="-240000">
                                          <p:cBhvr>
                                            <p:cTn id="12" dur="200" fill="hold">
                                              <p:stCondLst>
                                                <p:cond delay="200"/>
                                              </p:stCondLst>
                                            </p:cTn>
                                            <p:tgtEl>
                                              <p:spTgt spid="16"/>
                                            </p:tgtEl>
                                            <p:attrNameLst>
                                              <p:attrName>r</p:attrName>
                                            </p:attrNameLst>
                                          </p:cBhvr>
                                        </p:animRot>
                                        <p:animRot by="240000">
                                          <p:cBhvr>
                                            <p:cTn id="13" dur="200" fill="hold">
                                              <p:stCondLst>
                                                <p:cond delay="400"/>
                                              </p:stCondLst>
                                            </p:cTn>
                                            <p:tgtEl>
                                              <p:spTgt spid="16"/>
                                            </p:tgtEl>
                                            <p:attrNameLst>
                                              <p:attrName>r</p:attrName>
                                            </p:attrNameLst>
                                          </p:cBhvr>
                                        </p:animRot>
                                        <p:animRot by="-240000">
                                          <p:cBhvr>
                                            <p:cTn id="14" dur="200" fill="hold">
                                              <p:stCondLst>
                                                <p:cond delay="600"/>
                                              </p:stCondLst>
                                            </p:cTn>
                                            <p:tgtEl>
                                              <p:spTgt spid="16"/>
                                            </p:tgtEl>
                                            <p:attrNameLst>
                                              <p:attrName>r</p:attrName>
                                            </p:attrNameLst>
                                          </p:cBhvr>
                                        </p:animRot>
                                        <p:animRot by="120000">
                                          <p:cBhvr>
                                            <p:cTn id="15" dur="200" fill="hold">
                                              <p:stCondLst>
                                                <p:cond delay="800"/>
                                              </p:stCondLst>
                                            </p:cTn>
                                            <p:tgtEl>
                                              <p:spTgt spid="16"/>
                                            </p:tgtEl>
                                            <p:attrNameLst>
                                              <p:attrName>r</p:attrName>
                                            </p:attrNameLst>
                                          </p:cBhvr>
                                        </p:animRot>
                                      </p:childTnLst>
                                    </p:cTn>
                                  </p:par>
                                </p:childTnLst>
                              </p:cTn>
                            </p:par>
                            <p:par>
                              <p:cTn id="16" fill="hold">
                                <p:stCondLst>
                                  <p:cond delay="500"/>
                                </p:stCondLst>
                                <p:childTnLst>
                                  <p:par>
                                    <p:cTn id="17" presetID="52" presetClass="entr" presetSubtype="0" fill="hold" grpId="0" nodeType="afterEffect">
                                      <p:stCondLst>
                                        <p:cond delay="0"/>
                                      </p:stCondLst>
                                      <p:iterate type="lt">
                                        <p:tmPct val="10000"/>
                                      </p:iterate>
                                      <p:childTnLst>
                                        <p:set>
                                          <p:cBhvr>
                                            <p:cTn id="18" dur="1" fill="hold">
                                              <p:stCondLst>
                                                <p:cond delay="0"/>
                                              </p:stCondLst>
                                            </p:cTn>
                                            <p:tgtEl>
                                              <p:spTgt spid="52"/>
                                            </p:tgtEl>
                                            <p:attrNameLst>
                                              <p:attrName>style.visibility</p:attrName>
                                            </p:attrNameLst>
                                          </p:cBhvr>
                                          <p:to>
                                            <p:strVal val="visible"/>
                                          </p:to>
                                        </p:set>
                                        <p:animScale>
                                          <p:cBhvr>
                                            <p:cTn id="19"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52"/>
                                            </p:tgtEl>
                                            <p:attrNameLst>
                                              <p:attrName>ppt_x</p:attrName>
                                              <p:attrName>ppt_y</p:attrName>
                                            </p:attrNameLst>
                                          </p:cBhvr>
                                        </p:animMotion>
                                        <p:animEffect transition="in" filter="fade">
                                          <p:cBhvr>
                                            <p:cTn id="21" dur="1000"/>
                                            <p:tgtEl>
                                              <p:spTgt spid="52"/>
                                            </p:tgtEl>
                                          </p:cBhvr>
                                        </p:animEffect>
                                      </p:childTnLst>
                                    </p:cTn>
                                  </p:par>
                                </p:childTnLst>
                              </p:cTn>
                            </p:par>
                            <p:par>
                              <p:cTn id="22" fill="hold">
                                <p:stCondLst>
                                  <p:cond delay="7500"/>
                                </p:stCondLst>
                                <p:childTnLst>
                                  <p:par>
                                    <p:cTn id="23" presetID="2" presetClass="entr" presetSubtype="1" fill="hold" grpId="0" nodeType="afterEffect" p14:presetBounceEnd="40000">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14:bounceEnd="40000">
                                          <p:cBhvr additive="base">
                                            <p:cTn id="25" dur="50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26" dur="500" fill="hold"/>
                                            <p:tgtEl>
                                              <p:spTgt spid="23"/>
                                            </p:tgtEl>
                                            <p:attrNameLst>
                                              <p:attrName>ppt_y</p:attrName>
                                            </p:attrNameLst>
                                          </p:cBhvr>
                                          <p:tavLst>
                                            <p:tav tm="0">
                                              <p:val>
                                                <p:strVal val="0-#ppt_h/2"/>
                                              </p:val>
                                            </p:tav>
                                            <p:tav tm="100000">
                                              <p:val>
                                                <p:strVal val="#ppt_y"/>
                                              </p:val>
                                            </p:tav>
                                          </p:tavLst>
                                        </p:anim>
                                      </p:childTnLst>
                                    </p:cTn>
                                  </p:par>
                                  <p:par>
                                    <p:cTn id="27" presetID="2" presetClass="entr" presetSubtype="8" fill="hold" nodeType="withEffect" p14:presetBounceEnd="40000">
                                      <p:stCondLst>
                                        <p:cond delay="300"/>
                                      </p:stCondLst>
                                      <p:childTnLst>
                                        <p:set>
                                          <p:cBhvr>
                                            <p:cTn id="28" dur="1" fill="hold">
                                              <p:stCondLst>
                                                <p:cond delay="0"/>
                                              </p:stCondLst>
                                            </p:cTn>
                                            <p:tgtEl>
                                              <p:spTgt spid="24"/>
                                            </p:tgtEl>
                                            <p:attrNameLst>
                                              <p:attrName>style.visibility</p:attrName>
                                            </p:attrNameLst>
                                          </p:cBhvr>
                                          <p:to>
                                            <p:strVal val="visible"/>
                                          </p:to>
                                        </p:set>
                                        <p:anim calcmode="lin" valueType="num" p14:bounceEnd="40000">
                                          <p:cBhvr additive="base">
                                            <p:cTn id="29" dur="500" fill="hold"/>
                                            <p:tgtEl>
                                              <p:spTgt spid="24"/>
                                            </p:tgtEl>
                                            <p:attrNameLst>
                                              <p:attrName>ppt_x</p:attrName>
                                            </p:attrNameLst>
                                          </p:cBhvr>
                                          <p:tavLst>
                                            <p:tav tm="0">
                                              <p:val>
                                                <p:strVal val="0-#ppt_w/2"/>
                                              </p:val>
                                            </p:tav>
                                            <p:tav tm="100000">
                                              <p:val>
                                                <p:strVal val="#ppt_x"/>
                                              </p:val>
                                            </p:tav>
                                          </p:tavLst>
                                        </p:anim>
                                        <p:anim calcmode="lin" valueType="num" p14:bounceEnd="40000">
                                          <p:cBhvr additive="base">
                                            <p:cTn id="30" dur="500" fill="hold"/>
                                            <p:tgtEl>
                                              <p:spTgt spid="24"/>
                                            </p:tgtEl>
                                            <p:attrNameLst>
                                              <p:attrName>ppt_y</p:attrName>
                                            </p:attrNameLst>
                                          </p:cBhvr>
                                          <p:tavLst>
                                            <p:tav tm="0">
                                              <p:val>
                                                <p:strVal val="#ppt_y"/>
                                              </p:val>
                                            </p:tav>
                                            <p:tav tm="100000">
                                              <p:val>
                                                <p:strVal val="#ppt_y"/>
                                              </p:val>
                                            </p:tav>
                                          </p:tavLst>
                                        </p:anim>
                                      </p:childTnLst>
                                    </p:cTn>
                                  </p:par>
                                  <p:par>
                                    <p:cTn id="31" presetID="2" presetClass="entr" presetSubtype="4" fill="hold" grpId="0" nodeType="withEffect" p14:presetBounceEnd="40000">
                                      <p:stCondLst>
                                        <p:cond delay="600"/>
                                      </p:stCondLst>
                                      <p:childTnLst>
                                        <p:set>
                                          <p:cBhvr>
                                            <p:cTn id="32" dur="1" fill="hold">
                                              <p:stCondLst>
                                                <p:cond delay="0"/>
                                              </p:stCondLst>
                                            </p:cTn>
                                            <p:tgtEl>
                                              <p:spTgt spid="27"/>
                                            </p:tgtEl>
                                            <p:attrNameLst>
                                              <p:attrName>style.visibility</p:attrName>
                                            </p:attrNameLst>
                                          </p:cBhvr>
                                          <p:to>
                                            <p:strVal val="visible"/>
                                          </p:to>
                                        </p:set>
                                        <p:anim calcmode="lin" valueType="num" p14:bounceEnd="40000">
                                          <p:cBhvr additive="base">
                                            <p:cTn id="33" dur="50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34" dur="500" fill="hold"/>
                                            <p:tgtEl>
                                              <p:spTgt spid="27"/>
                                            </p:tgtEl>
                                            <p:attrNameLst>
                                              <p:attrName>ppt_y</p:attrName>
                                            </p:attrNameLst>
                                          </p:cBhvr>
                                          <p:tavLst>
                                            <p:tav tm="0">
                                              <p:val>
                                                <p:strVal val="1+#ppt_h/2"/>
                                              </p:val>
                                            </p:tav>
                                            <p:tav tm="100000">
                                              <p:val>
                                                <p:strVal val="#ppt_y"/>
                                              </p:val>
                                            </p:tav>
                                          </p:tavLst>
                                        </p:anim>
                                      </p:childTnLst>
                                    </p:cTn>
                                  </p:par>
                                  <p:par>
                                    <p:cTn id="35" presetID="2" presetClass="entr" presetSubtype="2" fill="hold" nodeType="withEffect" p14:presetBounceEnd="40000">
                                      <p:stCondLst>
                                        <p:cond delay="900"/>
                                      </p:stCondLst>
                                      <p:childTnLst>
                                        <p:set>
                                          <p:cBhvr>
                                            <p:cTn id="36" dur="1" fill="hold">
                                              <p:stCondLst>
                                                <p:cond delay="0"/>
                                              </p:stCondLst>
                                            </p:cTn>
                                            <p:tgtEl>
                                              <p:spTgt spid="28"/>
                                            </p:tgtEl>
                                            <p:attrNameLst>
                                              <p:attrName>style.visibility</p:attrName>
                                            </p:attrNameLst>
                                          </p:cBhvr>
                                          <p:to>
                                            <p:strVal val="visible"/>
                                          </p:to>
                                        </p:set>
                                        <p:anim calcmode="lin" valueType="num" p14:bounceEnd="40000">
                                          <p:cBhvr additive="base">
                                            <p:cTn id="37" dur="500" fill="hold"/>
                                            <p:tgtEl>
                                              <p:spTgt spid="28"/>
                                            </p:tgtEl>
                                            <p:attrNameLst>
                                              <p:attrName>ppt_x</p:attrName>
                                            </p:attrNameLst>
                                          </p:cBhvr>
                                          <p:tavLst>
                                            <p:tav tm="0">
                                              <p:val>
                                                <p:strVal val="1+#ppt_w/2"/>
                                              </p:val>
                                            </p:tav>
                                            <p:tav tm="100000">
                                              <p:val>
                                                <p:strVal val="#ppt_x"/>
                                              </p:val>
                                            </p:tav>
                                          </p:tavLst>
                                        </p:anim>
                                        <p:anim calcmode="lin" valueType="num" p14:bounceEnd="40000">
                                          <p:cBhvr additive="base">
                                            <p:cTn id="38" dur="500" fill="hold"/>
                                            <p:tgtEl>
                                              <p:spTgt spid="28"/>
                                            </p:tgtEl>
                                            <p:attrNameLst>
                                              <p:attrName>ppt_y</p:attrName>
                                            </p:attrNameLst>
                                          </p:cBhvr>
                                          <p:tavLst>
                                            <p:tav tm="0">
                                              <p:val>
                                                <p:strVal val="#ppt_y"/>
                                              </p:val>
                                            </p:tav>
                                            <p:tav tm="100000">
                                              <p:val>
                                                <p:strVal val="#ppt_y"/>
                                              </p:val>
                                            </p:tav>
                                          </p:tavLst>
                                        </p:anim>
                                      </p:childTnLst>
                                    </p:cTn>
                                  </p:par>
                                </p:childTnLst>
                              </p:cTn>
                            </p:par>
                            <p:par>
                              <p:cTn id="39" fill="hold">
                                <p:stCondLst>
                                  <p:cond delay="8000"/>
                                </p:stCondLst>
                                <p:childTnLst>
                                  <p:par>
                                    <p:cTn id="40" presetID="53" presetClass="entr" presetSubtype="16"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8500"/>
                                </p:stCondLst>
                                <p:childTnLst>
                                  <p:par>
                                    <p:cTn id="46" presetID="22" presetClass="entr" presetSubtype="8"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left)">
                                          <p:cBhvr>
                                            <p:cTn id="48" dur="500"/>
                                            <p:tgtEl>
                                              <p:spTgt spid="43"/>
                                            </p:tgtEl>
                                          </p:cBhvr>
                                        </p:animEffect>
                                      </p:childTnLst>
                                    </p:cTn>
                                  </p:par>
                                </p:childTnLst>
                              </p:cTn>
                            </p:par>
                            <p:par>
                              <p:cTn id="49" fill="hold">
                                <p:stCondLst>
                                  <p:cond delay="9000"/>
                                </p:stCondLst>
                                <p:childTnLst>
                                  <p:par>
                                    <p:cTn id="50" presetID="53" presetClass="entr" presetSubtype="16"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childTnLst>
                              </p:cTn>
                            </p:par>
                            <p:par>
                              <p:cTn id="55" fill="hold">
                                <p:stCondLst>
                                  <p:cond delay="9500"/>
                                </p:stCondLst>
                                <p:childTnLst>
                                  <p:par>
                                    <p:cTn id="56" presetID="22" presetClass="entr" presetSubtype="8"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wipe(left)">
                                          <p:cBhvr>
                                            <p:cTn id="58" dur="500"/>
                                            <p:tgtEl>
                                              <p:spTgt spid="45"/>
                                            </p:tgtEl>
                                          </p:cBhvr>
                                        </p:animEffect>
                                      </p:childTnLst>
                                    </p:cTn>
                                  </p:par>
                                </p:childTnLst>
                              </p:cTn>
                            </p:par>
                            <p:par>
                              <p:cTn id="59" fill="hold">
                                <p:stCondLst>
                                  <p:cond delay="10000"/>
                                </p:stCondLst>
                                <p:childTnLst>
                                  <p:par>
                                    <p:cTn id="60" presetID="53" presetClass="entr" presetSubtype="16"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Effect transition="in" filter="fade">
                                          <p:cBhvr>
                                            <p:cTn id="64" dur="500"/>
                                            <p:tgtEl>
                                              <p:spTgt spid="32"/>
                                            </p:tgtEl>
                                          </p:cBhvr>
                                        </p:animEffect>
                                      </p:childTnLst>
                                    </p:cTn>
                                  </p:par>
                                </p:childTnLst>
                              </p:cTn>
                            </p:par>
                            <p:par>
                              <p:cTn id="65" fill="hold">
                                <p:stCondLst>
                                  <p:cond delay="10500"/>
                                </p:stCondLst>
                                <p:childTnLst>
                                  <p:par>
                                    <p:cTn id="66" presetID="22" presetClass="entr" presetSubtype="8"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wipe(left)">
                                          <p:cBhvr>
                                            <p:cTn id="68" dur="500"/>
                                            <p:tgtEl>
                                              <p:spTgt spid="47"/>
                                            </p:tgtEl>
                                          </p:cBhvr>
                                        </p:animEffect>
                                      </p:childTnLst>
                                    </p:cTn>
                                  </p:par>
                                </p:childTnLst>
                              </p:cTn>
                            </p:par>
                            <p:par>
                              <p:cTn id="69" fill="hold">
                                <p:stCondLst>
                                  <p:cond delay="11000"/>
                                </p:stCondLst>
                                <p:childTnLst>
                                  <p:par>
                                    <p:cTn id="70" presetID="53" presetClass="entr" presetSubtype="16"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500" fill="hold"/>
                                            <p:tgtEl>
                                              <p:spTgt spid="37"/>
                                            </p:tgtEl>
                                            <p:attrNameLst>
                                              <p:attrName>ppt_w</p:attrName>
                                            </p:attrNameLst>
                                          </p:cBhvr>
                                          <p:tavLst>
                                            <p:tav tm="0">
                                              <p:val>
                                                <p:fltVal val="0"/>
                                              </p:val>
                                            </p:tav>
                                            <p:tav tm="100000">
                                              <p:val>
                                                <p:strVal val="#ppt_w"/>
                                              </p:val>
                                            </p:tav>
                                          </p:tavLst>
                                        </p:anim>
                                        <p:anim calcmode="lin" valueType="num">
                                          <p:cBhvr>
                                            <p:cTn id="73" dur="500" fill="hold"/>
                                            <p:tgtEl>
                                              <p:spTgt spid="37"/>
                                            </p:tgtEl>
                                            <p:attrNameLst>
                                              <p:attrName>ppt_h</p:attrName>
                                            </p:attrNameLst>
                                          </p:cBhvr>
                                          <p:tavLst>
                                            <p:tav tm="0">
                                              <p:val>
                                                <p:fltVal val="0"/>
                                              </p:val>
                                            </p:tav>
                                            <p:tav tm="100000">
                                              <p:val>
                                                <p:strVal val="#ppt_h"/>
                                              </p:val>
                                            </p:tav>
                                          </p:tavLst>
                                        </p:anim>
                                        <p:animEffect transition="in" filter="fade">
                                          <p:cBhvr>
                                            <p:cTn id="74" dur="500"/>
                                            <p:tgtEl>
                                              <p:spTgt spid="37"/>
                                            </p:tgtEl>
                                          </p:cBhvr>
                                        </p:animEffect>
                                      </p:childTnLst>
                                    </p:cTn>
                                  </p:par>
                                </p:childTnLst>
                              </p:cTn>
                            </p:par>
                            <p:par>
                              <p:cTn id="75" fill="hold">
                                <p:stCondLst>
                                  <p:cond delay="11500"/>
                                </p:stCondLst>
                                <p:childTnLst>
                                  <p:par>
                                    <p:cTn id="76" presetID="22" presetClass="entr" presetSubtype="8" fill="hold" grpId="0" nodeType="after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wipe(left)">
                                          <p:cBhvr>
                                            <p:cTn id="7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31" grpId="0" animBg="1"/>
          <p:bldP spid="41" grpId="0" animBg="1"/>
          <p:bldP spid="43" grpId="0"/>
          <p:bldP spid="45" grpId="0"/>
          <p:bldP spid="47" grpId="0"/>
          <p:bldP spid="50" grpId="0"/>
          <p:bldP spid="5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16"/>
                                            </p:tgtEl>
                                            <p:attrNameLst>
                                              <p:attrName>r</p:attrName>
                                            </p:attrNameLst>
                                          </p:cBhvr>
                                        </p:animRot>
                                        <p:animRot by="-240000">
                                          <p:cBhvr>
                                            <p:cTn id="12" dur="200" fill="hold">
                                              <p:stCondLst>
                                                <p:cond delay="200"/>
                                              </p:stCondLst>
                                            </p:cTn>
                                            <p:tgtEl>
                                              <p:spTgt spid="16"/>
                                            </p:tgtEl>
                                            <p:attrNameLst>
                                              <p:attrName>r</p:attrName>
                                            </p:attrNameLst>
                                          </p:cBhvr>
                                        </p:animRot>
                                        <p:animRot by="240000">
                                          <p:cBhvr>
                                            <p:cTn id="13" dur="200" fill="hold">
                                              <p:stCondLst>
                                                <p:cond delay="400"/>
                                              </p:stCondLst>
                                            </p:cTn>
                                            <p:tgtEl>
                                              <p:spTgt spid="16"/>
                                            </p:tgtEl>
                                            <p:attrNameLst>
                                              <p:attrName>r</p:attrName>
                                            </p:attrNameLst>
                                          </p:cBhvr>
                                        </p:animRot>
                                        <p:animRot by="-240000">
                                          <p:cBhvr>
                                            <p:cTn id="14" dur="200" fill="hold">
                                              <p:stCondLst>
                                                <p:cond delay="600"/>
                                              </p:stCondLst>
                                            </p:cTn>
                                            <p:tgtEl>
                                              <p:spTgt spid="16"/>
                                            </p:tgtEl>
                                            <p:attrNameLst>
                                              <p:attrName>r</p:attrName>
                                            </p:attrNameLst>
                                          </p:cBhvr>
                                        </p:animRot>
                                        <p:animRot by="120000">
                                          <p:cBhvr>
                                            <p:cTn id="15" dur="200" fill="hold">
                                              <p:stCondLst>
                                                <p:cond delay="800"/>
                                              </p:stCondLst>
                                            </p:cTn>
                                            <p:tgtEl>
                                              <p:spTgt spid="16"/>
                                            </p:tgtEl>
                                            <p:attrNameLst>
                                              <p:attrName>r</p:attrName>
                                            </p:attrNameLst>
                                          </p:cBhvr>
                                        </p:animRot>
                                      </p:childTnLst>
                                    </p:cTn>
                                  </p:par>
                                </p:childTnLst>
                              </p:cTn>
                            </p:par>
                            <p:par>
                              <p:cTn id="16" fill="hold">
                                <p:stCondLst>
                                  <p:cond delay="500"/>
                                </p:stCondLst>
                                <p:childTnLst>
                                  <p:par>
                                    <p:cTn id="17" presetID="52" presetClass="entr" presetSubtype="0" fill="hold" grpId="0" nodeType="afterEffect">
                                      <p:stCondLst>
                                        <p:cond delay="0"/>
                                      </p:stCondLst>
                                      <p:iterate type="lt">
                                        <p:tmPct val="10000"/>
                                      </p:iterate>
                                      <p:childTnLst>
                                        <p:set>
                                          <p:cBhvr>
                                            <p:cTn id="18" dur="1" fill="hold">
                                              <p:stCondLst>
                                                <p:cond delay="0"/>
                                              </p:stCondLst>
                                            </p:cTn>
                                            <p:tgtEl>
                                              <p:spTgt spid="52"/>
                                            </p:tgtEl>
                                            <p:attrNameLst>
                                              <p:attrName>style.visibility</p:attrName>
                                            </p:attrNameLst>
                                          </p:cBhvr>
                                          <p:to>
                                            <p:strVal val="visible"/>
                                          </p:to>
                                        </p:set>
                                        <p:animScale>
                                          <p:cBhvr>
                                            <p:cTn id="19"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52"/>
                                            </p:tgtEl>
                                            <p:attrNameLst>
                                              <p:attrName>ppt_x</p:attrName>
                                              <p:attrName>ppt_y</p:attrName>
                                            </p:attrNameLst>
                                          </p:cBhvr>
                                        </p:animMotion>
                                        <p:animEffect transition="in" filter="fade">
                                          <p:cBhvr>
                                            <p:cTn id="21" dur="1000"/>
                                            <p:tgtEl>
                                              <p:spTgt spid="52"/>
                                            </p:tgtEl>
                                          </p:cBhvr>
                                        </p:animEffect>
                                      </p:childTnLst>
                                    </p:cTn>
                                  </p:par>
                                </p:childTnLst>
                              </p:cTn>
                            </p:par>
                            <p:par>
                              <p:cTn id="22" fill="hold">
                                <p:stCondLst>
                                  <p:cond delay="7500"/>
                                </p:stCondLst>
                                <p:childTnLst>
                                  <p:par>
                                    <p:cTn id="23" presetID="2" presetClass="entr" presetSubtype="1"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0-#ppt_h/2"/>
                                              </p:val>
                                            </p:tav>
                                            <p:tav tm="100000">
                                              <p:val>
                                                <p:strVal val="#ppt_y"/>
                                              </p:val>
                                            </p:tav>
                                          </p:tavLst>
                                        </p:anim>
                                      </p:childTnLst>
                                    </p:cTn>
                                  </p:par>
                                  <p:par>
                                    <p:cTn id="27" presetID="2" presetClass="entr" presetSubtype="8" fill="hold" nodeType="withEffect">
                                      <p:stCondLst>
                                        <p:cond delay="30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0-#ppt_w/2"/>
                                              </p:val>
                                            </p:tav>
                                            <p:tav tm="100000">
                                              <p:val>
                                                <p:strVal val="#ppt_x"/>
                                              </p:val>
                                            </p:tav>
                                          </p:tavLst>
                                        </p:anim>
                                        <p:anim calcmode="lin" valueType="num">
                                          <p:cBhvr additive="base">
                                            <p:cTn id="30" dur="500" fill="hold"/>
                                            <p:tgtEl>
                                              <p:spTgt spid="24"/>
                                            </p:tgtEl>
                                            <p:attrNameLst>
                                              <p:attrName>ppt_y</p:attrName>
                                            </p:attrNameLst>
                                          </p:cBhvr>
                                          <p:tavLst>
                                            <p:tav tm="0">
                                              <p:val>
                                                <p:strVal val="#ppt_y"/>
                                              </p:val>
                                            </p:tav>
                                            <p:tav tm="100000">
                                              <p:val>
                                                <p:strVal val="#ppt_y"/>
                                              </p:val>
                                            </p:tav>
                                          </p:tavLst>
                                        </p:anim>
                                      </p:childTnLst>
                                    </p:cTn>
                                  </p:par>
                                  <p:par>
                                    <p:cTn id="31" presetID="2" presetClass="entr" presetSubtype="4" fill="hold" grpId="0" nodeType="withEffect">
                                      <p:stCondLst>
                                        <p:cond delay="60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par>
                                    <p:cTn id="35" presetID="2" presetClass="entr" presetSubtype="2" fill="hold" nodeType="withEffect">
                                      <p:stCondLst>
                                        <p:cond delay="90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1+#ppt_w/2"/>
                                              </p:val>
                                            </p:tav>
                                            <p:tav tm="100000">
                                              <p:val>
                                                <p:strVal val="#ppt_x"/>
                                              </p:val>
                                            </p:tav>
                                          </p:tavLst>
                                        </p:anim>
                                        <p:anim calcmode="lin" valueType="num">
                                          <p:cBhvr additive="base">
                                            <p:cTn id="38" dur="500" fill="hold"/>
                                            <p:tgtEl>
                                              <p:spTgt spid="28"/>
                                            </p:tgtEl>
                                            <p:attrNameLst>
                                              <p:attrName>ppt_y</p:attrName>
                                            </p:attrNameLst>
                                          </p:cBhvr>
                                          <p:tavLst>
                                            <p:tav tm="0">
                                              <p:val>
                                                <p:strVal val="#ppt_y"/>
                                              </p:val>
                                            </p:tav>
                                            <p:tav tm="100000">
                                              <p:val>
                                                <p:strVal val="#ppt_y"/>
                                              </p:val>
                                            </p:tav>
                                          </p:tavLst>
                                        </p:anim>
                                      </p:childTnLst>
                                    </p:cTn>
                                  </p:par>
                                </p:childTnLst>
                              </p:cTn>
                            </p:par>
                            <p:par>
                              <p:cTn id="39" fill="hold">
                                <p:stCondLst>
                                  <p:cond delay="8000"/>
                                </p:stCondLst>
                                <p:childTnLst>
                                  <p:par>
                                    <p:cTn id="40" presetID="53" presetClass="entr" presetSubtype="16"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8500"/>
                                </p:stCondLst>
                                <p:childTnLst>
                                  <p:par>
                                    <p:cTn id="46" presetID="22" presetClass="entr" presetSubtype="8"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left)">
                                          <p:cBhvr>
                                            <p:cTn id="48" dur="500"/>
                                            <p:tgtEl>
                                              <p:spTgt spid="43"/>
                                            </p:tgtEl>
                                          </p:cBhvr>
                                        </p:animEffect>
                                      </p:childTnLst>
                                    </p:cTn>
                                  </p:par>
                                </p:childTnLst>
                              </p:cTn>
                            </p:par>
                            <p:par>
                              <p:cTn id="49" fill="hold">
                                <p:stCondLst>
                                  <p:cond delay="9000"/>
                                </p:stCondLst>
                                <p:childTnLst>
                                  <p:par>
                                    <p:cTn id="50" presetID="53" presetClass="entr" presetSubtype="16"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childTnLst>
                              </p:cTn>
                            </p:par>
                            <p:par>
                              <p:cTn id="55" fill="hold">
                                <p:stCondLst>
                                  <p:cond delay="9500"/>
                                </p:stCondLst>
                                <p:childTnLst>
                                  <p:par>
                                    <p:cTn id="56" presetID="22" presetClass="entr" presetSubtype="8"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wipe(left)">
                                          <p:cBhvr>
                                            <p:cTn id="58" dur="500"/>
                                            <p:tgtEl>
                                              <p:spTgt spid="45"/>
                                            </p:tgtEl>
                                          </p:cBhvr>
                                        </p:animEffect>
                                      </p:childTnLst>
                                    </p:cTn>
                                  </p:par>
                                </p:childTnLst>
                              </p:cTn>
                            </p:par>
                            <p:par>
                              <p:cTn id="59" fill="hold">
                                <p:stCondLst>
                                  <p:cond delay="10000"/>
                                </p:stCondLst>
                                <p:childTnLst>
                                  <p:par>
                                    <p:cTn id="60" presetID="53" presetClass="entr" presetSubtype="16"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Effect transition="in" filter="fade">
                                          <p:cBhvr>
                                            <p:cTn id="64" dur="500"/>
                                            <p:tgtEl>
                                              <p:spTgt spid="32"/>
                                            </p:tgtEl>
                                          </p:cBhvr>
                                        </p:animEffect>
                                      </p:childTnLst>
                                    </p:cTn>
                                  </p:par>
                                </p:childTnLst>
                              </p:cTn>
                            </p:par>
                            <p:par>
                              <p:cTn id="65" fill="hold">
                                <p:stCondLst>
                                  <p:cond delay="10500"/>
                                </p:stCondLst>
                                <p:childTnLst>
                                  <p:par>
                                    <p:cTn id="66" presetID="22" presetClass="entr" presetSubtype="8"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wipe(left)">
                                          <p:cBhvr>
                                            <p:cTn id="68" dur="500"/>
                                            <p:tgtEl>
                                              <p:spTgt spid="47"/>
                                            </p:tgtEl>
                                          </p:cBhvr>
                                        </p:animEffect>
                                      </p:childTnLst>
                                    </p:cTn>
                                  </p:par>
                                </p:childTnLst>
                              </p:cTn>
                            </p:par>
                            <p:par>
                              <p:cTn id="69" fill="hold">
                                <p:stCondLst>
                                  <p:cond delay="11000"/>
                                </p:stCondLst>
                                <p:childTnLst>
                                  <p:par>
                                    <p:cTn id="70" presetID="53" presetClass="entr" presetSubtype="16"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500" fill="hold"/>
                                            <p:tgtEl>
                                              <p:spTgt spid="37"/>
                                            </p:tgtEl>
                                            <p:attrNameLst>
                                              <p:attrName>ppt_w</p:attrName>
                                            </p:attrNameLst>
                                          </p:cBhvr>
                                          <p:tavLst>
                                            <p:tav tm="0">
                                              <p:val>
                                                <p:fltVal val="0"/>
                                              </p:val>
                                            </p:tav>
                                            <p:tav tm="100000">
                                              <p:val>
                                                <p:strVal val="#ppt_w"/>
                                              </p:val>
                                            </p:tav>
                                          </p:tavLst>
                                        </p:anim>
                                        <p:anim calcmode="lin" valueType="num">
                                          <p:cBhvr>
                                            <p:cTn id="73" dur="500" fill="hold"/>
                                            <p:tgtEl>
                                              <p:spTgt spid="37"/>
                                            </p:tgtEl>
                                            <p:attrNameLst>
                                              <p:attrName>ppt_h</p:attrName>
                                            </p:attrNameLst>
                                          </p:cBhvr>
                                          <p:tavLst>
                                            <p:tav tm="0">
                                              <p:val>
                                                <p:fltVal val="0"/>
                                              </p:val>
                                            </p:tav>
                                            <p:tav tm="100000">
                                              <p:val>
                                                <p:strVal val="#ppt_h"/>
                                              </p:val>
                                            </p:tav>
                                          </p:tavLst>
                                        </p:anim>
                                        <p:animEffect transition="in" filter="fade">
                                          <p:cBhvr>
                                            <p:cTn id="74" dur="500"/>
                                            <p:tgtEl>
                                              <p:spTgt spid="37"/>
                                            </p:tgtEl>
                                          </p:cBhvr>
                                        </p:animEffect>
                                      </p:childTnLst>
                                    </p:cTn>
                                  </p:par>
                                </p:childTnLst>
                              </p:cTn>
                            </p:par>
                            <p:par>
                              <p:cTn id="75" fill="hold">
                                <p:stCondLst>
                                  <p:cond delay="11500"/>
                                </p:stCondLst>
                                <p:childTnLst>
                                  <p:par>
                                    <p:cTn id="76" presetID="22" presetClass="entr" presetSubtype="8" fill="hold" grpId="0" nodeType="after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wipe(left)">
                                          <p:cBhvr>
                                            <p:cTn id="7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31" grpId="0" animBg="1"/>
          <p:bldP spid="41" grpId="0" animBg="1"/>
          <p:bldP spid="43" grpId="0"/>
          <p:bldP spid="45" grpId="0"/>
          <p:bldP spid="47" grpId="0"/>
          <p:bldP spid="50" grpId="0"/>
          <p:bldP spid="52"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90316" y="1142389"/>
            <a:ext cx="1206000" cy="1566000"/>
            <a:chOff x="3923769" y="1577930"/>
            <a:chExt cx="1384997" cy="1799434"/>
          </a:xfrm>
        </p:grpSpPr>
        <p:grpSp>
          <p:nvGrpSpPr>
            <p:cNvPr id="17" name="组合 16"/>
            <p:cNvGrpSpPr/>
            <p:nvPr/>
          </p:nvGrpSpPr>
          <p:grpSpPr>
            <a:xfrm rot="10800000">
              <a:off x="3923769" y="1577930"/>
              <a:ext cx="1384997" cy="1799434"/>
              <a:chOff x="4020870" y="2194485"/>
              <a:chExt cx="1102258" cy="1432090"/>
            </a:xfrm>
            <a:effectLst>
              <a:outerShdw blurRad="444500" dist="254000" dir="8100000" algn="tr" rotWithShape="0">
                <a:prstClr val="black">
                  <a:alpha val="50000"/>
                </a:prstClr>
              </a:outerShdw>
            </a:effectLst>
          </p:grpSpPr>
          <p:sp>
            <p:nvSpPr>
              <p:cNvPr id="1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20"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a:cs typeface="+mn-cs"/>
                </a:endParaRPr>
              </a:p>
            </p:txBody>
          </p:sp>
        </p:grpSp>
        <p:sp>
          <p:nvSpPr>
            <p:cNvPr id="18" name="TextBox 33"/>
            <p:cNvSpPr>
              <a:spLocks noChangeArrowheads="1"/>
            </p:cNvSpPr>
            <p:nvPr/>
          </p:nvSpPr>
          <p:spPr bwMode="auto">
            <a:xfrm>
              <a:off x="4107272" y="1871157"/>
              <a:ext cx="1041483" cy="84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rgbClr val="70AD47"/>
                  </a:solidFill>
                  <a:effectLst/>
                  <a:uLnTx/>
                  <a:uFillTx/>
                  <a:latin typeface="微软雅黑" panose="020B0503020204020204" pitchFamily="34" charset="-122"/>
                  <a:ea typeface="微软雅黑" panose="020B0503020204020204" pitchFamily="34" charset="-122"/>
                </a:rPr>
                <a:t>实施</a:t>
              </a:r>
              <a:endParaRPr kumimoji="0" lang="en-US" altLang="zh-CN" sz="2400" b="1" i="0" u="none" strike="noStrike" kern="0" cap="none" spc="0" normalizeH="0" baseline="0" noProof="0" dirty="0" smtClean="0">
                <a:ln>
                  <a:noFill/>
                </a:ln>
                <a:solidFill>
                  <a:srgbClr val="70AD47"/>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lang="en-US" altLang="zh-CN" sz="2400" b="1" kern="0" dirty="0">
                  <a:solidFill>
                    <a:srgbClr val="70AD47"/>
                  </a:solidFill>
                  <a:latin typeface="微软雅黑" panose="020B0503020204020204" pitchFamily="34" charset="-122"/>
                  <a:ea typeface="微软雅黑" panose="020B0503020204020204" pitchFamily="34" charset="-122"/>
                </a:rPr>
                <a:t>3</a:t>
              </a:r>
              <a:endParaRPr kumimoji="0" lang="zh-CN" altLang="en-US" sz="2400" b="1" i="0" u="none" strike="noStrike" kern="0" cap="none" spc="0" normalizeH="0" baseline="0" noProof="0" dirty="0">
                <a:ln>
                  <a:noFill/>
                </a:ln>
                <a:solidFill>
                  <a:srgbClr val="70AD47"/>
                </a:solidFill>
                <a:effectLst/>
                <a:uLnTx/>
                <a:uFillTx/>
                <a:latin typeface="微软雅黑" panose="020B0503020204020204" pitchFamily="34" charset="-122"/>
                <a:ea typeface="微软雅黑" panose="020B0503020204020204" pitchFamily="34" charset="-122"/>
              </a:endParaRPr>
            </a:p>
          </p:txBody>
        </p:sp>
      </p:grpSp>
      <p:cxnSp>
        <p:nvCxnSpPr>
          <p:cNvPr id="2" name="直接连接符 1"/>
          <p:cNvCxnSpPr/>
          <p:nvPr/>
        </p:nvCxnSpPr>
        <p:spPr>
          <a:xfrm>
            <a:off x="2901914"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119718" y="312584"/>
            <a:ext cx="1313180" cy="430887"/>
          </a:xfrm>
          <a:prstGeom prst="rect">
            <a:avLst/>
          </a:prstGeom>
          <a:noFill/>
        </p:spPr>
        <p:txBody>
          <a:bodyPr wrap="none" rtlCol="0">
            <a:spAutoFit/>
          </a:bodyPr>
          <a:lstStyle/>
          <a:p>
            <a:r>
              <a:rPr lang="zh-CN" altLang="en-US" sz="2200" dirty="0">
                <a:solidFill>
                  <a:prstClr val="white">
                    <a:lumMod val="50000"/>
                  </a:prstClr>
                </a:solidFill>
                <a:latin typeface="微软雅黑" panose="020B0503020204020204" pitchFamily="34" charset="-122"/>
              </a:rPr>
              <a:t>课</a:t>
            </a:r>
            <a:r>
              <a:rPr lang="zh-CN" altLang="en-US" sz="2200" dirty="0" smtClean="0">
                <a:solidFill>
                  <a:prstClr val="white">
                    <a:lumMod val="50000"/>
                  </a:prstClr>
                </a:solidFill>
                <a:latin typeface="微软雅黑" panose="020B0503020204020204" pitchFamily="34" charset="-122"/>
              </a:rPr>
              <a:t>前准备</a:t>
            </a:r>
          </a:p>
        </p:txBody>
      </p:sp>
      <p:cxnSp>
        <p:nvCxnSpPr>
          <p:cNvPr id="4" name="直接连接符 3"/>
          <p:cNvCxnSpPr/>
          <p:nvPr/>
        </p:nvCxnSpPr>
        <p:spPr>
          <a:xfrm>
            <a:off x="4636585"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854389" y="312584"/>
            <a:ext cx="1313180" cy="430887"/>
          </a:xfrm>
          <a:prstGeom prst="rect">
            <a:avLst/>
          </a:prstGeom>
          <a:noFill/>
        </p:spPr>
        <p:txBody>
          <a:bodyPr wrap="none" rtlCol="0">
            <a:spAutoFit/>
          </a:bodyPr>
          <a:lstStyle/>
          <a:p>
            <a:r>
              <a:rPr lang="zh-CN" altLang="en-US" sz="2200" b="1" dirty="0">
                <a:solidFill>
                  <a:srgbClr val="E94744"/>
                </a:solidFill>
                <a:latin typeface="微软雅黑" panose="020B0503020204020204" pitchFamily="34" charset="-122"/>
              </a:rPr>
              <a:t>课堂实施</a:t>
            </a:r>
            <a:endParaRPr lang="zh-CN" altLang="en-US" sz="2200" b="1" dirty="0" smtClean="0">
              <a:solidFill>
                <a:srgbClr val="E94744"/>
              </a:solidFill>
              <a:latin typeface="微软雅黑" panose="020B0503020204020204" pitchFamily="34" charset="-122"/>
            </a:endParaRPr>
          </a:p>
        </p:txBody>
      </p:sp>
      <p:cxnSp>
        <p:nvCxnSpPr>
          <p:cNvPr id="6" name="直接连接符 5"/>
          <p:cNvCxnSpPr/>
          <p:nvPr/>
        </p:nvCxnSpPr>
        <p:spPr>
          <a:xfrm>
            <a:off x="6357809"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494930" y="312584"/>
            <a:ext cx="1313180" cy="430887"/>
          </a:xfrm>
          <a:prstGeom prst="rect">
            <a:avLst/>
          </a:prstGeom>
          <a:noFill/>
        </p:spPr>
        <p:txBody>
          <a:bodyPr wrap="none" rtlCol="0">
            <a:spAutoFit/>
          </a:bodyPr>
          <a:lstStyle/>
          <a:p>
            <a:r>
              <a:rPr lang="zh-CN" altLang="en-US" sz="2200" dirty="0" smtClean="0">
                <a:solidFill>
                  <a:prstClr val="white">
                    <a:lumMod val="50000"/>
                  </a:prstClr>
                </a:solidFill>
                <a:latin typeface="微软雅黑" panose="020B0503020204020204" pitchFamily="34" charset="-122"/>
              </a:rPr>
              <a:t>课后提升</a:t>
            </a:r>
          </a:p>
        </p:txBody>
      </p:sp>
      <p:sp>
        <p:nvSpPr>
          <p:cNvPr id="189" name="MH_Picture_2"/>
          <p:cNvSpPr/>
          <p:nvPr>
            <p:custDataLst>
              <p:tags r:id="rId1"/>
            </p:custDataLst>
          </p:nvPr>
        </p:nvSpPr>
        <p:spPr>
          <a:xfrm>
            <a:off x="1267513" y="3083529"/>
            <a:ext cx="3911178" cy="2452590"/>
          </a:xfrm>
          <a:prstGeom prst="roundRect">
            <a:avLst>
              <a:gd name="adj" fmla="val 12702"/>
            </a:avLst>
          </a:prstGeom>
          <a:blipFill dpi="0" rotWithShape="1">
            <a:blip r:embed="rId10">
              <a:extLst>
                <a:ext uri="{28A0092B-C50C-407E-A947-70E740481C1C}">
                  <a14:useLocalDpi xmlns:a14="http://schemas.microsoft.com/office/drawing/2010/main" val="0"/>
                </a:ext>
              </a:extLst>
            </a:blip>
            <a:srcRect/>
            <a:stretch>
              <a:fillRect/>
            </a:stretch>
          </a:blip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0" name="MH_Other_1"/>
          <p:cNvSpPr/>
          <p:nvPr>
            <p:custDataLst>
              <p:tags r:id="rId2"/>
            </p:custDataLst>
          </p:nvPr>
        </p:nvSpPr>
        <p:spPr>
          <a:xfrm>
            <a:off x="1089242" y="2937670"/>
            <a:ext cx="950784" cy="950784"/>
          </a:xfrm>
          <a:custGeom>
            <a:avLst/>
            <a:gdLst>
              <a:gd name="connsiteX0" fmla="*/ 360370 w 838200"/>
              <a:gd name="connsiteY0" fmla="*/ 0 h 838200"/>
              <a:gd name="connsiteX1" fmla="*/ 838200 w 838200"/>
              <a:gd name="connsiteY1" fmla="*/ 0 h 838200"/>
              <a:gd name="connsiteX2" fmla="*/ 838200 w 838200"/>
              <a:gd name="connsiteY2" fmla="*/ 76200 h 838200"/>
              <a:gd name="connsiteX3" fmla="*/ 398462 w 838200"/>
              <a:gd name="connsiteY3" fmla="*/ 76200 h 838200"/>
              <a:gd name="connsiteX4" fmla="*/ 85725 w 838200"/>
              <a:gd name="connsiteY4" fmla="*/ 388937 h 838200"/>
              <a:gd name="connsiteX5" fmla="*/ 85725 w 838200"/>
              <a:gd name="connsiteY5" fmla="*/ 838200 h 838200"/>
              <a:gd name="connsiteX6" fmla="*/ 0 w 838200"/>
              <a:gd name="connsiteY6" fmla="*/ 838200 h 838200"/>
              <a:gd name="connsiteX7" fmla="*/ 0 w 838200"/>
              <a:gd name="connsiteY7" fmla="*/ 360370 h 838200"/>
              <a:gd name="connsiteX8" fmla="*/ 360370 w 838200"/>
              <a:gd name="connsiteY8"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838200">
                <a:moveTo>
                  <a:pt x="360370" y="0"/>
                </a:moveTo>
                <a:lnTo>
                  <a:pt x="838200" y="0"/>
                </a:lnTo>
                <a:lnTo>
                  <a:pt x="838200" y="76200"/>
                </a:lnTo>
                <a:lnTo>
                  <a:pt x="398462" y="76200"/>
                </a:lnTo>
                <a:cubicBezTo>
                  <a:pt x="225742" y="76200"/>
                  <a:pt x="85725" y="216217"/>
                  <a:pt x="85725" y="388937"/>
                </a:cubicBezTo>
                <a:lnTo>
                  <a:pt x="85725" y="838200"/>
                </a:lnTo>
                <a:lnTo>
                  <a:pt x="0" y="838200"/>
                </a:lnTo>
                <a:lnTo>
                  <a:pt x="0" y="360370"/>
                </a:lnTo>
                <a:cubicBezTo>
                  <a:pt x="0" y="161343"/>
                  <a:pt x="161343" y="0"/>
                  <a:pt x="360370" y="0"/>
                </a:cubicBez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2"/>
              </a:solidFill>
            </a:endParaRPr>
          </a:p>
        </p:txBody>
      </p:sp>
      <p:sp>
        <p:nvSpPr>
          <p:cNvPr id="191" name="MH_Text_2"/>
          <p:cNvSpPr/>
          <p:nvPr>
            <p:custDataLst>
              <p:tags r:id="rId3"/>
            </p:custDataLst>
          </p:nvPr>
        </p:nvSpPr>
        <p:spPr>
          <a:xfrm>
            <a:off x="2202091" y="5763010"/>
            <a:ext cx="2895568" cy="864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r>
              <a:rPr lang="en-US" altLang="zh-CN" dirty="0" smtClean="0">
                <a:solidFill>
                  <a:schemeClr val="tx2"/>
                </a:solidFill>
                <a:latin typeface="微软雅黑" panose="020B0503020204020204" pitchFamily="34" charset="-122"/>
                <a:ea typeface="微软雅黑" panose="020B0503020204020204" pitchFamily="34" charset="-122"/>
              </a:rPr>
              <a:t>TH</a:t>
            </a:r>
            <a:r>
              <a:rPr lang="zh-CN" altLang="en-US" dirty="0" smtClean="0">
                <a:solidFill>
                  <a:schemeClr val="tx2"/>
                </a:solidFill>
                <a:latin typeface="微软雅黑" panose="020B0503020204020204" pitchFamily="34" charset="-122"/>
                <a:ea typeface="微软雅黑" panose="020B0503020204020204" pitchFamily="34" charset="-122"/>
              </a:rPr>
              <a:t>设计师</a:t>
            </a:r>
            <a:r>
              <a:rPr lang="zh-CN" altLang="en-US" dirty="0">
                <a:solidFill>
                  <a:schemeClr val="tx2"/>
                </a:solidFill>
                <a:latin typeface="微软雅黑" panose="020B0503020204020204" pitchFamily="34" charset="-122"/>
                <a:ea typeface="微软雅黑" panose="020B0503020204020204" pitchFamily="34" charset="-122"/>
              </a:rPr>
              <a:t>致力于教学课件、教学设计、汇报</a:t>
            </a:r>
            <a:r>
              <a:rPr lang="en-US" altLang="zh-CN" dirty="0">
                <a:solidFill>
                  <a:schemeClr val="tx2"/>
                </a:solidFill>
                <a:latin typeface="微软雅黑" panose="020B0503020204020204" pitchFamily="34" charset="-122"/>
                <a:ea typeface="微软雅黑" panose="020B0503020204020204" pitchFamily="34" charset="-122"/>
              </a:rPr>
              <a:t>PPT</a:t>
            </a:r>
            <a:r>
              <a:rPr lang="zh-CN" altLang="en-US" dirty="0">
                <a:solidFill>
                  <a:schemeClr val="tx2"/>
                </a:solidFill>
                <a:latin typeface="微软雅黑" panose="020B0503020204020204" pitchFamily="34" charset="-122"/>
                <a:ea typeface="微软雅黑" panose="020B0503020204020204" pitchFamily="34" charset="-122"/>
              </a:rPr>
              <a:t>及相册</a:t>
            </a:r>
            <a:r>
              <a:rPr lang="en-US" altLang="zh-CN" dirty="0">
                <a:solidFill>
                  <a:schemeClr val="tx2"/>
                </a:solidFill>
                <a:latin typeface="微软雅黑" panose="020B0503020204020204" pitchFamily="34" charset="-122"/>
                <a:ea typeface="微软雅黑" panose="020B0503020204020204" pitchFamily="34" charset="-122"/>
              </a:rPr>
              <a:t>PPT</a:t>
            </a:r>
            <a:r>
              <a:rPr lang="zh-CN" altLang="en-US" dirty="0">
                <a:solidFill>
                  <a:schemeClr val="tx2"/>
                </a:solidFill>
                <a:latin typeface="微软雅黑" panose="020B0503020204020204" pitchFamily="34" charset="-122"/>
                <a:ea typeface="微软雅黑" panose="020B0503020204020204" pitchFamily="34" charset="-122"/>
              </a:rPr>
              <a:t>的原创设计与美化</a:t>
            </a:r>
          </a:p>
        </p:txBody>
      </p:sp>
      <p:sp>
        <p:nvSpPr>
          <p:cNvPr id="192" name="MH_Picture_1"/>
          <p:cNvSpPr/>
          <p:nvPr>
            <p:custDataLst>
              <p:tags r:id="rId4"/>
            </p:custDataLst>
          </p:nvPr>
        </p:nvSpPr>
        <p:spPr>
          <a:xfrm>
            <a:off x="4548437" y="1340426"/>
            <a:ext cx="3911178" cy="2452590"/>
          </a:xfrm>
          <a:prstGeom prst="roundRect">
            <a:avLst>
              <a:gd name="adj" fmla="val 12702"/>
            </a:avLst>
          </a:prstGeom>
          <a:blipFill dpi="0" rotWithShape="1">
            <a:blip r:embed="rId11">
              <a:extLst>
                <a:ext uri="{28A0092B-C50C-407E-A947-70E740481C1C}">
                  <a14:useLocalDpi xmlns:a14="http://schemas.microsoft.com/office/drawing/2010/main" val="0"/>
                </a:ext>
              </a:extLst>
            </a:blip>
            <a:srcRect/>
            <a:stretch>
              <a:fillRect/>
            </a:stretch>
          </a:blip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3" name="MH_Other_2"/>
          <p:cNvSpPr/>
          <p:nvPr>
            <p:custDataLst>
              <p:tags r:id="rId5"/>
            </p:custDataLst>
          </p:nvPr>
        </p:nvSpPr>
        <p:spPr>
          <a:xfrm>
            <a:off x="4359362" y="1183762"/>
            <a:ext cx="950784" cy="950784"/>
          </a:xfrm>
          <a:custGeom>
            <a:avLst/>
            <a:gdLst>
              <a:gd name="connsiteX0" fmla="*/ 360370 w 838200"/>
              <a:gd name="connsiteY0" fmla="*/ 0 h 838200"/>
              <a:gd name="connsiteX1" fmla="*/ 838200 w 838200"/>
              <a:gd name="connsiteY1" fmla="*/ 0 h 838200"/>
              <a:gd name="connsiteX2" fmla="*/ 838200 w 838200"/>
              <a:gd name="connsiteY2" fmla="*/ 76200 h 838200"/>
              <a:gd name="connsiteX3" fmla="*/ 398462 w 838200"/>
              <a:gd name="connsiteY3" fmla="*/ 76200 h 838200"/>
              <a:gd name="connsiteX4" fmla="*/ 85725 w 838200"/>
              <a:gd name="connsiteY4" fmla="*/ 388937 h 838200"/>
              <a:gd name="connsiteX5" fmla="*/ 85725 w 838200"/>
              <a:gd name="connsiteY5" fmla="*/ 838200 h 838200"/>
              <a:gd name="connsiteX6" fmla="*/ 0 w 838200"/>
              <a:gd name="connsiteY6" fmla="*/ 838200 h 838200"/>
              <a:gd name="connsiteX7" fmla="*/ 0 w 838200"/>
              <a:gd name="connsiteY7" fmla="*/ 360370 h 838200"/>
              <a:gd name="connsiteX8" fmla="*/ 360370 w 838200"/>
              <a:gd name="connsiteY8"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838200">
                <a:moveTo>
                  <a:pt x="360370" y="0"/>
                </a:moveTo>
                <a:lnTo>
                  <a:pt x="838200" y="0"/>
                </a:lnTo>
                <a:lnTo>
                  <a:pt x="838200" y="76200"/>
                </a:lnTo>
                <a:lnTo>
                  <a:pt x="398462" y="76200"/>
                </a:lnTo>
                <a:cubicBezTo>
                  <a:pt x="225742" y="76200"/>
                  <a:pt x="85725" y="216217"/>
                  <a:pt x="85725" y="388937"/>
                </a:cubicBezTo>
                <a:lnTo>
                  <a:pt x="85725" y="838200"/>
                </a:lnTo>
                <a:lnTo>
                  <a:pt x="0" y="838200"/>
                </a:lnTo>
                <a:lnTo>
                  <a:pt x="0" y="360370"/>
                </a:lnTo>
                <a:cubicBezTo>
                  <a:pt x="0" y="161343"/>
                  <a:pt x="161343" y="0"/>
                  <a:pt x="360370" y="0"/>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4" name="MH_Other_3"/>
          <p:cNvSpPr/>
          <p:nvPr>
            <p:custDataLst>
              <p:tags r:id="rId6"/>
            </p:custDataLst>
          </p:nvPr>
        </p:nvSpPr>
        <p:spPr>
          <a:xfrm rot="10800000" flipH="1" flipV="1">
            <a:off x="1953591" y="3031307"/>
            <a:ext cx="6684297" cy="3547431"/>
          </a:xfrm>
          <a:custGeom>
            <a:avLst/>
            <a:gdLst>
              <a:gd name="connsiteX0" fmla="*/ 5807923 w 5893648"/>
              <a:gd name="connsiteY0" fmla="*/ 0 h 3126974"/>
              <a:gd name="connsiteX1" fmla="*/ 5893648 w 5893648"/>
              <a:gd name="connsiteY1" fmla="*/ 0 h 3126974"/>
              <a:gd name="connsiteX2" fmla="*/ 5893648 w 5893648"/>
              <a:gd name="connsiteY2" fmla="*/ 477830 h 3126974"/>
              <a:gd name="connsiteX3" fmla="*/ 5533278 w 5893648"/>
              <a:gd name="connsiteY3" fmla="*/ 838200 h 3126974"/>
              <a:gd name="connsiteX4" fmla="*/ 5176948 w 5893648"/>
              <a:gd name="connsiteY4" fmla="*/ 838200 h 3126974"/>
              <a:gd name="connsiteX5" fmla="*/ 5055448 w 5893648"/>
              <a:gd name="connsiteY5" fmla="*/ 838200 h 3126974"/>
              <a:gd name="connsiteX6" fmla="*/ 3740998 w 5893648"/>
              <a:gd name="connsiteY6" fmla="*/ 838200 h 3126974"/>
              <a:gd name="connsiteX7" fmla="*/ 3340948 w 5893648"/>
              <a:gd name="connsiteY7" fmla="*/ 838200 h 3126974"/>
              <a:gd name="connsiteX8" fmla="*/ 3301260 w 5893648"/>
              <a:gd name="connsiteY8" fmla="*/ 838200 h 3126974"/>
              <a:gd name="connsiteX9" fmla="*/ 2988523 w 5893648"/>
              <a:gd name="connsiteY9" fmla="*/ 1150937 h 3126974"/>
              <a:gd name="connsiteX10" fmla="*/ 2988523 w 5893648"/>
              <a:gd name="connsiteY10" fmla="*/ 1526774 h 3126974"/>
              <a:gd name="connsiteX11" fmla="*/ 2990850 w 5893648"/>
              <a:gd name="connsiteY11" fmla="*/ 1526774 h 3126974"/>
              <a:gd name="connsiteX12" fmla="*/ 2990850 w 5893648"/>
              <a:gd name="connsiteY12" fmla="*/ 2004604 h 3126974"/>
              <a:gd name="connsiteX13" fmla="*/ 2630480 w 5893648"/>
              <a:gd name="connsiteY13" fmla="*/ 2364974 h 3126974"/>
              <a:gd name="connsiteX14" fmla="*/ 2274150 w 5893648"/>
              <a:gd name="connsiteY14" fmla="*/ 2364974 h 3126974"/>
              <a:gd name="connsiteX15" fmla="*/ 2152650 w 5893648"/>
              <a:gd name="connsiteY15" fmla="*/ 2364974 h 3126974"/>
              <a:gd name="connsiteX16" fmla="*/ 838200 w 5893648"/>
              <a:gd name="connsiteY16" fmla="*/ 2364974 h 3126974"/>
              <a:gd name="connsiteX17" fmla="*/ 438150 w 5893648"/>
              <a:gd name="connsiteY17" fmla="*/ 2364974 h 3126974"/>
              <a:gd name="connsiteX18" fmla="*/ 398462 w 5893648"/>
              <a:gd name="connsiteY18" fmla="*/ 2364974 h 3126974"/>
              <a:gd name="connsiteX19" fmla="*/ 85725 w 5893648"/>
              <a:gd name="connsiteY19" fmla="*/ 2677711 h 3126974"/>
              <a:gd name="connsiteX20" fmla="*/ 85725 w 5893648"/>
              <a:gd name="connsiteY20" fmla="*/ 3126974 h 3126974"/>
              <a:gd name="connsiteX21" fmla="*/ 0 w 5893648"/>
              <a:gd name="connsiteY21" fmla="*/ 3126974 h 3126974"/>
              <a:gd name="connsiteX22" fmla="*/ 0 w 5893648"/>
              <a:gd name="connsiteY22" fmla="*/ 2649144 h 3126974"/>
              <a:gd name="connsiteX23" fmla="*/ 360370 w 5893648"/>
              <a:gd name="connsiteY23" fmla="*/ 2288774 h 3126974"/>
              <a:gd name="connsiteX24" fmla="*/ 438150 w 5893648"/>
              <a:gd name="connsiteY24" fmla="*/ 2288774 h 3126974"/>
              <a:gd name="connsiteX25" fmla="*/ 838200 w 5893648"/>
              <a:gd name="connsiteY25" fmla="*/ 2288774 h 3126974"/>
              <a:gd name="connsiteX26" fmla="*/ 2152650 w 5893648"/>
              <a:gd name="connsiteY26" fmla="*/ 2288774 h 3126974"/>
              <a:gd name="connsiteX27" fmla="*/ 2274150 w 5893648"/>
              <a:gd name="connsiteY27" fmla="*/ 2288774 h 3126974"/>
              <a:gd name="connsiteX28" fmla="*/ 2592388 w 5893648"/>
              <a:gd name="connsiteY28" fmla="*/ 2288774 h 3126974"/>
              <a:gd name="connsiteX29" fmla="*/ 2905125 w 5893648"/>
              <a:gd name="connsiteY29" fmla="*/ 1976037 h 3126974"/>
              <a:gd name="connsiteX30" fmla="*/ 2905125 w 5893648"/>
              <a:gd name="connsiteY30" fmla="*/ 1600200 h 3126974"/>
              <a:gd name="connsiteX31" fmla="*/ 2902798 w 5893648"/>
              <a:gd name="connsiteY31" fmla="*/ 1600200 h 3126974"/>
              <a:gd name="connsiteX32" fmla="*/ 2902798 w 5893648"/>
              <a:gd name="connsiteY32" fmla="*/ 1122370 h 3126974"/>
              <a:gd name="connsiteX33" fmla="*/ 3263168 w 5893648"/>
              <a:gd name="connsiteY33" fmla="*/ 762000 h 3126974"/>
              <a:gd name="connsiteX34" fmla="*/ 3340948 w 5893648"/>
              <a:gd name="connsiteY34" fmla="*/ 762000 h 3126974"/>
              <a:gd name="connsiteX35" fmla="*/ 3740998 w 5893648"/>
              <a:gd name="connsiteY35" fmla="*/ 762000 h 3126974"/>
              <a:gd name="connsiteX36" fmla="*/ 5055448 w 5893648"/>
              <a:gd name="connsiteY36" fmla="*/ 762000 h 3126974"/>
              <a:gd name="connsiteX37" fmla="*/ 5176948 w 5893648"/>
              <a:gd name="connsiteY37" fmla="*/ 762000 h 3126974"/>
              <a:gd name="connsiteX38" fmla="*/ 5495186 w 5893648"/>
              <a:gd name="connsiteY38" fmla="*/ 762000 h 3126974"/>
              <a:gd name="connsiteX39" fmla="*/ 5807923 w 5893648"/>
              <a:gd name="connsiteY39" fmla="*/ 449263 h 312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893648" h="3126974">
                <a:moveTo>
                  <a:pt x="5807923" y="0"/>
                </a:moveTo>
                <a:lnTo>
                  <a:pt x="5893648" y="0"/>
                </a:lnTo>
                <a:lnTo>
                  <a:pt x="5893648" y="477830"/>
                </a:lnTo>
                <a:cubicBezTo>
                  <a:pt x="5893648" y="676857"/>
                  <a:pt x="5732305" y="838200"/>
                  <a:pt x="5533278" y="838200"/>
                </a:cubicBezTo>
                <a:lnTo>
                  <a:pt x="5176948" y="838200"/>
                </a:lnTo>
                <a:lnTo>
                  <a:pt x="5055448" y="838200"/>
                </a:lnTo>
                <a:lnTo>
                  <a:pt x="3740998" y="838200"/>
                </a:lnTo>
                <a:lnTo>
                  <a:pt x="3340948" y="838200"/>
                </a:lnTo>
                <a:lnTo>
                  <a:pt x="3301260" y="838200"/>
                </a:lnTo>
                <a:cubicBezTo>
                  <a:pt x="3128540" y="838200"/>
                  <a:pt x="2988523" y="978217"/>
                  <a:pt x="2988523" y="1150937"/>
                </a:cubicBezTo>
                <a:lnTo>
                  <a:pt x="2988523" y="1526774"/>
                </a:lnTo>
                <a:lnTo>
                  <a:pt x="2990850" y="1526774"/>
                </a:lnTo>
                <a:lnTo>
                  <a:pt x="2990850" y="2004604"/>
                </a:lnTo>
                <a:cubicBezTo>
                  <a:pt x="2990850" y="2203631"/>
                  <a:pt x="2829507" y="2364974"/>
                  <a:pt x="2630480" y="2364974"/>
                </a:cubicBezTo>
                <a:lnTo>
                  <a:pt x="2274150" y="2364974"/>
                </a:lnTo>
                <a:lnTo>
                  <a:pt x="2152650" y="2364974"/>
                </a:lnTo>
                <a:lnTo>
                  <a:pt x="838200" y="2364974"/>
                </a:lnTo>
                <a:lnTo>
                  <a:pt x="438150" y="2364974"/>
                </a:lnTo>
                <a:lnTo>
                  <a:pt x="398462" y="2364974"/>
                </a:lnTo>
                <a:cubicBezTo>
                  <a:pt x="225742" y="2364974"/>
                  <a:pt x="85725" y="2504991"/>
                  <a:pt x="85725" y="2677711"/>
                </a:cubicBezTo>
                <a:lnTo>
                  <a:pt x="85725" y="3126974"/>
                </a:lnTo>
                <a:lnTo>
                  <a:pt x="0" y="3126974"/>
                </a:lnTo>
                <a:lnTo>
                  <a:pt x="0" y="2649144"/>
                </a:lnTo>
                <a:cubicBezTo>
                  <a:pt x="0" y="2450117"/>
                  <a:pt x="161343" y="2288774"/>
                  <a:pt x="360370" y="2288774"/>
                </a:cubicBezTo>
                <a:lnTo>
                  <a:pt x="438150" y="2288774"/>
                </a:lnTo>
                <a:lnTo>
                  <a:pt x="838200" y="2288774"/>
                </a:lnTo>
                <a:lnTo>
                  <a:pt x="2152650" y="2288774"/>
                </a:lnTo>
                <a:lnTo>
                  <a:pt x="2274150" y="2288774"/>
                </a:lnTo>
                <a:lnTo>
                  <a:pt x="2592388" y="2288774"/>
                </a:lnTo>
                <a:cubicBezTo>
                  <a:pt x="2765108" y="2288774"/>
                  <a:pt x="2905125" y="2148757"/>
                  <a:pt x="2905125" y="1976037"/>
                </a:cubicBezTo>
                <a:lnTo>
                  <a:pt x="2905125" y="1600200"/>
                </a:lnTo>
                <a:lnTo>
                  <a:pt x="2902798" y="1600200"/>
                </a:lnTo>
                <a:lnTo>
                  <a:pt x="2902798" y="1122370"/>
                </a:lnTo>
                <a:cubicBezTo>
                  <a:pt x="2902798" y="923343"/>
                  <a:pt x="3064141" y="762000"/>
                  <a:pt x="3263168" y="762000"/>
                </a:cubicBezTo>
                <a:lnTo>
                  <a:pt x="3340948" y="762000"/>
                </a:lnTo>
                <a:lnTo>
                  <a:pt x="3740998" y="762000"/>
                </a:lnTo>
                <a:lnTo>
                  <a:pt x="5055448" y="762000"/>
                </a:lnTo>
                <a:lnTo>
                  <a:pt x="5176948" y="762000"/>
                </a:lnTo>
                <a:lnTo>
                  <a:pt x="5495186" y="762000"/>
                </a:lnTo>
                <a:cubicBezTo>
                  <a:pt x="5667906" y="762000"/>
                  <a:pt x="5807923" y="621983"/>
                  <a:pt x="5807923" y="449263"/>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5" name="MH_Text_1"/>
          <p:cNvSpPr/>
          <p:nvPr>
            <p:custDataLst>
              <p:tags r:id="rId7"/>
            </p:custDataLst>
          </p:nvPr>
        </p:nvSpPr>
        <p:spPr>
          <a:xfrm>
            <a:off x="5493819" y="4030711"/>
            <a:ext cx="2895568" cy="864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r>
              <a:rPr lang="en-US" altLang="zh-CN" dirty="0" smtClean="0">
                <a:solidFill>
                  <a:schemeClr val="accent3"/>
                </a:solidFill>
                <a:latin typeface="微软雅黑" panose="020B0503020204020204" pitchFamily="34" charset="-122"/>
                <a:ea typeface="微软雅黑" panose="020B0503020204020204" pitchFamily="34" charset="-122"/>
              </a:rPr>
              <a:t>TH</a:t>
            </a:r>
            <a:r>
              <a:rPr lang="zh-CN" altLang="en-US" dirty="0" smtClean="0">
                <a:solidFill>
                  <a:schemeClr val="accent3"/>
                </a:solidFill>
                <a:latin typeface="微软雅黑" panose="020B0503020204020204" pitchFamily="34" charset="-122"/>
                <a:ea typeface="微软雅黑" panose="020B0503020204020204" pitchFamily="34" charset="-122"/>
              </a:rPr>
              <a:t>设计师</a:t>
            </a:r>
            <a:r>
              <a:rPr lang="zh-CN" altLang="en-US" dirty="0">
                <a:solidFill>
                  <a:schemeClr val="accent3"/>
                </a:solidFill>
                <a:latin typeface="微软雅黑" panose="020B0503020204020204" pitchFamily="34" charset="-122"/>
                <a:ea typeface="微软雅黑" panose="020B0503020204020204" pitchFamily="34" charset="-122"/>
              </a:rPr>
              <a:t>致力于教学课件、教学设计、汇报</a:t>
            </a:r>
            <a:r>
              <a:rPr lang="en-US" altLang="zh-CN" dirty="0">
                <a:solidFill>
                  <a:schemeClr val="accent3"/>
                </a:solidFill>
                <a:latin typeface="微软雅黑" panose="020B0503020204020204" pitchFamily="34" charset="-122"/>
                <a:ea typeface="微软雅黑" panose="020B0503020204020204" pitchFamily="34" charset="-122"/>
              </a:rPr>
              <a:t>PPT</a:t>
            </a:r>
            <a:r>
              <a:rPr lang="zh-CN" altLang="en-US" dirty="0">
                <a:solidFill>
                  <a:schemeClr val="accent3"/>
                </a:solidFill>
                <a:latin typeface="微软雅黑" panose="020B0503020204020204" pitchFamily="34" charset="-122"/>
                <a:ea typeface="微软雅黑" panose="020B0503020204020204" pitchFamily="34" charset="-122"/>
              </a:rPr>
              <a:t>及相册</a:t>
            </a:r>
            <a:r>
              <a:rPr lang="en-US" altLang="zh-CN" dirty="0">
                <a:solidFill>
                  <a:schemeClr val="accent3"/>
                </a:solidFill>
                <a:latin typeface="微软雅黑" panose="020B0503020204020204" pitchFamily="34" charset="-122"/>
                <a:ea typeface="微软雅黑" panose="020B0503020204020204" pitchFamily="34" charset="-122"/>
              </a:rPr>
              <a:t>PPT</a:t>
            </a:r>
            <a:r>
              <a:rPr lang="zh-CN" altLang="en-US" dirty="0">
                <a:solidFill>
                  <a:schemeClr val="accent3"/>
                </a:solidFill>
                <a:latin typeface="微软雅黑" panose="020B0503020204020204" pitchFamily="34" charset="-122"/>
                <a:ea typeface="微软雅黑" panose="020B0503020204020204" pitchFamily="34" charset="-122"/>
              </a:rPr>
              <a:t>的原创设计与美化</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750"/>
                                        <p:tgtEl>
                                          <p:spTgt spid="192"/>
                                        </p:tgtEl>
                                      </p:cBhvr>
                                    </p:animEffect>
                                    <p:anim calcmode="lin" valueType="num">
                                      <p:cBhvr>
                                        <p:cTn id="8" dur="750" fill="hold"/>
                                        <p:tgtEl>
                                          <p:spTgt spid="192"/>
                                        </p:tgtEl>
                                        <p:attrNameLst>
                                          <p:attrName>ppt_x</p:attrName>
                                        </p:attrNameLst>
                                      </p:cBhvr>
                                      <p:tavLst>
                                        <p:tav tm="0">
                                          <p:val>
                                            <p:strVal val="#ppt_x"/>
                                          </p:val>
                                        </p:tav>
                                        <p:tav tm="100000">
                                          <p:val>
                                            <p:strVal val="#ppt_x"/>
                                          </p:val>
                                        </p:tav>
                                      </p:tavLst>
                                    </p:anim>
                                    <p:anim calcmode="lin" valueType="num">
                                      <p:cBhvr>
                                        <p:cTn id="9" dur="750" fill="hold"/>
                                        <p:tgtEl>
                                          <p:spTgt spid="19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89"/>
                                        </p:tgtEl>
                                        <p:attrNameLst>
                                          <p:attrName>style.visibility</p:attrName>
                                        </p:attrNameLst>
                                      </p:cBhvr>
                                      <p:to>
                                        <p:strVal val="visible"/>
                                      </p:to>
                                    </p:set>
                                    <p:animEffect transition="in" filter="fade">
                                      <p:cBhvr>
                                        <p:cTn id="12" dur="750"/>
                                        <p:tgtEl>
                                          <p:spTgt spid="189"/>
                                        </p:tgtEl>
                                      </p:cBhvr>
                                    </p:animEffect>
                                    <p:anim calcmode="lin" valueType="num">
                                      <p:cBhvr>
                                        <p:cTn id="13" dur="750" fill="hold"/>
                                        <p:tgtEl>
                                          <p:spTgt spid="189"/>
                                        </p:tgtEl>
                                        <p:attrNameLst>
                                          <p:attrName>ppt_x</p:attrName>
                                        </p:attrNameLst>
                                      </p:cBhvr>
                                      <p:tavLst>
                                        <p:tav tm="0">
                                          <p:val>
                                            <p:strVal val="#ppt_x"/>
                                          </p:val>
                                        </p:tav>
                                        <p:tav tm="100000">
                                          <p:val>
                                            <p:strVal val="#ppt_x"/>
                                          </p:val>
                                        </p:tav>
                                      </p:tavLst>
                                    </p:anim>
                                    <p:anim calcmode="lin" valueType="num">
                                      <p:cBhvr>
                                        <p:cTn id="14" dur="750" fill="hold"/>
                                        <p:tgtEl>
                                          <p:spTgt spid="18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94"/>
                                        </p:tgtEl>
                                        <p:attrNameLst>
                                          <p:attrName>style.visibility</p:attrName>
                                        </p:attrNameLst>
                                      </p:cBhvr>
                                      <p:to>
                                        <p:strVal val="visible"/>
                                      </p:to>
                                    </p:set>
                                    <p:animEffect transition="in" filter="wipe(down)">
                                      <p:cBhvr>
                                        <p:cTn id="18" dur="500"/>
                                        <p:tgtEl>
                                          <p:spTgt spid="194"/>
                                        </p:tgtEl>
                                      </p:cBhvr>
                                    </p:animEffect>
                                  </p:childTnLst>
                                </p:cTn>
                              </p:par>
                            </p:childTnLst>
                          </p:cTn>
                        </p:par>
                        <p:par>
                          <p:cTn id="19" fill="hold">
                            <p:stCondLst>
                              <p:cond delay="1500"/>
                            </p:stCondLst>
                            <p:childTnLst>
                              <p:par>
                                <p:cTn id="20" presetID="6" presetClass="entr" presetSubtype="32" fill="hold" grpId="0" nodeType="afterEffect">
                                  <p:stCondLst>
                                    <p:cond delay="0"/>
                                  </p:stCondLst>
                                  <p:childTnLst>
                                    <p:set>
                                      <p:cBhvr>
                                        <p:cTn id="21" dur="1" fill="hold">
                                          <p:stCondLst>
                                            <p:cond delay="0"/>
                                          </p:stCondLst>
                                        </p:cTn>
                                        <p:tgtEl>
                                          <p:spTgt spid="190"/>
                                        </p:tgtEl>
                                        <p:attrNameLst>
                                          <p:attrName>style.visibility</p:attrName>
                                        </p:attrNameLst>
                                      </p:cBhvr>
                                      <p:to>
                                        <p:strVal val="visible"/>
                                      </p:to>
                                    </p:set>
                                    <p:animEffect transition="in" filter="circle(out)">
                                      <p:cBhvr>
                                        <p:cTn id="22" dur="500"/>
                                        <p:tgtEl>
                                          <p:spTgt spid="190"/>
                                        </p:tgtEl>
                                      </p:cBhvr>
                                    </p:animEffect>
                                  </p:childTnLst>
                                </p:cTn>
                              </p:par>
                            </p:childTnLst>
                          </p:cTn>
                        </p:par>
                        <p:par>
                          <p:cTn id="23" fill="hold">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191"/>
                                        </p:tgtEl>
                                        <p:attrNameLst>
                                          <p:attrName>style.visibility</p:attrName>
                                        </p:attrNameLst>
                                      </p:cBhvr>
                                      <p:to>
                                        <p:strVal val="visible"/>
                                      </p:to>
                                    </p:set>
                                    <p:animEffect transition="in" filter="randombar(horizontal)">
                                      <p:cBhvr>
                                        <p:cTn id="26" dur="500"/>
                                        <p:tgtEl>
                                          <p:spTgt spid="191"/>
                                        </p:tgtEl>
                                      </p:cBhvr>
                                    </p:animEffect>
                                  </p:childTnLst>
                                </p:cTn>
                              </p:par>
                            </p:childTnLst>
                          </p:cTn>
                        </p:par>
                        <p:par>
                          <p:cTn id="27" fill="hold">
                            <p:stCondLst>
                              <p:cond delay="2500"/>
                            </p:stCondLst>
                            <p:childTnLst>
                              <p:par>
                                <p:cTn id="28" presetID="6" presetClass="entr" presetSubtype="32" fill="hold" grpId="0" nodeType="afterEffect">
                                  <p:stCondLst>
                                    <p:cond delay="0"/>
                                  </p:stCondLst>
                                  <p:childTnLst>
                                    <p:set>
                                      <p:cBhvr>
                                        <p:cTn id="29" dur="1" fill="hold">
                                          <p:stCondLst>
                                            <p:cond delay="0"/>
                                          </p:stCondLst>
                                        </p:cTn>
                                        <p:tgtEl>
                                          <p:spTgt spid="193"/>
                                        </p:tgtEl>
                                        <p:attrNameLst>
                                          <p:attrName>style.visibility</p:attrName>
                                        </p:attrNameLst>
                                      </p:cBhvr>
                                      <p:to>
                                        <p:strVal val="visible"/>
                                      </p:to>
                                    </p:set>
                                    <p:animEffect transition="in" filter="circle(out)">
                                      <p:cBhvr>
                                        <p:cTn id="30" dur="500"/>
                                        <p:tgtEl>
                                          <p:spTgt spid="193"/>
                                        </p:tgtEl>
                                      </p:cBhvr>
                                    </p:animEffect>
                                  </p:childTnLst>
                                </p:cTn>
                              </p:par>
                            </p:childTnLst>
                          </p:cTn>
                        </p:par>
                        <p:par>
                          <p:cTn id="31" fill="hold">
                            <p:stCondLst>
                              <p:cond delay="3000"/>
                            </p:stCondLst>
                            <p:childTnLst>
                              <p:par>
                                <p:cTn id="32" presetID="14" presetClass="entr" presetSubtype="10" fill="hold" grpId="0" nodeType="afterEffect">
                                  <p:stCondLst>
                                    <p:cond delay="0"/>
                                  </p:stCondLst>
                                  <p:childTnLst>
                                    <p:set>
                                      <p:cBhvr>
                                        <p:cTn id="33" dur="1" fill="hold">
                                          <p:stCondLst>
                                            <p:cond delay="0"/>
                                          </p:stCondLst>
                                        </p:cTn>
                                        <p:tgtEl>
                                          <p:spTgt spid="195"/>
                                        </p:tgtEl>
                                        <p:attrNameLst>
                                          <p:attrName>style.visibility</p:attrName>
                                        </p:attrNameLst>
                                      </p:cBhvr>
                                      <p:to>
                                        <p:strVal val="visible"/>
                                      </p:to>
                                    </p:set>
                                    <p:animEffect transition="in" filter="randombar(horizontal)">
                                      <p:cBhvr>
                                        <p:cTn id="34"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animBg="1"/>
      <p:bldP spid="190" grpId="0" animBg="1"/>
      <p:bldP spid="191" grpId="0"/>
      <p:bldP spid="192" grpId="0" animBg="1"/>
      <p:bldP spid="193" grpId="0" animBg="1"/>
      <p:bldP spid="194" grpId="0" animBg="1"/>
      <p:bldP spid="19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90316" y="1142389"/>
            <a:ext cx="1206000" cy="1566000"/>
            <a:chOff x="5644318" y="1577930"/>
            <a:chExt cx="1384997" cy="1799434"/>
          </a:xfrm>
        </p:grpSpPr>
        <p:grpSp>
          <p:nvGrpSpPr>
            <p:cNvPr id="14" name="组合 13"/>
            <p:cNvGrpSpPr/>
            <p:nvPr/>
          </p:nvGrpSpPr>
          <p:grpSpPr>
            <a:xfrm rot="10800000">
              <a:off x="5644318" y="1577930"/>
              <a:ext cx="1384997" cy="1799434"/>
              <a:chOff x="4020870" y="2194485"/>
              <a:chExt cx="1102258" cy="1432090"/>
            </a:xfrm>
            <a:effectLst>
              <a:outerShdw blurRad="444500" dist="254000" dir="8100000" algn="tr" rotWithShape="0">
                <a:prstClr val="black">
                  <a:alpha val="50000"/>
                </a:prstClr>
              </a:outerShdw>
            </a:effectLst>
          </p:grpSpPr>
          <p:sp>
            <p:nvSpPr>
              <p:cNvPr id="2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22"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a:cs typeface="+mn-cs"/>
                </a:endParaRPr>
              </a:p>
            </p:txBody>
          </p:sp>
        </p:grpSp>
        <p:sp>
          <p:nvSpPr>
            <p:cNvPr id="15" name="TextBox 33"/>
            <p:cNvSpPr>
              <a:spLocks noChangeArrowheads="1"/>
            </p:cNvSpPr>
            <p:nvPr/>
          </p:nvSpPr>
          <p:spPr bwMode="auto">
            <a:xfrm>
              <a:off x="5827821" y="1871157"/>
              <a:ext cx="1041483" cy="84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chemeClr val="accent5"/>
                  </a:solidFill>
                  <a:effectLst/>
                  <a:uLnTx/>
                  <a:uFillTx/>
                  <a:latin typeface="微软雅黑" panose="020B0503020204020204" pitchFamily="34" charset="-122"/>
                  <a:ea typeface="微软雅黑" panose="020B0503020204020204" pitchFamily="34" charset="-122"/>
                </a:rPr>
                <a:t>实施</a:t>
              </a:r>
              <a:endParaRPr kumimoji="0" lang="en-US" altLang="zh-CN" sz="2400" b="1" i="0" u="none" strike="noStrike" kern="0" cap="none" spc="0" normalizeH="0" baseline="0" noProof="0" dirty="0" smtClean="0">
                <a:ln>
                  <a:noFill/>
                </a:ln>
                <a:solidFill>
                  <a:schemeClr val="accent5"/>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lang="en-US" altLang="zh-CN" sz="2400" b="1" kern="0" dirty="0">
                  <a:solidFill>
                    <a:schemeClr val="accent5"/>
                  </a:solidFill>
                  <a:latin typeface="微软雅黑" panose="020B0503020204020204" pitchFamily="34" charset="-122"/>
                  <a:ea typeface="微软雅黑" panose="020B0503020204020204" pitchFamily="34" charset="-122"/>
                </a:rPr>
                <a:t>4</a:t>
              </a:r>
              <a:endParaRPr kumimoji="0" lang="zh-CN" altLang="en-US" sz="2400" b="1" i="0" u="none" strike="noStrike" kern="0" cap="none" spc="0" normalizeH="0" baseline="0" noProof="0" dirty="0">
                <a:ln>
                  <a:noFill/>
                </a:ln>
                <a:solidFill>
                  <a:schemeClr val="accent5"/>
                </a:solidFill>
                <a:effectLst/>
                <a:uLnTx/>
                <a:uFillTx/>
                <a:latin typeface="微软雅黑" panose="020B0503020204020204" pitchFamily="34" charset="-122"/>
                <a:ea typeface="微软雅黑" panose="020B0503020204020204" pitchFamily="34" charset="-122"/>
              </a:endParaRPr>
            </a:p>
          </p:txBody>
        </p:sp>
      </p:grpSp>
      <p:cxnSp>
        <p:nvCxnSpPr>
          <p:cNvPr id="2" name="直接连接符 1"/>
          <p:cNvCxnSpPr/>
          <p:nvPr/>
        </p:nvCxnSpPr>
        <p:spPr>
          <a:xfrm>
            <a:off x="2901914"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119718" y="312584"/>
            <a:ext cx="1313180" cy="430887"/>
          </a:xfrm>
          <a:prstGeom prst="rect">
            <a:avLst/>
          </a:prstGeom>
          <a:noFill/>
        </p:spPr>
        <p:txBody>
          <a:bodyPr wrap="none" rtlCol="0">
            <a:spAutoFit/>
          </a:bodyPr>
          <a:lstStyle/>
          <a:p>
            <a:r>
              <a:rPr lang="zh-CN" altLang="en-US" sz="2200" dirty="0">
                <a:solidFill>
                  <a:prstClr val="white">
                    <a:lumMod val="50000"/>
                  </a:prstClr>
                </a:solidFill>
                <a:latin typeface="微软雅黑" panose="020B0503020204020204" pitchFamily="34" charset="-122"/>
              </a:rPr>
              <a:t>课</a:t>
            </a:r>
            <a:r>
              <a:rPr lang="zh-CN" altLang="en-US" sz="2200" dirty="0" smtClean="0">
                <a:solidFill>
                  <a:prstClr val="white">
                    <a:lumMod val="50000"/>
                  </a:prstClr>
                </a:solidFill>
                <a:latin typeface="微软雅黑" panose="020B0503020204020204" pitchFamily="34" charset="-122"/>
              </a:rPr>
              <a:t>前准备</a:t>
            </a:r>
          </a:p>
        </p:txBody>
      </p:sp>
      <p:cxnSp>
        <p:nvCxnSpPr>
          <p:cNvPr id="4" name="直接连接符 3"/>
          <p:cNvCxnSpPr/>
          <p:nvPr/>
        </p:nvCxnSpPr>
        <p:spPr>
          <a:xfrm>
            <a:off x="4636585"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854389" y="312584"/>
            <a:ext cx="1313180" cy="430887"/>
          </a:xfrm>
          <a:prstGeom prst="rect">
            <a:avLst/>
          </a:prstGeom>
          <a:noFill/>
        </p:spPr>
        <p:txBody>
          <a:bodyPr wrap="none" rtlCol="0">
            <a:spAutoFit/>
          </a:bodyPr>
          <a:lstStyle/>
          <a:p>
            <a:r>
              <a:rPr lang="zh-CN" altLang="en-US" sz="2200" b="1" dirty="0">
                <a:solidFill>
                  <a:srgbClr val="E94744"/>
                </a:solidFill>
                <a:latin typeface="微软雅黑" panose="020B0503020204020204" pitchFamily="34" charset="-122"/>
              </a:rPr>
              <a:t>课堂实施</a:t>
            </a:r>
            <a:endParaRPr lang="zh-CN" altLang="en-US" sz="2200" b="1" dirty="0" smtClean="0">
              <a:solidFill>
                <a:srgbClr val="E94744"/>
              </a:solidFill>
              <a:latin typeface="微软雅黑" panose="020B0503020204020204" pitchFamily="34" charset="-122"/>
            </a:endParaRPr>
          </a:p>
        </p:txBody>
      </p:sp>
      <p:cxnSp>
        <p:nvCxnSpPr>
          <p:cNvPr id="6" name="直接连接符 5"/>
          <p:cNvCxnSpPr/>
          <p:nvPr/>
        </p:nvCxnSpPr>
        <p:spPr>
          <a:xfrm>
            <a:off x="6357809"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494930" y="312584"/>
            <a:ext cx="1313180" cy="430887"/>
          </a:xfrm>
          <a:prstGeom prst="rect">
            <a:avLst/>
          </a:prstGeom>
          <a:noFill/>
        </p:spPr>
        <p:txBody>
          <a:bodyPr wrap="none" rtlCol="0">
            <a:spAutoFit/>
          </a:bodyPr>
          <a:lstStyle/>
          <a:p>
            <a:r>
              <a:rPr lang="zh-CN" altLang="en-US" sz="2200" dirty="0" smtClean="0">
                <a:solidFill>
                  <a:prstClr val="white">
                    <a:lumMod val="50000"/>
                  </a:prstClr>
                </a:solidFill>
                <a:latin typeface="微软雅黑" panose="020B0503020204020204" pitchFamily="34" charset="-122"/>
              </a:rPr>
              <a:t>课后提升</a:t>
            </a:r>
          </a:p>
        </p:txBody>
      </p:sp>
      <p:sp>
        <p:nvSpPr>
          <p:cNvPr id="67" name="椭圆 54"/>
          <p:cNvSpPr/>
          <p:nvPr/>
        </p:nvSpPr>
        <p:spPr>
          <a:xfrm>
            <a:off x="2479116" y="3182357"/>
            <a:ext cx="4636266" cy="2403454"/>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1" fmla="*/ 0 w 3487467"/>
              <a:gd name="connsiteY0-2" fmla="*/ 0 h 1719830"/>
              <a:gd name="connsiteX1-3" fmla="*/ 3439660 w 3487467"/>
              <a:gd name="connsiteY1-4" fmla="*/ 0 h 1719830"/>
              <a:gd name="connsiteX2-5" fmla="*/ 1719830 w 3487467"/>
              <a:gd name="connsiteY2-6" fmla="*/ 1719830 h 1719830"/>
              <a:gd name="connsiteX3-7" fmla="*/ 0 w 3487467"/>
              <a:gd name="connsiteY3-8" fmla="*/ 0 h 1719830"/>
              <a:gd name="connsiteX0-9" fmla="*/ 6132 w 3493599"/>
              <a:gd name="connsiteY0-10" fmla="*/ 130018 h 1849848"/>
              <a:gd name="connsiteX1-11" fmla="*/ 3445792 w 3493599"/>
              <a:gd name="connsiteY1-12" fmla="*/ 130018 h 1849848"/>
              <a:gd name="connsiteX2-13" fmla="*/ 1725962 w 3493599"/>
              <a:gd name="connsiteY2-14" fmla="*/ 1849848 h 1849848"/>
              <a:gd name="connsiteX3-15" fmla="*/ 6132 w 3493599"/>
              <a:gd name="connsiteY3-16" fmla="*/ 130018 h 1849848"/>
              <a:gd name="connsiteX0-17" fmla="*/ 6132 w 3493599"/>
              <a:gd name="connsiteY0-18" fmla="*/ 35412 h 1755242"/>
              <a:gd name="connsiteX1-19" fmla="*/ 3445792 w 3493599"/>
              <a:gd name="connsiteY1-20" fmla="*/ 35412 h 1755242"/>
              <a:gd name="connsiteX2-21" fmla="*/ 1725962 w 3493599"/>
              <a:gd name="connsiteY2-22" fmla="*/ 1755242 h 1755242"/>
              <a:gd name="connsiteX3-23" fmla="*/ 6132 w 3493599"/>
              <a:gd name="connsiteY3-24" fmla="*/ 35412 h 1755242"/>
              <a:gd name="connsiteX0-25" fmla="*/ 4377 w 3488420"/>
              <a:gd name="connsiteY0-26" fmla="*/ 11795 h 1772900"/>
              <a:gd name="connsiteX1-27" fmla="*/ 3450912 w 3488420"/>
              <a:gd name="connsiteY1-28" fmla="*/ 53046 h 1772900"/>
              <a:gd name="connsiteX2-29" fmla="*/ 1731082 w 3488420"/>
              <a:gd name="connsiteY2-30" fmla="*/ 1772876 h 1772900"/>
              <a:gd name="connsiteX3-31" fmla="*/ 4377 w 3488420"/>
              <a:gd name="connsiteY3-32" fmla="*/ 11795 h 1772900"/>
              <a:gd name="connsiteX0-33" fmla="*/ 39013 w 3522446"/>
              <a:gd name="connsiteY0-34" fmla="*/ 134148 h 1909003"/>
              <a:gd name="connsiteX1-35" fmla="*/ 3485548 w 3522446"/>
              <a:gd name="connsiteY1-36" fmla="*/ 175399 h 1909003"/>
              <a:gd name="connsiteX2-37" fmla="*/ 1738217 w 3522446"/>
              <a:gd name="connsiteY2-38" fmla="*/ 1908979 h 1909003"/>
              <a:gd name="connsiteX3-39" fmla="*/ 39013 w 3522446"/>
              <a:gd name="connsiteY3-40" fmla="*/ 134148 h 1909003"/>
              <a:gd name="connsiteX0-41" fmla="*/ 55067 w 3553265"/>
              <a:gd name="connsiteY0-42" fmla="*/ 134148 h 1909002"/>
              <a:gd name="connsiteX1-43" fmla="*/ 3501602 w 3553265"/>
              <a:gd name="connsiteY1-44" fmla="*/ 175399 h 1909002"/>
              <a:gd name="connsiteX2-45" fmla="*/ 1754271 w 3553265"/>
              <a:gd name="connsiteY2-46" fmla="*/ 1908979 h 1909002"/>
              <a:gd name="connsiteX3-47" fmla="*/ 55067 w 3553265"/>
              <a:gd name="connsiteY3-48" fmla="*/ 134148 h 1909002"/>
              <a:gd name="connsiteX0-49" fmla="*/ 39426 w 3502160"/>
              <a:gd name="connsiteY0-50" fmla="*/ 134148 h 1909003"/>
              <a:gd name="connsiteX1-51" fmla="*/ 3465335 w 3502160"/>
              <a:gd name="connsiteY1-52" fmla="*/ 175399 h 1909003"/>
              <a:gd name="connsiteX2-53" fmla="*/ 1718004 w 3502160"/>
              <a:gd name="connsiteY2-54" fmla="*/ 1908979 h 1909003"/>
              <a:gd name="connsiteX3-55" fmla="*/ 39426 w 3502160"/>
              <a:gd name="connsiteY3-56" fmla="*/ 134148 h 1909003"/>
              <a:gd name="connsiteX0-57" fmla="*/ 8999 w 3471733"/>
              <a:gd name="connsiteY0-58" fmla="*/ 21578 h 1796433"/>
              <a:gd name="connsiteX1-59" fmla="*/ 3434908 w 3471733"/>
              <a:gd name="connsiteY1-60" fmla="*/ 62829 h 1796433"/>
              <a:gd name="connsiteX2-61" fmla="*/ 1687577 w 3471733"/>
              <a:gd name="connsiteY2-62" fmla="*/ 1796409 h 1796433"/>
              <a:gd name="connsiteX3-63" fmla="*/ 8999 w 3471733"/>
              <a:gd name="connsiteY3-64" fmla="*/ 21578 h 1796433"/>
              <a:gd name="connsiteX0-65" fmla="*/ 39425 w 3502159"/>
              <a:gd name="connsiteY0-66" fmla="*/ 135675 h 1931154"/>
              <a:gd name="connsiteX1-67" fmla="*/ 3465334 w 3502159"/>
              <a:gd name="connsiteY1-68" fmla="*/ 176926 h 1931154"/>
              <a:gd name="connsiteX2-69" fmla="*/ 1718003 w 3502159"/>
              <a:gd name="connsiteY2-70" fmla="*/ 1931131 h 1931154"/>
              <a:gd name="connsiteX3-71" fmla="*/ 39425 w 3502159"/>
              <a:gd name="connsiteY3-72" fmla="*/ 135675 h 1931154"/>
              <a:gd name="connsiteX0-73" fmla="*/ 7276 w 3470010"/>
              <a:gd name="connsiteY0-74" fmla="*/ 26065 h 1821544"/>
              <a:gd name="connsiteX1-75" fmla="*/ 3433185 w 3470010"/>
              <a:gd name="connsiteY1-76" fmla="*/ 67316 h 1821544"/>
              <a:gd name="connsiteX2-77" fmla="*/ 1685854 w 3470010"/>
              <a:gd name="connsiteY2-78" fmla="*/ 1821521 h 1821544"/>
              <a:gd name="connsiteX3-79" fmla="*/ 7276 w 3470010"/>
              <a:gd name="connsiteY3-80" fmla="*/ 26065 h 1821544"/>
              <a:gd name="connsiteX0-81" fmla="*/ 12669 w 3492943"/>
              <a:gd name="connsiteY0-82" fmla="*/ 26065 h 1822469"/>
              <a:gd name="connsiteX1-83" fmla="*/ 3438578 w 3492943"/>
              <a:gd name="connsiteY1-84" fmla="*/ 67316 h 1822469"/>
              <a:gd name="connsiteX2-85" fmla="*/ 1691247 w 3492943"/>
              <a:gd name="connsiteY2-86" fmla="*/ 1821521 h 1822469"/>
              <a:gd name="connsiteX3-87" fmla="*/ 12669 w 3492943"/>
              <a:gd name="connsiteY3-88" fmla="*/ 26065 h 1822469"/>
              <a:gd name="connsiteX0-89" fmla="*/ 48756 w 3529030"/>
              <a:gd name="connsiteY0-90" fmla="*/ 3139 h 1799516"/>
              <a:gd name="connsiteX1-91" fmla="*/ 3474665 w 3529030"/>
              <a:gd name="connsiteY1-92" fmla="*/ 44390 h 1799516"/>
              <a:gd name="connsiteX2-93" fmla="*/ 1727334 w 3529030"/>
              <a:gd name="connsiteY2-94" fmla="*/ 1798595 h 1799516"/>
              <a:gd name="connsiteX3-95" fmla="*/ 48756 w 3529030"/>
              <a:gd name="connsiteY3-96" fmla="*/ 3139 h 1799516"/>
              <a:gd name="connsiteX0-97" fmla="*/ 48756 w 3529030"/>
              <a:gd name="connsiteY0-98" fmla="*/ 5796 h 1802173"/>
              <a:gd name="connsiteX1-99" fmla="*/ 3474665 w 3529030"/>
              <a:gd name="connsiteY1-100" fmla="*/ 47047 h 1802173"/>
              <a:gd name="connsiteX2-101" fmla="*/ 1727334 w 3529030"/>
              <a:gd name="connsiteY2-102" fmla="*/ 1801252 h 1802173"/>
              <a:gd name="connsiteX3-103" fmla="*/ 48756 w 3529030"/>
              <a:gd name="connsiteY3-104" fmla="*/ 5796 h 1802173"/>
              <a:gd name="connsiteX0-105" fmla="*/ 48756 w 3477652"/>
              <a:gd name="connsiteY0-106" fmla="*/ 5796 h 1802173"/>
              <a:gd name="connsiteX1-107" fmla="*/ 3474665 w 3477652"/>
              <a:gd name="connsiteY1-108" fmla="*/ 47047 h 1802173"/>
              <a:gd name="connsiteX2-109" fmla="*/ 1727334 w 3477652"/>
              <a:gd name="connsiteY2-110" fmla="*/ 1801252 h 1802173"/>
              <a:gd name="connsiteX3-111" fmla="*/ 48756 w 3477652"/>
              <a:gd name="connsiteY3-112" fmla="*/ 5796 h 1802173"/>
            </a:gdLst>
            <a:ahLst/>
            <a:cxnLst>
              <a:cxn ang="0">
                <a:pos x="connsiteX0-105" y="connsiteY0-106"/>
              </a:cxn>
              <a:cxn ang="0">
                <a:pos x="connsiteX1-107" y="connsiteY1-108"/>
              </a:cxn>
              <a:cxn ang="0">
                <a:pos x="connsiteX2-109" y="connsiteY2-110"/>
              </a:cxn>
              <a:cxn ang="0">
                <a:pos x="connsiteX3-111" y="connsiteY3-112"/>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68" name="TextBox 67"/>
          <p:cNvSpPr txBox="1"/>
          <p:nvPr/>
        </p:nvSpPr>
        <p:spPr>
          <a:xfrm>
            <a:off x="614122" y="2941944"/>
            <a:ext cx="1374729" cy="461661"/>
          </a:xfrm>
          <a:prstGeom prst="rect">
            <a:avLst/>
          </a:prstGeom>
          <a:noFill/>
        </p:spPr>
        <p:txBody>
          <a:bodyPr wrap="none" lIns="121917" tIns="60958" rIns="121917" bIns="60958" rtlCol="0">
            <a:spAutoFit/>
          </a:bodyPr>
          <a:lstStyle/>
          <a:p>
            <a:pPr algn="ctr"/>
            <a:r>
              <a:rPr lang="zh-CN" altLang="en-US" sz="2200" dirty="0" smtClean="0">
                <a:latin typeface="微软雅黑" panose="020B0503020204020204" pitchFamily="34" charset="-122"/>
                <a:ea typeface="微软雅黑" panose="020B0503020204020204" pitchFamily="34" charset="-122"/>
              </a:rPr>
              <a:t>关键文本</a:t>
            </a:r>
            <a:endParaRPr lang="zh-CN" altLang="en-US" sz="2200" dirty="0">
              <a:latin typeface="微软雅黑" panose="020B0503020204020204" pitchFamily="34" charset="-122"/>
              <a:ea typeface="微软雅黑" panose="020B0503020204020204" pitchFamily="34" charset="-122"/>
            </a:endParaRPr>
          </a:p>
        </p:txBody>
      </p:sp>
      <p:cxnSp>
        <p:nvCxnSpPr>
          <p:cNvPr id="69" name="直接连接符 68"/>
          <p:cNvCxnSpPr/>
          <p:nvPr/>
        </p:nvCxnSpPr>
        <p:spPr>
          <a:xfrm flipV="1">
            <a:off x="2216452" y="3177047"/>
            <a:ext cx="2551570" cy="28313"/>
          </a:xfrm>
          <a:prstGeom prst="line">
            <a:avLst/>
          </a:prstGeom>
          <a:ln w="76200">
            <a:solidFill>
              <a:schemeClr val="bg1">
                <a:lumMod val="50000"/>
              </a:schemeClr>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V="1">
            <a:off x="2769418" y="3177047"/>
            <a:ext cx="1998604" cy="1406115"/>
          </a:xfrm>
          <a:prstGeom prst="line">
            <a:avLst/>
          </a:prstGeom>
          <a:ln w="76200">
            <a:solidFill>
              <a:schemeClr val="bg1">
                <a:lumMod val="50000"/>
              </a:schemeClr>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3933048" y="3177049"/>
            <a:ext cx="834974" cy="2373168"/>
          </a:xfrm>
          <a:prstGeom prst="line">
            <a:avLst/>
          </a:prstGeom>
          <a:ln w="76200">
            <a:solidFill>
              <a:schemeClr val="bg1">
                <a:lumMod val="50000"/>
              </a:schemeClr>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flipV="1">
            <a:off x="4768024" y="3177049"/>
            <a:ext cx="893978" cy="2290065"/>
          </a:xfrm>
          <a:prstGeom prst="line">
            <a:avLst/>
          </a:prstGeom>
          <a:ln w="76200">
            <a:solidFill>
              <a:schemeClr val="bg1">
                <a:lumMod val="50000"/>
              </a:schemeClr>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flipV="1">
            <a:off x="4768022" y="3177047"/>
            <a:ext cx="1953399" cy="1406115"/>
          </a:xfrm>
          <a:prstGeom prst="line">
            <a:avLst/>
          </a:prstGeom>
          <a:ln w="76200">
            <a:solidFill>
              <a:schemeClr val="bg1">
                <a:lumMod val="50000"/>
              </a:schemeClr>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4768022" y="3177046"/>
            <a:ext cx="2481389" cy="18412"/>
          </a:xfrm>
          <a:prstGeom prst="line">
            <a:avLst/>
          </a:prstGeom>
          <a:ln w="76200">
            <a:solidFill>
              <a:schemeClr val="bg1">
                <a:lumMod val="50000"/>
              </a:schemeClr>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75" name="椭圆 74"/>
          <p:cNvSpPr/>
          <p:nvPr/>
        </p:nvSpPr>
        <p:spPr>
          <a:xfrm>
            <a:off x="2503593" y="4052618"/>
            <a:ext cx="880061" cy="880380"/>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76" name="椭圆 75"/>
          <p:cNvSpPr/>
          <p:nvPr/>
        </p:nvSpPr>
        <p:spPr>
          <a:xfrm>
            <a:off x="3545443" y="5026924"/>
            <a:ext cx="880061" cy="880380"/>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77" name="椭圆 76"/>
          <p:cNvSpPr/>
          <p:nvPr/>
        </p:nvSpPr>
        <p:spPr>
          <a:xfrm>
            <a:off x="5215012" y="4981928"/>
            <a:ext cx="880061" cy="880380"/>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78" name="椭圆 77"/>
          <p:cNvSpPr/>
          <p:nvPr/>
        </p:nvSpPr>
        <p:spPr>
          <a:xfrm>
            <a:off x="6219470" y="3923443"/>
            <a:ext cx="880061" cy="880380"/>
          </a:xfrm>
          <a:prstGeom prst="ellipse">
            <a:avLst/>
          </a:prstGeom>
          <a:solidFill>
            <a:schemeClr val="accent4"/>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79" name="椭圆 78"/>
          <p:cNvSpPr/>
          <p:nvPr/>
        </p:nvSpPr>
        <p:spPr>
          <a:xfrm>
            <a:off x="6617384" y="2766222"/>
            <a:ext cx="880061" cy="880380"/>
          </a:xfrm>
          <a:prstGeom prst="ellipse">
            <a:avLst/>
          </a:prstGeom>
          <a:solidFill>
            <a:schemeClr val="accent5"/>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80" name="椭圆 79"/>
          <p:cNvSpPr/>
          <p:nvPr/>
        </p:nvSpPr>
        <p:spPr>
          <a:xfrm>
            <a:off x="2129352" y="2751014"/>
            <a:ext cx="880061" cy="880380"/>
          </a:xfrm>
          <a:prstGeom prst="ellipse">
            <a:avLst/>
          </a:prstGeom>
          <a:solidFill>
            <a:schemeClr val="tx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81" name="TextBox 80"/>
          <p:cNvSpPr txBox="1"/>
          <p:nvPr/>
        </p:nvSpPr>
        <p:spPr>
          <a:xfrm>
            <a:off x="1286109" y="4478471"/>
            <a:ext cx="1374729" cy="461661"/>
          </a:xfrm>
          <a:prstGeom prst="rect">
            <a:avLst/>
          </a:prstGeom>
          <a:noFill/>
        </p:spPr>
        <p:txBody>
          <a:bodyPr wrap="none" lIns="121917" tIns="60958" rIns="121917" bIns="60958" rtlCol="0">
            <a:spAutoFit/>
          </a:bodyPr>
          <a:lstStyle/>
          <a:p>
            <a:pPr algn="ctr"/>
            <a:r>
              <a:rPr lang="zh-CN" altLang="en-US" sz="2200" dirty="0" smtClean="0">
                <a:latin typeface="微软雅黑" panose="020B0503020204020204" pitchFamily="34" charset="-122"/>
                <a:ea typeface="微软雅黑" panose="020B0503020204020204" pitchFamily="34" charset="-122"/>
              </a:rPr>
              <a:t>关键文本</a:t>
            </a:r>
            <a:endParaRPr lang="zh-CN" altLang="en-US" sz="2200" dirty="0">
              <a:latin typeface="微软雅黑" panose="020B0503020204020204" pitchFamily="34" charset="-122"/>
              <a:ea typeface="微软雅黑" panose="020B0503020204020204" pitchFamily="34" charset="-122"/>
            </a:endParaRPr>
          </a:p>
        </p:txBody>
      </p:sp>
      <p:sp>
        <p:nvSpPr>
          <p:cNvPr id="83" name="TextBox 82"/>
          <p:cNvSpPr txBox="1"/>
          <p:nvPr/>
        </p:nvSpPr>
        <p:spPr>
          <a:xfrm>
            <a:off x="2502959" y="5726899"/>
            <a:ext cx="1374729" cy="461661"/>
          </a:xfrm>
          <a:prstGeom prst="rect">
            <a:avLst/>
          </a:prstGeom>
          <a:noFill/>
        </p:spPr>
        <p:txBody>
          <a:bodyPr wrap="none" lIns="121917" tIns="60958" rIns="121917" bIns="60958" rtlCol="0">
            <a:spAutoFit/>
          </a:bodyPr>
          <a:lstStyle/>
          <a:p>
            <a:pPr algn="ctr"/>
            <a:r>
              <a:rPr lang="zh-CN" altLang="en-US" sz="2200" dirty="0" smtClean="0">
                <a:latin typeface="微软雅黑" panose="020B0503020204020204" pitchFamily="34" charset="-122"/>
                <a:ea typeface="微软雅黑" panose="020B0503020204020204" pitchFamily="34" charset="-122"/>
              </a:rPr>
              <a:t>关键文本</a:t>
            </a:r>
            <a:endParaRPr lang="zh-CN" altLang="en-US" sz="2200" dirty="0">
              <a:latin typeface="微软雅黑" panose="020B0503020204020204" pitchFamily="34" charset="-122"/>
              <a:ea typeface="微软雅黑" panose="020B0503020204020204" pitchFamily="34" charset="-122"/>
            </a:endParaRPr>
          </a:p>
        </p:txBody>
      </p:sp>
      <p:sp>
        <p:nvSpPr>
          <p:cNvPr id="85" name="TextBox 84"/>
          <p:cNvSpPr txBox="1"/>
          <p:nvPr/>
        </p:nvSpPr>
        <p:spPr>
          <a:xfrm>
            <a:off x="5945397" y="5753110"/>
            <a:ext cx="1374729" cy="461661"/>
          </a:xfrm>
          <a:prstGeom prst="rect">
            <a:avLst/>
          </a:prstGeom>
          <a:noFill/>
        </p:spPr>
        <p:txBody>
          <a:bodyPr wrap="none" lIns="121917" tIns="60958" rIns="121917" bIns="60958" rtlCol="0">
            <a:spAutoFit/>
          </a:bodyPr>
          <a:lstStyle/>
          <a:p>
            <a:r>
              <a:rPr lang="zh-CN" altLang="en-US" sz="2200" dirty="0" smtClean="0">
                <a:latin typeface="微软雅黑" panose="020B0503020204020204" pitchFamily="34" charset="-122"/>
                <a:ea typeface="微软雅黑" panose="020B0503020204020204" pitchFamily="34" charset="-122"/>
              </a:rPr>
              <a:t>关键文本</a:t>
            </a:r>
            <a:endParaRPr lang="zh-CN" altLang="en-US" sz="2200" dirty="0">
              <a:latin typeface="微软雅黑" panose="020B0503020204020204" pitchFamily="34" charset="-122"/>
              <a:ea typeface="微软雅黑" panose="020B0503020204020204" pitchFamily="34" charset="-122"/>
            </a:endParaRPr>
          </a:p>
        </p:txBody>
      </p:sp>
      <p:sp>
        <p:nvSpPr>
          <p:cNvPr id="87" name="TextBox 86"/>
          <p:cNvSpPr txBox="1"/>
          <p:nvPr/>
        </p:nvSpPr>
        <p:spPr>
          <a:xfrm>
            <a:off x="7049376" y="4506199"/>
            <a:ext cx="1374729" cy="461661"/>
          </a:xfrm>
          <a:prstGeom prst="rect">
            <a:avLst/>
          </a:prstGeom>
          <a:noFill/>
        </p:spPr>
        <p:txBody>
          <a:bodyPr wrap="none" lIns="121917" tIns="60958" rIns="121917" bIns="60958" rtlCol="0">
            <a:spAutoFit/>
          </a:bodyPr>
          <a:lstStyle/>
          <a:p>
            <a:r>
              <a:rPr lang="zh-CN" altLang="en-US" sz="2200" dirty="0" smtClean="0">
                <a:latin typeface="微软雅黑" panose="020B0503020204020204" pitchFamily="34" charset="-122"/>
                <a:ea typeface="微软雅黑" panose="020B0503020204020204" pitchFamily="34" charset="-122"/>
              </a:rPr>
              <a:t>关键文本</a:t>
            </a:r>
            <a:endParaRPr lang="zh-CN" altLang="en-US" sz="2200" dirty="0">
              <a:latin typeface="微软雅黑" panose="020B0503020204020204" pitchFamily="34" charset="-122"/>
              <a:ea typeface="微软雅黑" panose="020B0503020204020204" pitchFamily="34" charset="-122"/>
            </a:endParaRPr>
          </a:p>
        </p:txBody>
      </p:sp>
      <p:sp>
        <p:nvSpPr>
          <p:cNvPr id="89" name="TextBox 88"/>
          <p:cNvSpPr txBox="1"/>
          <p:nvPr/>
        </p:nvSpPr>
        <p:spPr>
          <a:xfrm>
            <a:off x="7673364" y="3141549"/>
            <a:ext cx="1374729" cy="461661"/>
          </a:xfrm>
          <a:prstGeom prst="rect">
            <a:avLst/>
          </a:prstGeom>
          <a:noFill/>
        </p:spPr>
        <p:txBody>
          <a:bodyPr wrap="none" lIns="121917" tIns="60958" rIns="121917" bIns="60958" rtlCol="0">
            <a:spAutoFit/>
          </a:bodyPr>
          <a:lstStyle/>
          <a:p>
            <a:r>
              <a:rPr lang="zh-CN" altLang="en-US" sz="2200" dirty="0" smtClean="0">
                <a:latin typeface="微软雅黑" panose="020B0503020204020204" pitchFamily="34" charset="-122"/>
                <a:ea typeface="微软雅黑" panose="020B0503020204020204" pitchFamily="34" charset="-122"/>
              </a:rPr>
              <a:t>关键文本</a:t>
            </a:r>
            <a:endParaRPr lang="zh-CN" altLang="en-US" sz="2200" dirty="0">
              <a:latin typeface="微软雅黑" panose="020B0503020204020204" pitchFamily="34" charset="-122"/>
              <a:ea typeface="微软雅黑" panose="020B0503020204020204" pitchFamily="34" charset="-122"/>
            </a:endParaRPr>
          </a:p>
        </p:txBody>
      </p:sp>
      <p:grpSp>
        <p:nvGrpSpPr>
          <p:cNvPr id="91" name="组合 90"/>
          <p:cNvGrpSpPr/>
          <p:nvPr/>
        </p:nvGrpSpPr>
        <p:grpSpPr>
          <a:xfrm>
            <a:off x="3833238" y="2241924"/>
            <a:ext cx="1869567" cy="1870244"/>
            <a:chOff x="3851771" y="1163107"/>
            <a:chExt cx="1402358" cy="1402358"/>
          </a:xfrm>
        </p:grpSpPr>
        <p:grpSp>
          <p:nvGrpSpPr>
            <p:cNvPr id="92" name="组合 91"/>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5" name="椭圆 9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3" name="TextBox 92"/>
            <p:cNvSpPr txBox="1"/>
            <p:nvPr/>
          </p:nvSpPr>
          <p:spPr>
            <a:xfrm>
              <a:off x="4047040" y="1554152"/>
              <a:ext cx="1061967" cy="623103"/>
            </a:xfrm>
            <a:prstGeom prst="rect">
              <a:avLst/>
            </a:prstGeom>
            <a:noFill/>
          </p:spPr>
          <p:txBody>
            <a:bodyPr wrap="none" rtlCol="0">
              <a:spAutoFit/>
            </a:bodyPr>
            <a:lstStyle/>
            <a:p>
              <a:pPr algn="ctr">
                <a:spcBef>
                  <a:spcPts val="0"/>
                </a:spcBef>
                <a:spcAft>
                  <a:spcPts val="0"/>
                </a:spcAft>
                <a:defRPr/>
              </a:pPr>
              <a:r>
                <a:rPr lang="zh-CN" altLang="en-US" sz="2400" b="1" dirty="0" smtClean="0">
                  <a:solidFill>
                    <a:srgbClr val="C00000"/>
                  </a:solidFill>
                  <a:latin typeface="微软雅黑" panose="020B0503020204020204" pitchFamily="34" charset="-122"/>
                  <a:ea typeface="微软雅黑" panose="020B0503020204020204" pitchFamily="34" charset="-122"/>
                </a:rPr>
                <a:t>添加</a:t>
              </a:r>
              <a:endParaRPr lang="en-US" altLang="zh-CN" sz="2400" b="1" dirty="0" smtClean="0">
                <a:solidFill>
                  <a:srgbClr val="C00000"/>
                </a:solidFill>
                <a:latin typeface="微软雅黑" panose="020B0503020204020204" pitchFamily="34" charset="-122"/>
                <a:ea typeface="微软雅黑" panose="020B0503020204020204" pitchFamily="34" charset="-122"/>
              </a:endParaRPr>
            </a:p>
            <a:p>
              <a:pPr algn="ctr">
                <a:spcBef>
                  <a:spcPts val="0"/>
                </a:spcBef>
                <a:spcAft>
                  <a:spcPts val="0"/>
                </a:spcAft>
                <a:defRPr/>
              </a:pPr>
              <a:r>
                <a:rPr lang="zh-CN" altLang="en-US" sz="2400" b="1" dirty="0" smtClean="0">
                  <a:solidFill>
                    <a:srgbClr val="C00000"/>
                  </a:solidFill>
                  <a:latin typeface="微软雅黑" panose="020B0503020204020204" pitchFamily="34" charset="-122"/>
                  <a:ea typeface="微软雅黑" panose="020B0503020204020204" pitchFamily="34" charset="-122"/>
                </a:rPr>
                <a:t>关键文本</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sp>
        <p:nvSpPr>
          <p:cNvPr id="37" name="Freeform 272"/>
          <p:cNvSpPr>
            <a:spLocks noEditPoints="1" noChangeArrowheads="1"/>
          </p:cNvSpPr>
          <p:nvPr/>
        </p:nvSpPr>
        <p:spPr bwMode="auto">
          <a:xfrm>
            <a:off x="2409560" y="2942052"/>
            <a:ext cx="304727" cy="480609"/>
          </a:xfrm>
          <a:custGeom>
            <a:avLst/>
            <a:gdLst>
              <a:gd name="T0" fmla="*/ 201234 w 67"/>
              <a:gd name="T1" fmla="*/ 35195 h 106"/>
              <a:gd name="T2" fmla="*/ 218886 w 67"/>
              <a:gd name="T3" fmla="*/ 179493 h 106"/>
              <a:gd name="T4" fmla="*/ 180051 w 67"/>
              <a:gd name="T5" fmla="*/ 228765 h 106"/>
              <a:gd name="T6" fmla="*/ 194173 w 67"/>
              <a:gd name="T7" fmla="*/ 228765 h 106"/>
              <a:gd name="T8" fmla="*/ 201234 w 67"/>
              <a:gd name="T9" fmla="*/ 256921 h 106"/>
              <a:gd name="T10" fmla="*/ 197703 w 67"/>
              <a:gd name="T11" fmla="*/ 278038 h 106"/>
              <a:gd name="T12" fmla="*/ 201234 w 67"/>
              <a:gd name="T13" fmla="*/ 302674 h 106"/>
              <a:gd name="T14" fmla="*/ 194173 w 67"/>
              <a:gd name="T15" fmla="*/ 327310 h 106"/>
              <a:gd name="T16" fmla="*/ 52956 w 67"/>
              <a:gd name="T17" fmla="*/ 341388 h 106"/>
              <a:gd name="T18" fmla="*/ 42365 w 67"/>
              <a:gd name="T19" fmla="*/ 330829 h 106"/>
              <a:gd name="T20" fmla="*/ 42365 w 67"/>
              <a:gd name="T21" fmla="*/ 292115 h 106"/>
              <a:gd name="T22" fmla="*/ 42365 w 67"/>
              <a:gd name="T23" fmla="*/ 288596 h 106"/>
              <a:gd name="T24" fmla="*/ 42365 w 67"/>
              <a:gd name="T25" fmla="*/ 249882 h 106"/>
              <a:gd name="T26" fmla="*/ 49426 w 67"/>
              <a:gd name="T27" fmla="*/ 242843 h 106"/>
              <a:gd name="T28" fmla="*/ 56487 w 67"/>
              <a:gd name="T29" fmla="*/ 218207 h 106"/>
              <a:gd name="T30" fmla="*/ 0 w 67"/>
              <a:gd name="T31" fmla="*/ 119662 h 106"/>
              <a:gd name="T32" fmla="*/ 116504 w 67"/>
              <a:gd name="T33" fmla="*/ 0 h 106"/>
              <a:gd name="T34" fmla="*/ 98852 w 67"/>
              <a:gd name="T35" fmla="*/ 140778 h 106"/>
              <a:gd name="T36" fmla="*/ 105913 w 67"/>
              <a:gd name="T37" fmla="*/ 137259 h 106"/>
              <a:gd name="T38" fmla="*/ 116504 w 67"/>
              <a:gd name="T39" fmla="*/ 144298 h 106"/>
              <a:gd name="T40" fmla="*/ 127095 w 67"/>
              <a:gd name="T41" fmla="*/ 137259 h 106"/>
              <a:gd name="T42" fmla="*/ 137686 w 67"/>
              <a:gd name="T43" fmla="*/ 144298 h 106"/>
              <a:gd name="T44" fmla="*/ 151808 w 67"/>
              <a:gd name="T45" fmla="*/ 133740 h 106"/>
              <a:gd name="T46" fmla="*/ 137686 w 67"/>
              <a:gd name="T47" fmla="*/ 179493 h 106"/>
              <a:gd name="T48" fmla="*/ 155338 w 67"/>
              <a:gd name="T49" fmla="*/ 232285 h 106"/>
              <a:gd name="T50" fmla="*/ 155338 w 67"/>
              <a:gd name="T51" fmla="*/ 204129 h 106"/>
              <a:gd name="T52" fmla="*/ 197703 w 67"/>
              <a:gd name="T53" fmla="*/ 165415 h 106"/>
              <a:gd name="T54" fmla="*/ 183582 w 67"/>
              <a:gd name="T55" fmla="*/ 52792 h 106"/>
              <a:gd name="T56" fmla="*/ 49426 w 67"/>
              <a:gd name="T57" fmla="*/ 52792 h 106"/>
              <a:gd name="T58" fmla="*/ 38835 w 67"/>
              <a:gd name="T59" fmla="*/ 165415 h 106"/>
              <a:gd name="T60" fmla="*/ 81200 w 67"/>
              <a:gd name="T61" fmla="*/ 204129 h 106"/>
              <a:gd name="T62" fmla="*/ 81200 w 67"/>
              <a:gd name="T63" fmla="*/ 235804 h 106"/>
              <a:gd name="T64" fmla="*/ 102382 w 67"/>
              <a:gd name="T65" fmla="*/ 179493 h 106"/>
              <a:gd name="T66" fmla="*/ 88260 w 67"/>
              <a:gd name="T67" fmla="*/ 133740 h 106"/>
              <a:gd name="T68" fmla="*/ 141217 w 67"/>
              <a:gd name="T69" fmla="*/ 147817 h 106"/>
              <a:gd name="T70" fmla="*/ 127095 w 67"/>
              <a:gd name="T71" fmla="*/ 144298 h 106"/>
              <a:gd name="T72" fmla="*/ 105913 w 67"/>
              <a:gd name="T73" fmla="*/ 144298 h 106"/>
              <a:gd name="T74" fmla="*/ 95321 w 67"/>
              <a:gd name="T75" fmla="*/ 147817 h 106"/>
              <a:gd name="T76" fmla="*/ 112973 w 67"/>
              <a:gd name="T77" fmla="*/ 175973 h 106"/>
              <a:gd name="T78" fmla="*/ 112973 w 67"/>
              <a:gd name="T79" fmla="*/ 235804 h 106"/>
              <a:gd name="T80" fmla="*/ 123565 w 67"/>
              <a:gd name="T81" fmla="*/ 179493 h 106"/>
              <a:gd name="T82" fmla="*/ 123565 w 67"/>
              <a:gd name="T83" fmla="*/ 175973 h 106"/>
              <a:gd name="T84" fmla="*/ 151808 w 67"/>
              <a:gd name="T85" fmla="*/ 337868 h 106"/>
              <a:gd name="T86" fmla="*/ 120034 w 67"/>
              <a:gd name="T87" fmla="*/ 373063 h 106"/>
              <a:gd name="T88" fmla="*/ 151808 w 67"/>
              <a:gd name="T89" fmla="*/ 337868 h 106"/>
              <a:gd name="T90" fmla="*/ 60017 w 67"/>
              <a:gd name="T91" fmla="*/ 309713 h 106"/>
              <a:gd name="T92" fmla="*/ 60017 w 67"/>
              <a:gd name="T93" fmla="*/ 313232 h 106"/>
              <a:gd name="T94" fmla="*/ 176521 w 67"/>
              <a:gd name="T95" fmla="*/ 302674 h 106"/>
              <a:gd name="T96" fmla="*/ 176521 w 67"/>
              <a:gd name="T97" fmla="*/ 256921 h 106"/>
              <a:gd name="T98" fmla="*/ 60017 w 67"/>
              <a:gd name="T99" fmla="*/ 267479 h 106"/>
              <a:gd name="T100" fmla="*/ 176521 w 67"/>
              <a:gd name="T101" fmla="*/ 260440 h 106"/>
              <a:gd name="T102" fmla="*/ 176521 w 67"/>
              <a:gd name="T103" fmla="*/ 256921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7"/>
              <a:gd name="T157" fmla="*/ 0 h 106"/>
              <a:gd name="T158" fmla="*/ 67 w 67"/>
              <a:gd name="T159" fmla="*/ 106 h 1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7" h="106">
                <a:moveTo>
                  <a:pt x="33" y="0"/>
                </a:moveTo>
                <a:cubicBezTo>
                  <a:pt x="43" y="0"/>
                  <a:pt x="51" y="4"/>
                  <a:pt x="57" y="10"/>
                </a:cubicBezTo>
                <a:cubicBezTo>
                  <a:pt x="63" y="16"/>
                  <a:pt x="67" y="24"/>
                  <a:pt x="67" y="34"/>
                </a:cubicBezTo>
                <a:cubicBezTo>
                  <a:pt x="67" y="40"/>
                  <a:pt x="65" y="46"/>
                  <a:pt x="62" y="51"/>
                </a:cubicBezTo>
                <a:cubicBezTo>
                  <a:pt x="59" y="55"/>
                  <a:pt x="56" y="59"/>
                  <a:pt x="51" y="62"/>
                </a:cubicBezTo>
                <a:cubicBezTo>
                  <a:pt x="51" y="65"/>
                  <a:pt x="51" y="65"/>
                  <a:pt x="51" y="65"/>
                </a:cubicBezTo>
                <a:cubicBezTo>
                  <a:pt x="52" y="65"/>
                  <a:pt x="52" y="65"/>
                  <a:pt x="52" y="65"/>
                </a:cubicBezTo>
                <a:cubicBezTo>
                  <a:pt x="55" y="65"/>
                  <a:pt x="55" y="65"/>
                  <a:pt x="55" y="65"/>
                </a:cubicBezTo>
                <a:cubicBezTo>
                  <a:pt x="56" y="67"/>
                  <a:pt x="56" y="67"/>
                  <a:pt x="56" y="67"/>
                </a:cubicBezTo>
                <a:cubicBezTo>
                  <a:pt x="57" y="69"/>
                  <a:pt x="57" y="71"/>
                  <a:pt x="57" y="73"/>
                </a:cubicBezTo>
                <a:cubicBezTo>
                  <a:pt x="57" y="75"/>
                  <a:pt x="57" y="77"/>
                  <a:pt x="56" y="79"/>
                </a:cubicBezTo>
                <a:cubicBezTo>
                  <a:pt x="56" y="79"/>
                  <a:pt x="56" y="79"/>
                  <a:pt x="56" y="79"/>
                </a:cubicBezTo>
                <a:cubicBezTo>
                  <a:pt x="56" y="80"/>
                  <a:pt x="56" y="80"/>
                  <a:pt x="56" y="80"/>
                </a:cubicBezTo>
                <a:cubicBezTo>
                  <a:pt x="57" y="82"/>
                  <a:pt x="57" y="84"/>
                  <a:pt x="57" y="86"/>
                </a:cubicBezTo>
                <a:cubicBezTo>
                  <a:pt x="57" y="88"/>
                  <a:pt x="57" y="89"/>
                  <a:pt x="56" y="91"/>
                </a:cubicBezTo>
                <a:cubicBezTo>
                  <a:pt x="55" y="93"/>
                  <a:pt x="55" y="93"/>
                  <a:pt x="55" y="93"/>
                </a:cubicBezTo>
                <a:cubicBezTo>
                  <a:pt x="53" y="93"/>
                  <a:pt x="53" y="93"/>
                  <a:pt x="53" y="93"/>
                </a:cubicBezTo>
                <a:cubicBezTo>
                  <a:pt x="15" y="97"/>
                  <a:pt x="15" y="97"/>
                  <a:pt x="15" y="97"/>
                </a:cubicBezTo>
                <a:cubicBezTo>
                  <a:pt x="12" y="97"/>
                  <a:pt x="12" y="97"/>
                  <a:pt x="12" y="97"/>
                </a:cubicBezTo>
                <a:cubicBezTo>
                  <a:pt x="12" y="94"/>
                  <a:pt x="12" y="94"/>
                  <a:pt x="12" y="94"/>
                </a:cubicBezTo>
                <a:cubicBezTo>
                  <a:pt x="11" y="93"/>
                  <a:pt x="10" y="91"/>
                  <a:pt x="10" y="89"/>
                </a:cubicBezTo>
                <a:cubicBezTo>
                  <a:pt x="10" y="87"/>
                  <a:pt x="11" y="85"/>
                  <a:pt x="12" y="83"/>
                </a:cubicBezTo>
                <a:cubicBezTo>
                  <a:pt x="12" y="83"/>
                  <a:pt x="12" y="83"/>
                  <a:pt x="12" y="83"/>
                </a:cubicBezTo>
                <a:cubicBezTo>
                  <a:pt x="12" y="82"/>
                  <a:pt x="12" y="82"/>
                  <a:pt x="12" y="82"/>
                </a:cubicBezTo>
                <a:cubicBezTo>
                  <a:pt x="11" y="80"/>
                  <a:pt x="10" y="79"/>
                  <a:pt x="10" y="77"/>
                </a:cubicBezTo>
                <a:cubicBezTo>
                  <a:pt x="10" y="75"/>
                  <a:pt x="11" y="73"/>
                  <a:pt x="12" y="71"/>
                </a:cubicBezTo>
                <a:cubicBezTo>
                  <a:pt x="13" y="69"/>
                  <a:pt x="13" y="69"/>
                  <a:pt x="13" y="69"/>
                </a:cubicBezTo>
                <a:cubicBezTo>
                  <a:pt x="14" y="69"/>
                  <a:pt x="14" y="69"/>
                  <a:pt x="14" y="69"/>
                </a:cubicBezTo>
                <a:cubicBezTo>
                  <a:pt x="16" y="69"/>
                  <a:pt x="16" y="69"/>
                  <a:pt x="16" y="69"/>
                </a:cubicBezTo>
                <a:cubicBezTo>
                  <a:pt x="16" y="62"/>
                  <a:pt x="16" y="62"/>
                  <a:pt x="16" y="62"/>
                </a:cubicBezTo>
                <a:cubicBezTo>
                  <a:pt x="11" y="60"/>
                  <a:pt x="7" y="56"/>
                  <a:pt x="5" y="51"/>
                </a:cubicBezTo>
                <a:cubicBezTo>
                  <a:pt x="1" y="46"/>
                  <a:pt x="0" y="40"/>
                  <a:pt x="0" y="34"/>
                </a:cubicBezTo>
                <a:cubicBezTo>
                  <a:pt x="0" y="24"/>
                  <a:pt x="3" y="16"/>
                  <a:pt x="10" y="10"/>
                </a:cubicBezTo>
                <a:cubicBezTo>
                  <a:pt x="16" y="4"/>
                  <a:pt x="24" y="0"/>
                  <a:pt x="33" y="0"/>
                </a:cubicBezTo>
                <a:close/>
                <a:moveTo>
                  <a:pt x="26" y="40"/>
                </a:moveTo>
                <a:cubicBezTo>
                  <a:pt x="26" y="40"/>
                  <a:pt x="27" y="40"/>
                  <a:pt x="28" y="40"/>
                </a:cubicBezTo>
                <a:cubicBezTo>
                  <a:pt x="28" y="40"/>
                  <a:pt x="29" y="40"/>
                  <a:pt x="30" y="40"/>
                </a:cubicBezTo>
                <a:cubicBezTo>
                  <a:pt x="30" y="39"/>
                  <a:pt x="30" y="39"/>
                  <a:pt x="30" y="39"/>
                </a:cubicBezTo>
                <a:cubicBezTo>
                  <a:pt x="31" y="40"/>
                  <a:pt x="31" y="40"/>
                  <a:pt x="31" y="40"/>
                </a:cubicBezTo>
                <a:cubicBezTo>
                  <a:pt x="32" y="40"/>
                  <a:pt x="32" y="41"/>
                  <a:pt x="33" y="41"/>
                </a:cubicBezTo>
                <a:cubicBezTo>
                  <a:pt x="34" y="41"/>
                  <a:pt x="35" y="40"/>
                  <a:pt x="35" y="40"/>
                </a:cubicBezTo>
                <a:cubicBezTo>
                  <a:pt x="36" y="39"/>
                  <a:pt x="36" y="39"/>
                  <a:pt x="36" y="39"/>
                </a:cubicBezTo>
                <a:cubicBezTo>
                  <a:pt x="36" y="40"/>
                  <a:pt x="36" y="40"/>
                  <a:pt x="36" y="40"/>
                </a:cubicBezTo>
                <a:cubicBezTo>
                  <a:pt x="37" y="41"/>
                  <a:pt x="38" y="41"/>
                  <a:pt x="39" y="41"/>
                </a:cubicBezTo>
                <a:cubicBezTo>
                  <a:pt x="40" y="41"/>
                  <a:pt x="41" y="40"/>
                  <a:pt x="42" y="40"/>
                </a:cubicBezTo>
                <a:cubicBezTo>
                  <a:pt x="43" y="38"/>
                  <a:pt x="43" y="38"/>
                  <a:pt x="43" y="38"/>
                </a:cubicBezTo>
                <a:cubicBezTo>
                  <a:pt x="46" y="40"/>
                  <a:pt x="46" y="40"/>
                  <a:pt x="46" y="40"/>
                </a:cubicBezTo>
                <a:cubicBezTo>
                  <a:pt x="39" y="51"/>
                  <a:pt x="39" y="51"/>
                  <a:pt x="39" y="51"/>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1"/>
                  <a:pt x="56" y="47"/>
                </a:cubicBezTo>
                <a:cubicBezTo>
                  <a:pt x="58" y="43"/>
                  <a:pt x="60" y="39"/>
                  <a:pt x="60" y="34"/>
                </a:cubicBezTo>
                <a:cubicBezTo>
                  <a:pt x="60" y="26"/>
                  <a:pt x="57" y="20"/>
                  <a:pt x="52" y="15"/>
                </a:cubicBezTo>
                <a:cubicBezTo>
                  <a:pt x="47" y="10"/>
                  <a:pt x="41" y="7"/>
                  <a:pt x="33" y="7"/>
                </a:cubicBezTo>
                <a:cubicBezTo>
                  <a:pt x="26" y="7"/>
                  <a:pt x="19" y="10"/>
                  <a:pt x="14" y="15"/>
                </a:cubicBezTo>
                <a:cubicBezTo>
                  <a:pt x="10" y="20"/>
                  <a:pt x="7" y="26"/>
                  <a:pt x="7" y="34"/>
                </a:cubicBezTo>
                <a:cubicBezTo>
                  <a:pt x="7" y="39"/>
                  <a:pt x="8" y="43"/>
                  <a:pt x="11" y="47"/>
                </a:cubicBezTo>
                <a:cubicBezTo>
                  <a:pt x="13" y="52"/>
                  <a:pt x="17" y="55"/>
                  <a:pt x="21" y="57"/>
                </a:cubicBezTo>
                <a:cubicBezTo>
                  <a:pt x="23" y="58"/>
                  <a:pt x="23" y="58"/>
                  <a:pt x="23" y="58"/>
                </a:cubicBezTo>
                <a:cubicBezTo>
                  <a:pt x="23" y="60"/>
                  <a:pt x="23" y="60"/>
                  <a:pt x="23" y="60"/>
                </a:cubicBezTo>
                <a:cubicBezTo>
                  <a:pt x="23" y="67"/>
                  <a:pt x="23" y="67"/>
                  <a:pt x="23" y="67"/>
                </a:cubicBezTo>
                <a:cubicBezTo>
                  <a:pt x="29" y="67"/>
                  <a:pt x="29" y="67"/>
                  <a:pt x="29" y="67"/>
                </a:cubicBezTo>
                <a:cubicBezTo>
                  <a:pt x="29" y="51"/>
                  <a:pt x="29" y="51"/>
                  <a:pt x="29" y="51"/>
                </a:cubicBezTo>
                <a:cubicBezTo>
                  <a:pt x="22" y="40"/>
                  <a:pt x="22" y="40"/>
                  <a:pt x="22" y="40"/>
                </a:cubicBezTo>
                <a:cubicBezTo>
                  <a:pt x="25" y="38"/>
                  <a:pt x="25" y="38"/>
                  <a:pt x="25" y="38"/>
                </a:cubicBezTo>
                <a:cubicBezTo>
                  <a:pt x="26" y="40"/>
                  <a:pt x="26" y="40"/>
                  <a:pt x="26" y="40"/>
                </a:cubicBezTo>
                <a:close/>
                <a:moveTo>
                  <a:pt x="40" y="42"/>
                </a:moveTo>
                <a:cubicBezTo>
                  <a:pt x="40" y="42"/>
                  <a:pt x="40" y="42"/>
                  <a:pt x="39" y="42"/>
                </a:cubicBezTo>
                <a:cubicBezTo>
                  <a:pt x="38" y="43"/>
                  <a:pt x="37" y="42"/>
                  <a:pt x="36" y="41"/>
                </a:cubicBezTo>
                <a:cubicBezTo>
                  <a:pt x="35" y="42"/>
                  <a:pt x="34" y="43"/>
                  <a:pt x="33" y="42"/>
                </a:cubicBezTo>
                <a:cubicBezTo>
                  <a:pt x="32" y="42"/>
                  <a:pt x="31" y="42"/>
                  <a:pt x="30" y="41"/>
                </a:cubicBezTo>
                <a:cubicBezTo>
                  <a:pt x="29" y="42"/>
                  <a:pt x="28" y="42"/>
                  <a:pt x="28" y="42"/>
                </a:cubicBezTo>
                <a:cubicBezTo>
                  <a:pt x="27" y="42"/>
                  <a:pt x="27" y="42"/>
                  <a:pt x="27" y="42"/>
                </a:cubicBezTo>
                <a:cubicBezTo>
                  <a:pt x="32" y="50"/>
                  <a:pt x="32" y="50"/>
                  <a:pt x="32" y="50"/>
                </a:cubicBezTo>
                <a:cubicBezTo>
                  <a:pt x="32" y="50"/>
                  <a:pt x="32" y="50"/>
                  <a:pt x="32" y="50"/>
                </a:cubicBezTo>
                <a:cubicBezTo>
                  <a:pt x="32" y="51"/>
                  <a:pt x="32" y="51"/>
                  <a:pt x="32" y="51"/>
                </a:cubicBezTo>
                <a:cubicBezTo>
                  <a:pt x="32" y="67"/>
                  <a:pt x="32" y="67"/>
                  <a:pt x="32" y="67"/>
                </a:cubicBezTo>
                <a:cubicBezTo>
                  <a:pt x="35" y="67"/>
                  <a:pt x="35" y="67"/>
                  <a:pt x="35" y="67"/>
                </a:cubicBezTo>
                <a:cubicBezTo>
                  <a:pt x="35" y="51"/>
                  <a:pt x="35" y="51"/>
                  <a:pt x="35" y="51"/>
                </a:cubicBezTo>
                <a:cubicBezTo>
                  <a:pt x="35" y="50"/>
                  <a:pt x="35" y="50"/>
                  <a:pt x="35" y="50"/>
                </a:cubicBezTo>
                <a:cubicBezTo>
                  <a:pt x="35" y="50"/>
                  <a:pt x="35" y="50"/>
                  <a:pt x="35" y="50"/>
                </a:cubicBezTo>
                <a:cubicBezTo>
                  <a:pt x="40" y="42"/>
                  <a:pt x="40" y="42"/>
                  <a:pt x="40" y="42"/>
                </a:cubicBezTo>
                <a:close/>
                <a:moveTo>
                  <a:pt x="43" y="96"/>
                </a:moveTo>
                <a:cubicBezTo>
                  <a:pt x="24" y="98"/>
                  <a:pt x="24" y="98"/>
                  <a:pt x="24" y="98"/>
                </a:cubicBezTo>
                <a:cubicBezTo>
                  <a:pt x="25" y="103"/>
                  <a:pt x="29" y="106"/>
                  <a:pt x="34" y="106"/>
                </a:cubicBezTo>
                <a:cubicBezTo>
                  <a:pt x="39" y="106"/>
                  <a:pt x="43" y="102"/>
                  <a:pt x="43" y="97"/>
                </a:cubicBezTo>
                <a:cubicBezTo>
                  <a:pt x="43" y="96"/>
                  <a:pt x="43" y="96"/>
                  <a:pt x="43" y="96"/>
                </a:cubicBezTo>
                <a:close/>
                <a:moveTo>
                  <a:pt x="50" y="85"/>
                </a:moveTo>
                <a:cubicBezTo>
                  <a:pt x="17" y="88"/>
                  <a:pt x="17" y="88"/>
                  <a:pt x="17" y="88"/>
                </a:cubicBezTo>
                <a:cubicBezTo>
                  <a:pt x="17" y="88"/>
                  <a:pt x="17" y="89"/>
                  <a:pt x="17" y="89"/>
                </a:cubicBezTo>
                <a:cubicBezTo>
                  <a:pt x="17" y="89"/>
                  <a:pt x="17" y="89"/>
                  <a:pt x="17" y="89"/>
                </a:cubicBezTo>
                <a:cubicBezTo>
                  <a:pt x="50" y="87"/>
                  <a:pt x="50" y="87"/>
                  <a:pt x="50" y="87"/>
                </a:cubicBezTo>
                <a:cubicBezTo>
                  <a:pt x="50" y="86"/>
                  <a:pt x="50" y="86"/>
                  <a:pt x="50" y="86"/>
                </a:cubicBezTo>
                <a:cubicBezTo>
                  <a:pt x="50" y="85"/>
                  <a:pt x="50" y="85"/>
                  <a:pt x="50" y="85"/>
                </a:cubicBezTo>
                <a:close/>
                <a:moveTo>
                  <a:pt x="50" y="73"/>
                </a:moveTo>
                <a:cubicBezTo>
                  <a:pt x="17" y="75"/>
                  <a:pt x="17" y="75"/>
                  <a:pt x="17" y="75"/>
                </a:cubicBezTo>
                <a:cubicBezTo>
                  <a:pt x="17" y="76"/>
                  <a:pt x="17" y="76"/>
                  <a:pt x="17" y="76"/>
                </a:cubicBezTo>
                <a:cubicBezTo>
                  <a:pt x="17" y="77"/>
                  <a:pt x="17" y="77"/>
                  <a:pt x="17" y="77"/>
                </a:cubicBezTo>
                <a:cubicBezTo>
                  <a:pt x="50" y="74"/>
                  <a:pt x="50" y="74"/>
                  <a:pt x="50" y="74"/>
                </a:cubicBezTo>
                <a:cubicBezTo>
                  <a:pt x="50" y="74"/>
                  <a:pt x="50" y="73"/>
                  <a:pt x="50" y="73"/>
                </a:cubicBezTo>
                <a:cubicBezTo>
                  <a:pt x="50" y="73"/>
                  <a:pt x="50" y="73"/>
                  <a:pt x="50" y="73"/>
                </a:cubicBezTo>
                <a:close/>
              </a:path>
            </a:pathLst>
          </a:custGeom>
          <a:solidFill>
            <a:schemeClr val="bg1"/>
          </a:solidFill>
          <a:ln>
            <a:noFill/>
          </a:ln>
        </p:spPr>
        <p:txBody>
          <a:bodyPr lIns="91438" tIns="45719" rIns="91438" bIns="45719"/>
          <a:lstStyle/>
          <a:p>
            <a:pPr defTabSz="687705" fontAlgn="base">
              <a:spcBef>
                <a:spcPct val="0"/>
              </a:spcBef>
              <a:spcAft>
                <a:spcPct val="0"/>
              </a:spcAft>
            </a:pPr>
            <a:endParaRPr lang="zh-CN" altLang="en-US">
              <a:solidFill>
                <a:srgbClr val="000000"/>
              </a:solidFill>
              <a:latin typeface="Arial" panose="020B0604020202020204" pitchFamily="34" charset="0"/>
            </a:endParaRPr>
          </a:p>
        </p:txBody>
      </p:sp>
      <p:grpSp>
        <p:nvGrpSpPr>
          <p:cNvPr id="38" name="组合 37"/>
          <p:cNvGrpSpPr/>
          <p:nvPr/>
        </p:nvGrpSpPr>
        <p:grpSpPr>
          <a:xfrm>
            <a:off x="2764162" y="4264072"/>
            <a:ext cx="432000" cy="468000"/>
            <a:chOff x="5843588" y="533400"/>
            <a:chExt cx="496888" cy="539751"/>
          </a:xfrm>
          <a:solidFill>
            <a:schemeClr val="bg1"/>
          </a:solidFill>
        </p:grpSpPr>
        <p:sp>
          <p:nvSpPr>
            <p:cNvPr id="39" name="Freeform 70"/>
            <p:cNvSpPr>
              <a:spLocks noEditPoints="1"/>
            </p:cNvSpPr>
            <p:nvPr/>
          </p:nvSpPr>
          <p:spPr bwMode="auto">
            <a:xfrm>
              <a:off x="5843588" y="533400"/>
              <a:ext cx="384175" cy="517525"/>
            </a:xfrm>
            <a:custGeom>
              <a:avLst/>
              <a:gdLst>
                <a:gd name="T0" fmla="*/ 80 w 136"/>
                <a:gd name="T1" fmla="*/ 156 h 184"/>
                <a:gd name="T2" fmla="*/ 68 w 136"/>
                <a:gd name="T3" fmla="*/ 168 h 184"/>
                <a:gd name="T4" fmla="*/ 56 w 136"/>
                <a:gd name="T5" fmla="*/ 156 h 184"/>
                <a:gd name="T6" fmla="*/ 68 w 136"/>
                <a:gd name="T7" fmla="*/ 144 h 184"/>
                <a:gd name="T8" fmla="*/ 80 w 136"/>
                <a:gd name="T9" fmla="*/ 156 h 184"/>
                <a:gd name="T10" fmla="*/ 80 w 136"/>
                <a:gd name="T11" fmla="*/ 136 h 184"/>
                <a:gd name="T12" fmla="*/ 20 w 136"/>
                <a:gd name="T13" fmla="*/ 136 h 184"/>
                <a:gd name="T14" fmla="*/ 16 w 136"/>
                <a:gd name="T15" fmla="*/ 132 h 184"/>
                <a:gd name="T16" fmla="*/ 16 w 136"/>
                <a:gd name="T17" fmla="*/ 36 h 184"/>
                <a:gd name="T18" fmla="*/ 20 w 136"/>
                <a:gd name="T19" fmla="*/ 32 h 184"/>
                <a:gd name="T20" fmla="*/ 116 w 136"/>
                <a:gd name="T21" fmla="*/ 32 h 184"/>
                <a:gd name="T22" fmla="*/ 120 w 136"/>
                <a:gd name="T23" fmla="*/ 36 h 184"/>
                <a:gd name="T24" fmla="*/ 120 w 136"/>
                <a:gd name="T25" fmla="*/ 40 h 184"/>
                <a:gd name="T26" fmla="*/ 136 w 136"/>
                <a:gd name="T27" fmla="*/ 40 h 184"/>
                <a:gd name="T28" fmla="*/ 136 w 136"/>
                <a:gd name="T29" fmla="*/ 12 h 184"/>
                <a:gd name="T30" fmla="*/ 124 w 136"/>
                <a:gd name="T31" fmla="*/ 0 h 184"/>
                <a:gd name="T32" fmla="*/ 12 w 136"/>
                <a:gd name="T33" fmla="*/ 0 h 184"/>
                <a:gd name="T34" fmla="*/ 0 w 136"/>
                <a:gd name="T35" fmla="*/ 12 h 184"/>
                <a:gd name="T36" fmla="*/ 0 w 136"/>
                <a:gd name="T37" fmla="*/ 172 h 184"/>
                <a:gd name="T38" fmla="*/ 12 w 136"/>
                <a:gd name="T39" fmla="*/ 184 h 184"/>
                <a:gd name="T40" fmla="*/ 81 w 136"/>
                <a:gd name="T41" fmla="*/ 184 h 184"/>
                <a:gd name="T42" fmla="*/ 80 w 136"/>
                <a:gd name="T43" fmla="*/ 180 h 184"/>
                <a:gd name="T44" fmla="*/ 80 w 136"/>
                <a:gd name="T45" fmla="*/ 156 h 184"/>
                <a:gd name="T46" fmla="*/ 65 w 136"/>
                <a:gd name="T47" fmla="*/ 17 h 184"/>
                <a:gd name="T48" fmla="*/ 71 w 136"/>
                <a:gd name="T49" fmla="*/ 17 h 184"/>
                <a:gd name="T50" fmla="*/ 72 w 136"/>
                <a:gd name="T51" fmla="*/ 20 h 184"/>
                <a:gd name="T52" fmla="*/ 71 w 136"/>
                <a:gd name="T53" fmla="*/ 23 h 184"/>
                <a:gd name="T54" fmla="*/ 68 w 136"/>
                <a:gd name="T55" fmla="*/ 24 h 184"/>
                <a:gd name="T56" fmla="*/ 65 w 136"/>
                <a:gd name="T57" fmla="*/ 23 h 184"/>
                <a:gd name="T58" fmla="*/ 64 w 136"/>
                <a:gd name="T59" fmla="*/ 20 h 184"/>
                <a:gd name="T60" fmla="*/ 65 w 136"/>
                <a:gd name="T61" fmla="*/ 1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184">
                  <a:moveTo>
                    <a:pt x="80" y="156"/>
                  </a:moveTo>
                  <a:cubicBezTo>
                    <a:pt x="80" y="162"/>
                    <a:pt x="75" y="168"/>
                    <a:pt x="68" y="168"/>
                  </a:cubicBezTo>
                  <a:cubicBezTo>
                    <a:pt x="62" y="168"/>
                    <a:pt x="56" y="162"/>
                    <a:pt x="56" y="156"/>
                  </a:cubicBezTo>
                  <a:cubicBezTo>
                    <a:pt x="56" y="149"/>
                    <a:pt x="62" y="144"/>
                    <a:pt x="68" y="144"/>
                  </a:cubicBezTo>
                  <a:cubicBezTo>
                    <a:pt x="75" y="144"/>
                    <a:pt x="80" y="149"/>
                    <a:pt x="80" y="156"/>
                  </a:cubicBezTo>
                  <a:cubicBezTo>
                    <a:pt x="80" y="136"/>
                    <a:pt x="80" y="136"/>
                    <a:pt x="80" y="136"/>
                  </a:cubicBezTo>
                  <a:cubicBezTo>
                    <a:pt x="20" y="136"/>
                    <a:pt x="20" y="136"/>
                    <a:pt x="20" y="136"/>
                  </a:cubicBezTo>
                  <a:cubicBezTo>
                    <a:pt x="18" y="136"/>
                    <a:pt x="16" y="134"/>
                    <a:pt x="16" y="132"/>
                  </a:cubicBezTo>
                  <a:cubicBezTo>
                    <a:pt x="16" y="36"/>
                    <a:pt x="16" y="36"/>
                    <a:pt x="16" y="36"/>
                  </a:cubicBezTo>
                  <a:cubicBezTo>
                    <a:pt x="16" y="34"/>
                    <a:pt x="18" y="32"/>
                    <a:pt x="20" y="32"/>
                  </a:cubicBezTo>
                  <a:cubicBezTo>
                    <a:pt x="116" y="32"/>
                    <a:pt x="116" y="32"/>
                    <a:pt x="116" y="32"/>
                  </a:cubicBezTo>
                  <a:cubicBezTo>
                    <a:pt x="118" y="32"/>
                    <a:pt x="120" y="34"/>
                    <a:pt x="120" y="36"/>
                  </a:cubicBezTo>
                  <a:cubicBezTo>
                    <a:pt x="120" y="40"/>
                    <a:pt x="120" y="40"/>
                    <a:pt x="120" y="40"/>
                  </a:cubicBezTo>
                  <a:cubicBezTo>
                    <a:pt x="136" y="40"/>
                    <a:pt x="136" y="40"/>
                    <a:pt x="136" y="40"/>
                  </a:cubicBezTo>
                  <a:cubicBezTo>
                    <a:pt x="136" y="12"/>
                    <a:pt x="136" y="12"/>
                    <a:pt x="136" y="12"/>
                  </a:cubicBezTo>
                  <a:cubicBezTo>
                    <a:pt x="136" y="5"/>
                    <a:pt x="131" y="0"/>
                    <a:pt x="124" y="0"/>
                  </a:cubicBezTo>
                  <a:cubicBezTo>
                    <a:pt x="12" y="0"/>
                    <a:pt x="12" y="0"/>
                    <a:pt x="12" y="0"/>
                  </a:cubicBezTo>
                  <a:cubicBezTo>
                    <a:pt x="6" y="0"/>
                    <a:pt x="0" y="5"/>
                    <a:pt x="0" y="12"/>
                  </a:cubicBezTo>
                  <a:cubicBezTo>
                    <a:pt x="0" y="172"/>
                    <a:pt x="0" y="172"/>
                    <a:pt x="0" y="172"/>
                  </a:cubicBezTo>
                  <a:cubicBezTo>
                    <a:pt x="0" y="178"/>
                    <a:pt x="6" y="184"/>
                    <a:pt x="12" y="184"/>
                  </a:cubicBezTo>
                  <a:cubicBezTo>
                    <a:pt x="81" y="184"/>
                    <a:pt x="81" y="184"/>
                    <a:pt x="81" y="184"/>
                  </a:cubicBezTo>
                  <a:cubicBezTo>
                    <a:pt x="80" y="183"/>
                    <a:pt x="80" y="181"/>
                    <a:pt x="80" y="180"/>
                  </a:cubicBezTo>
                  <a:lnTo>
                    <a:pt x="80" y="156"/>
                  </a:lnTo>
                  <a:close/>
                  <a:moveTo>
                    <a:pt x="65" y="17"/>
                  </a:moveTo>
                  <a:cubicBezTo>
                    <a:pt x="67" y="16"/>
                    <a:pt x="70" y="16"/>
                    <a:pt x="71" y="17"/>
                  </a:cubicBezTo>
                  <a:cubicBezTo>
                    <a:pt x="72" y="18"/>
                    <a:pt x="72" y="19"/>
                    <a:pt x="72" y="20"/>
                  </a:cubicBezTo>
                  <a:cubicBezTo>
                    <a:pt x="72" y="21"/>
                    <a:pt x="72" y="22"/>
                    <a:pt x="71" y="23"/>
                  </a:cubicBezTo>
                  <a:cubicBezTo>
                    <a:pt x="70" y="23"/>
                    <a:pt x="69" y="24"/>
                    <a:pt x="68" y="24"/>
                  </a:cubicBezTo>
                  <a:cubicBezTo>
                    <a:pt x="67" y="24"/>
                    <a:pt x="66" y="23"/>
                    <a:pt x="65" y="23"/>
                  </a:cubicBezTo>
                  <a:cubicBezTo>
                    <a:pt x="65" y="22"/>
                    <a:pt x="64" y="21"/>
                    <a:pt x="64" y="20"/>
                  </a:cubicBezTo>
                  <a:cubicBezTo>
                    <a:pt x="64" y="19"/>
                    <a:pt x="65" y="18"/>
                    <a:pt x="6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0" name="Freeform 71"/>
            <p:cNvSpPr>
              <a:spLocks noEditPoints="1"/>
            </p:cNvSpPr>
            <p:nvPr/>
          </p:nvSpPr>
          <p:spPr bwMode="auto">
            <a:xfrm>
              <a:off x="6091238" y="668338"/>
              <a:ext cx="249238" cy="404813"/>
            </a:xfrm>
            <a:custGeom>
              <a:avLst/>
              <a:gdLst>
                <a:gd name="T0" fmla="*/ 76 w 88"/>
                <a:gd name="T1" fmla="*/ 0 h 144"/>
                <a:gd name="T2" fmla="*/ 12 w 88"/>
                <a:gd name="T3" fmla="*/ 0 h 144"/>
                <a:gd name="T4" fmla="*/ 0 w 88"/>
                <a:gd name="T5" fmla="*/ 12 h 144"/>
                <a:gd name="T6" fmla="*/ 0 w 88"/>
                <a:gd name="T7" fmla="*/ 132 h 144"/>
                <a:gd name="T8" fmla="*/ 12 w 88"/>
                <a:gd name="T9" fmla="*/ 144 h 144"/>
                <a:gd name="T10" fmla="*/ 76 w 88"/>
                <a:gd name="T11" fmla="*/ 144 h 144"/>
                <a:gd name="T12" fmla="*/ 88 w 88"/>
                <a:gd name="T13" fmla="*/ 132 h 144"/>
                <a:gd name="T14" fmla="*/ 88 w 88"/>
                <a:gd name="T15" fmla="*/ 12 h 144"/>
                <a:gd name="T16" fmla="*/ 76 w 88"/>
                <a:gd name="T17" fmla="*/ 0 h 144"/>
                <a:gd name="T18" fmla="*/ 41 w 88"/>
                <a:gd name="T19" fmla="*/ 17 h 144"/>
                <a:gd name="T20" fmla="*/ 47 w 88"/>
                <a:gd name="T21" fmla="*/ 17 h 144"/>
                <a:gd name="T22" fmla="*/ 48 w 88"/>
                <a:gd name="T23" fmla="*/ 20 h 144"/>
                <a:gd name="T24" fmla="*/ 47 w 88"/>
                <a:gd name="T25" fmla="*/ 23 h 144"/>
                <a:gd name="T26" fmla="*/ 44 w 88"/>
                <a:gd name="T27" fmla="*/ 24 h 144"/>
                <a:gd name="T28" fmla="*/ 41 w 88"/>
                <a:gd name="T29" fmla="*/ 23 h 144"/>
                <a:gd name="T30" fmla="*/ 40 w 88"/>
                <a:gd name="T31" fmla="*/ 20 h 144"/>
                <a:gd name="T32" fmla="*/ 41 w 88"/>
                <a:gd name="T33" fmla="*/ 17 h 144"/>
                <a:gd name="T34" fmla="*/ 25 w 88"/>
                <a:gd name="T35" fmla="*/ 17 h 144"/>
                <a:gd name="T36" fmla="*/ 31 w 88"/>
                <a:gd name="T37" fmla="*/ 17 h 144"/>
                <a:gd name="T38" fmla="*/ 32 w 88"/>
                <a:gd name="T39" fmla="*/ 20 h 144"/>
                <a:gd name="T40" fmla="*/ 31 w 88"/>
                <a:gd name="T41" fmla="*/ 23 h 144"/>
                <a:gd name="T42" fmla="*/ 28 w 88"/>
                <a:gd name="T43" fmla="*/ 24 h 144"/>
                <a:gd name="T44" fmla="*/ 25 w 88"/>
                <a:gd name="T45" fmla="*/ 23 h 144"/>
                <a:gd name="T46" fmla="*/ 24 w 88"/>
                <a:gd name="T47" fmla="*/ 20 h 144"/>
                <a:gd name="T48" fmla="*/ 25 w 88"/>
                <a:gd name="T49" fmla="*/ 17 h 144"/>
                <a:gd name="T50" fmla="*/ 47 w 88"/>
                <a:gd name="T51" fmla="*/ 127 h 144"/>
                <a:gd name="T52" fmla="*/ 44 w 88"/>
                <a:gd name="T53" fmla="*/ 128 h 144"/>
                <a:gd name="T54" fmla="*/ 41 w 88"/>
                <a:gd name="T55" fmla="*/ 127 h 144"/>
                <a:gd name="T56" fmla="*/ 40 w 88"/>
                <a:gd name="T57" fmla="*/ 124 h 144"/>
                <a:gd name="T58" fmla="*/ 41 w 88"/>
                <a:gd name="T59" fmla="*/ 121 h 144"/>
                <a:gd name="T60" fmla="*/ 47 w 88"/>
                <a:gd name="T61" fmla="*/ 121 h 144"/>
                <a:gd name="T62" fmla="*/ 48 w 88"/>
                <a:gd name="T63" fmla="*/ 124 h 144"/>
                <a:gd name="T64" fmla="*/ 47 w 88"/>
                <a:gd name="T65" fmla="*/ 127 h 144"/>
                <a:gd name="T66" fmla="*/ 72 w 88"/>
                <a:gd name="T67" fmla="*/ 108 h 144"/>
                <a:gd name="T68" fmla="*/ 68 w 88"/>
                <a:gd name="T69" fmla="*/ 112 h 144"/>
                <a:gd name="T70" fmla="*/ 20 w 88"/>
                <a:gd name="T71" fmla="*/ 112 h 144"/>
                <a:gd name="T72" fmla="*/ 16 w 88"/>
                <a:gd name="T73" fmla="*/ 108 h 144"/>
                <a:gd name="T74" fmla="*/ 16 w 88"/>
                <a:gd name="T75" fmla="*/ 36 h 144"/>
                <a:gd name="T76" fmla="*/ 20 w 88"/>
                <a:gd name="T77" fmla="*/ 32 h 144"/>
                <a:gd name="T78" fmla="*/ 68 w 88"/>
                <a:gd name="T79" fmla="*/ 32 h 144"/>
                <a:gd name="T80" fmla="*/ 72 w 88"/>
                <a:gd name="T81" fmla="*/ 36 h 144"/>
                <a:gd name="T82" fmla="*/ 72 w 88"/>
                <a:gd name="T83"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144">
                  <a:moveTo>
                    <a:pt x="76" y="0"/>
                  </a:moveTo>
                  <a:cubicBezTo>
                    <a:pt x="12" y="0"/>
                    <a:pt x="12" y="0"/>
                    <a:pt x="12" y="0"/>
                  </a:cubicBezTo>
                  <a:cubicBezTo>
                    <a:pt x="6" y="0"/>
                    <a:pt x="0" y="5"/>
                    <a:pt x="0" y="12"/>
                  </a:cubicBezTo>
                  <a:cubicBezTo>
                    <a:pt x="0" y="132"/>
                    <a:pt x="0" y="132"/>
                    <a:pt x="0" y="132"/>
                  </a:cubicBezTo>
                  <a:cubicBezTo>
                    <a:pt x="0" y="138"/>
                    <a:pt x="6" y="144"/>
                    <a:pt x="12" y="144"/>
                  </a:cubicBezTo>
                  <a:cubicBezTo>
                    <a:pt x="76" y="144"/>
                    <a:pt x="76" y="144"/>
                    <a:pt x="76" y="144"/>
                  </a:cubicBezTo>
                  <a:cubicBezTo>
                    <a:pt x="83" y="144"/>
                    <a:pt x="88" y="138"/>
                    <a:pt x="88" y="132"/>
                  </a:cubicBezTo>
                  <a:cubicBezTo>
                    <a:pt x="88" y="12"/>
                    <a:pt x="88" y="12"/>
                    <a:pt x="88" y="12"/>
                  </a:cubicBezTo>
                  <a:cubicBezTo>
                    <a:pt x="88" y="5"/>
                    <a:pt x="83" y="0"/>
                    <a:pt x="76" y="0"/>
                  </a:cubicBezTo>
                  <a:close/>
                  <a:moveTo>
                    <a:pt x="41" y="17"/>
                  </a:moveTo>
                  <a:cubicBezTo>
                    <a:pt x="43" y="16"/>
                    <a:pt x="45" y="16"/>
                    <a:pt x="47" y="17"/>
                  </a:cubicBezTo>
                  <a:cubicBezTo>
                    <a:pt x="48" y="18"/>
                    <a:pt x="48" y="19"/>
                    <a:pt x="48" y="20"/>
                  </a:cubicBezTo>
                  <a:cubicBezTo>
                    <a:pt x="48" y="21"/>
                    <a:pt x="48" y="22"/>
                    <a:pt x="47" y="23"/>
                  </a:cubicBezTo>
                  <a:cubicBezTo>
                    <a:pt x="46" y="23"/>
                    <a:pt x="45" y="24"/>
                    <a:pt x="44" y="24"/>
                  </a:cubicBezTo>
                  <a:cubicBezTo>
                    <a:pt x="43" y="24"/>
                    <a:pt x="42" y="23"/>
                    <a:pt x="41" y="23"/>
                  </a:cubicBezTo>
                  <a:cubicBezTo>
                    <a:pt x="41" y="22"/>
                    <a:pt x="40" y="21"/>
                    <a:pt x="40" y="20"/>
                  </a:cubicBezTo>
                  <a:cubicBezTo>
                    <a:pt x="40" y="19"/>
                    <a:pt x="41" y="18"/>
                    <a:pt x="41" y="17"/>
                  </a:cubicBezTo>
                  <a:close/>
                  <a:moveTo>
                    <a:pt x="25" y="17"/>
                  </a:moveTo>
                  <a:cubicBezTo>
                    <a:pt x="27" y="16"/>
                    <a:pt x="30" y="16"/>
                    <a:pt x="31" y="17"/>
                  </a:cubicBezTo>
                  <a:cubicBezTo>
                    <a:pt x="32" y="18"/>
                    <a:pt x="32" y="19"/>
                    <a:pt x="32" y="20"/>
                  </a:cubicBezTo>
                  <a:cubicBezTo>
                    <a:pt x="32" y="21"/>
                    <a:pt x="32" y="22"/>
                    <a:pt x="31" y="23"/>
                  </a:cubicBezTo>
                  <a:cubicBezTo>
                    <a:pt x="30" y="23"/>
                    <a:pt x="29" y="24"/>
                    <a:pt x="28" y="24"/>
                  </a:cubicBezTo>
                  <a:cubicBezTo>
                    <a:pt x="27" y="24"/>
                    <a:pt x="26" y="23"/>
                    <a:pt x="25" y="23"/>
                  </a:cubicBezTo>
                  <a:cubicBezTo>
                    <a:pt x="25" y="22"/>
                    <a:pt x="24" y="21"/>
                    <a:pt x="24" y="20"/>
                  </a:cubicBezTo>
                  <a:cubicBezTo>
                    <a:pt x="24" y="19"/>
                    <a:pt x="25" y="18"/>
                    <a:pt x="25" y="17"/>
                  </a:cubicBezTo>
                  <a:close/>
                  <a:moveTo>
                    <a:pt x="47" y="127"/>
                  </a:moveTo>
                  <a:cubicBezTo>
                    <a:pt x="46" y="127"/>
                    <a:pt x="45" y="128"/>
                    <a:pt x="44" y="128"/>
                  </a:cubicBezTo>
                  <a:cubicBezTo>
                    <a:pt x="43" y="128"/>
                    <a:pt x="42" y="127"/>
                    <a:pt x="41" y="127"/>
                  </a:cubicBezTo>
                  <a:cubicBezTo>
                    <a:pt x="41" y="126"/>
                    <a:pt x="40" y="125"/>
                    <a:pt x="40" y="124"/>
                  </a:cubicBezTo>
                  <a:cubicBezTo>
                    <a:pt x="40" y="123"/>
                    <a:pt x="41" y="122"/>
                    <a:pt x="41" y="121"/>
                  </a:cubicBezTo>
                  <a:cubicBezTo>
                    <a:pt x="43" y="120"/>
                    <a:pt x="46" y="120"/>
                    <a:pt x="47" y="121"/>
                  </a:cubicBezTo>
                  <a:cubicBezTo>
                    <a:pt x="48" y="122"/>
                    <a:pt x="48" y="123"/>
                    <a:pt x="48" y="124"/>
                  </a:cubicBezTo>
                  <a:cubicBezTo>
                    <a:pt x="48" y="125"/>
                    <a:pt x="48" y="126"/>
                    <a:pt x="47" y="127"/>
                  </a:cubicBezTo>
                  <a:close/>
                  <a:moveTo>
                    <a:pt x="72" y="108"/>
                  </a:moveTo>
                  <a:cubicBezTo>
                    <a:pt x="72" y="110"/>
                    <a:pt x="70" y="112"/>
                    <a:pt x="68" y="112"/>
                  </a:cubicBezTo>
                  <a:cubicBezTo>
                    <a:pt x="20" y="112"/>
                    <a:pt x="20" y="112"/>
                    <a:pt x="20" y="112"/>
                  </a:cubicBezTo>
                  <a:cubicBezTo>
                    <a:pt x="18" y="112"/>
                    <a:pt x="16" y="110"/>
                    <a:pt x="16" y="108"/>
                  </a:cubicBezTo>
                  <a:cubicBezTo>
                    <a:pt x="16" y="36"/>
                    <a:pt x="16" y="36"/>
                    <a:pt x="16" y="36"/>
                  </a:cubicBezTo>
                  <a:cubicBezTo>
                    <a:pt x="16" y="34"/>
                    <a:pt x="18" y="32"/>
                    <a:pt x="20" y="32"/>
                  </a:cubicBezTo>
                  <a:cubicBezTo>
                    <a:pt x="68" y="32"/>
                    <a:pt x="68" y="32"/>
                    <a:pt x="68" y="32"/>
                  </a:cubicBezTo>
                  <a:cubicBezTo>
                    <a:pt x="70" y="32"/>
                    <a:pt x="72" y="34"/>
                    <a:pt x="72" y="36"/>
                  </a:cubicBezTo>
                  <a:lnTo>
                    <a:pt x="72"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41" name="KSO_Shape"/>
          <p:cNvSpPr/>
          <p:nvPr/>
        </p:nvSpPr>
        <p:spPr bwMode="auto">
          <a:xfrm>
            <a:off x="3679958" y="5270004"/>
            <a:ext cx="611029" cy="394220"/>
          </a:xfrm>
          <a:custGeom>
            <a:avLst/>
            <a:gdLst/>
            <a:ahLst/>
            <a:cxnLst/>
            <a:rect l="0" t="0" r="r" b="b"/>
            <a:pathLst>
              <a:path w="2135188" h="1470026">
                <a:moveTo>
                  <a:pt x="770940" y="1046163"/>
                </a:moveTo>
                <a:lnTo>
                  <a:pt x="788101" y="1054723"/>
                </a:lnTo>
                <a:lnTo>
                  <a:pt x="804944" y="1062965"/>
                </a:lnTo>
                <a:lnTo>
                  <a:pt x="822104" y="1070574"/>
                </a:lnTo>
                <a:lnTo>
                  <a:pt x="839582" y="1077549"/>
                </a:lnTo>
                <a:lnTo>
                  <a:pt x="857696" y="1084523"/>
                </a:lnTo>
                <a:lnTo>
                  <a:pt x="875810" y="1090547"/>
                </a:lnTo>
                <a:lnTo>
                  <a:pt x="893606" y="1095936"/>
                </a:lnTo>
                <a:lnTo>
                  <a:pt x="912037" y="1101008"/>
                </a:lnTo>
                <a:lnTo>
                  <a:pt x="931105" y="1105447"/>
                </a:lnTo>
                <a:lnTo>
                  <a:pt x="950172" y="1109568"/>
                </a:lnTo>
                <a:lnTo>
                  <a:pt x="968921" y="1112421"/>
                </a:lnTo>
                <a:lnTo>
                  <a:pt x="988624" y="1115592"/>
                </a:lnTo>
                <a:lnTo>
                  <a:pt x="1008009" y="1117494"/>
                </a:lnTo>
                <a:lnTo>
                  <a:pt x="1027712" y="1119396"/>
                </a:lnTo>
                <a:lnTo>
                  <a:pt x="1047732" y="1120030"/>
                </a:lnTo>
                <a:lnTo>
                  <a:pt x="1067435" y="1120347"/>
                </a:lnTo>
                <a:lnTo>
                  <a:pt x="1087455" y="1120030"/>
                </a:lnTo>
                <a:lnTo>
                  <a:pt x="1107476" y="1119396"/>
                </a:lnTo>
                <a:lnTo>
                  <a:pt x="1127179" y="1117494"/>
                </a:lnTo>
                <a:lnTo>
                  <a:pt x="1146564" y="1115592"/>
                </a:lnTo>
                <a:lnTo>
                  <a:pt x="1166266" y="1112421"/>
                </a:lnTo>
                <a:lnTo>
                  <a:pt x="1185334" y="1109568"/>
                </a:lnTo>
                <a:lnTo>
                  <a:pt x="1204083" y="1105447"/>
                </a:lnTo>
                <a:lnTo>
                  <a:pt x="1223150" y="1101008"/>
                </a:lnTo>
                <a:lnTo>
                  <a:pt x="1241582" y="1095936"/>
                </a:lnTo>
                <a:lnTo>
                  <a:pt x="1260013" y="1090547"/>
                </a:lnTo>
                <a:lnTo>
                  <a:pt x="1277809" y="1084523"/>
                </a:lnTo>
                <a:lnTo>
                  <a:pt x="1295605" y="1077549"/>
                </a:lnTo>
                <a:lnTo>
                  <a:pt x="1313084" y="1070574"/>
                </a:lnTo>
                <a:lnTo>
                  <a:pt x="1330244" y="1062965"/>
                </a:lnTo>
                <a:lnTo>
                  <a:pt x="1347722" y="1054723"/>
                </a:lnTo>
                <a:lnTo>
                  <a:pt x="1364247" y="1046163"/>
                </a:lnTo>
                <a:lnTo>
                  <a:pt x="1381725" y="1050918"/>
                </a:lnTo>
                <a:lnTo>
                  <a:pt x="1399521" y="1056308"/>
                </a:lnTo>
                <a:lnTo>
                  <a:pt x="1416682" y="1062331"/>
                </a:lnTo>
                <a:lnTo>
                  <a:pt x="1433842" y="1068355"/>
                </a:lnTo>
                <a:lnTo>
                  <a:pt x="1450685" y="1075012"/>
                </a:lnTo>
                <a:lnTo>
                  <a:pt x="1466892" y="1082304"/>
                </a:lnTo>
                <a:lnTo>
                  <a:pt x="1483099" y="1089596"/>
                </a:lnTo>
                <a:lnTo>
                  <a:pt x="1499307" y="1097521"/>
                </a:lnTo>
                <a:lnTo>
                  <a:pt x="1514560" y="1106081"/>
                </a:lnTo>
                <a:lnTo>
                  <a:pt x="1530132" y="1115275"/>
                </a:lnTo>
                <a:lnTo>
                  <a:pt x="1544750" y="1124785"/>
                </a:lnTo>
                <a:lnTo>
                  <a:pt x="1559368" y="1134930"/>
                </a:lnTo>
                <a:lnTo>
                  <a:pt x="1573669" y="1145709"/>
                </a:lnTo>
                <a:lnTo>
                  <a:pt x="1587651" y="1156805"/>
                </a:lnTo>
                <a:lnTo>
                  <a:pt x="1601634" y="1168852"/>
                </a:lnTo>
                <a:lnTo>
                  <a:pt x="1614663" y="1181216"/>
                </a:lnTo>
                <a:lnTo>
                  <a:pt x="1627692" y="1193897"/>
                </a:lnTo>
                <a:lnTo>
                  <a:pt x="1640404" y="1207846"/>
                </a:lnTo>
                <a:lnTo>
                  <a:pt x="1652479" y="1222112"/>
                </a:lnTo>
                <a:lnTo>
                  <a:pt x="1664238" y="1236695"/>
                </a:lnTo>
                <a:lnTo>
                  <a:pt x="1675678" y="1252547"/>
                </a:lnTo>
                <a:lnTo>
                  <a:pt x="1686800" y="1268715"/>
                </a:lnTo>
                <a:lnTo>
                  <a:pt x="1697287" y="1285517"/>
                </a:lnTo>
                <a:lnTo>
                  <a:pt x="1707456" y="1303271"/>
                </a:lnTo>
                <a:lnTo>
                  <a:pt x="1716990" y="1321341"/>
                </a:lnTo>
                <a:lnTo>
                  <a:pt x="1726524" y="1340363"/>
                </a:lnTo>
                <a:lnTo>
                  <a:pt x="1735739" y="1360018"/>
                </a:lnTo>
                <a:lnTo>
                  <a:pt x="1744002" y="1380625"/>
                </a:lnTo>
                <a:lnTo>
                  <a:pt x="1752264" y="1401549"/>
                </a:lnTo>
                <a:lnTo>
                  <a:pt x="1759573" y="1423740"/>
                </a:lnTo>
                <a:lnTo>
                  <a:pt x="1766882" y="1446249"/>
                </a:lnTo>
                <a:lnTo>
                  <a:pt x="1773238" y="1470026"/>
                </a:lnTo>
                <a:lnTo>
                  <a:pt x="361950" y="1470026"/>
                </a:lnTo>
                <a:lnTo>
                  <a:pt x="368623" y="1446249"/>
                </a:lnTo>
                <a:lnTo>
                  <a:pt x="375932" y="1423740"/>
                </a:lnTo>
                <a:lnTo>
                  <a:pt x="383559" y="1401549"/>
                </a:lnTo>
                <a:lnTo>
                  <a:pt x="391186" y="1380625"/>
                </a:lnTo>
                <a:lnTo>
                  <a:pt x="400084" y="1360018"/>
                </a:lnTo>
                <a:lnTo>
                  <a:pt x="408982" y="1340363"/>
                </a:lnTo>
                <a:lnTo>
                  <a:pt x="418198" y="1321341"/>
                </a:lnTo>
                <a:lnTo>
                  <a:pt x="427731" y="1303271"/>
                </a:lnTo>
                <a:lnTo>
                  <a:pt x="438218" y="1285517"/>
                </a:lnTo>
                <a:lnTo>
                  <a:pt x="449023" y="1268715"/>
                </a:lnTo>
                <a:lnTo>
                  <a:pt x="459828" y="1252547"/>
                </a:lnTo>
                <a:lnTo>
                  <a:pt x="470950" y="1236695"/>
                </a:lnTo>
                <a:lnTo>
                  <a:pt x="483026" y="1222112"/>
                </a:lnTo>
                <a:lnTo>
                  <a:pt x="495102" y="1207846"/>
                </a:lnTo>
                <a:lnTo>
                  <a:pt x="507496" y="1193897"/>
                </a:lnTo>
                <a:lnTo>
                  <a:pt x="520843" y="1181216"/>
                </a:lnTo>
                <a:lnTo>
                  <a:pt x="533872" y="1168852"/>
                </a:lnTo>
                <a:lnTo>
                  <a:pt x="547537" y="1156805"/>
                </a:lnTo>
                <a:lnTo>
                  <a:pt x="561519" y="1145709"/>
                </a:lnTo>
                <a:lnTo>
                  <a:pt x="575820" y="1134930"/>
                </a:lnTo>
                <a:lnTo>
                  <a:pt x="590438" y="1124785"/>
                </a:lnTo>
                <a:lnTo>
                  <a:pt x="605374" y="1115275"/>
                </a:lnTo>
                <a:lnTo>
                  <a:pt x="620945" y="1106081"/>
                </a:lnTo>
                <a:lnTo>
                  <a:pt x="636199" y="1097521"/>
                </a:lnTo>
                <a:lnTo>
                  <a:pt x="652088" y="1089596"/>
                </a:lnTo>
                <a:lnTo>
                  <a:pt x="668296" y="1082304"/>
                </a:lnTo>
                <a:lnTo>
                  <a:pt x="684820" y="1075012"/>
                </a:lnTo>
                <a:lnTo>
                  <a:pt x="701345" y="1068355"/>
                </a:lnTo>
                <a:lnTo>
                  <a:pt x="718824" y="1062331"/>
                </a:lnTo>
                <a:lnTo>
                  <a:pt x="735666" y="1056308"/>
                </a:lnTo>
                <a:lnTo>
                  <a:pt x="753462" y="1050918"/>
                </a:lnTo>
                <a:lnTo>
                  <a:pt x="770940" y="1046163"/>
                </a:lnTo>
                <a:close/>
                <a:moveTo>
                  <a:pt x="1597448" y="841375"/>
                </a:moveTo>
                <a:lnTo>
                  <a:pt x="1606643" y="846144"/>
                </a:lnTo>
                <a:lnTo>
                  <a:pt x="1615521" y="850277"/>
                </a:lnTo>
                <a:lnTo>
                  <a:pt x="1625033" y="854411"/>
                </a:lnTo>
                <a:lnTo>
                  <a:pt x="1634228" y="858226"/>
                </a:lnTo>
                <a:lnTo>
                  <a:pt x="1643740" y="862041"/>
                </a:lnTo>
                <a:lnTo>
                  <a:pt x="1653569" y="865539"/>
                </a:lnTo>
                <a:lnTo>
                  <a:pt x="1663080" y="868400"/>
                </a:lnTo>
                <a:lnTo>
                  <a:pt x="1672909" y="871262"/>
                </a:lnTo>
                <a:lnTo>
                  <a:pt x="1683055" y="873487"/>
                </a:lnTo>
                <a:lnTo>
                  <a:pt x="1693201" y="875713"/>
                </a:lnTo>
                <a:lnTo>
                  <a:pt x="1703665" y="877302"/>
                </a:lnTo>
                <a:lnTo>
                  <a:pt x="1713811" y="878574"/>
                </a:lnTo>
                <a:lnTo>
                  <a:pt x="1724274" y="879846"/>
                </a:lnTo>
                <a:lnTo>
                  <a:pt x="1735054" y="880800"/>
                </a:lnTo>
                <a:lnTo>
                  <a:pt x="1745834" y="881436"/>
                </a:lnTo>
                <a:lnTo>
                  <a:pt x="1756297" y="881436"/>
                </a:lnTo>
                <a:lnTo>
                  <a:pt x="1767077" y="881436"/>
                </a:lnTo>
                <a:lnTo>
                  <a:pt x="1777857" y="880800"/>
                </a:lnTo>
                <a:lnTo>
                  <a:pt x="1788321" y="879846"/>
                </a:lnTo>
                <a:lnTo>
                  <a:pt x="1798784" y="878574"/>
                </a:lnTo>
                <a:lnTo>
                  <a:pt x="1809247" y="877302"/>
                </a:lnTo>
                <a:lnTo>
                  <a:pt x="1819393" y="875713"/>
                </a:lnTo>
                <a:lnTo>
                  <a:pt x="1829539" y="873487"/>
                </a:lnTo>
                <a:lnTo>
                  <a:pt x="1839685" y="871262"/>
                </a:lnTo>
                <a:lnTo>
                  <a:pt x="1849831" y="868082"/>
                </a:lnTo>
                <a:lnTo>
                  <a:pt x="1859660" y="865539"/>
                </a:lnTo>
                <a:lnTo>
                  <a:pt x="1868855" y="862041"/>
                </a:lnTo>
                <a:lnTo>
                  <a:pt x="1878684" y="858226"/>
                </a:lnTo>
                <a:lnTo>
                  <a:pt x="1888196" y="854411"/>
                </a:lnTo>
                <a:lnTo>
                  <a:pt x="1897390" y="850277"/>
                </a:lnTo>
                <a:lnTo>
                  <a:pt x="1906585" y="846144"/>
                </a:lnTo>
                <a:lnTo>
                  <a:pt x="1915463" y="841375"/>
                </a:lnTo>
                <a:lnTo>
                  <a:pt x="1924975" y="843919"/>
                </a:lnTo>
                <a:lnTo>
                  <a:pt x="1934170" y="847098"/>
                </a:lnTo>
                <a:lnTo>
                  <a:pt x="1943682" y="849959"/>
                </a:lnTo>
                <a:lnTo>
                  <a:pt x="1952560" y="853457"/>
                </a:lnTo>
                <a:lnTo>
                  <a:pt x="1961754" y="856954"/>
                </a:lnTo>
                <a:lnTo>
                  <a:pt x="1970632" y="860452"/>
                </a:lnTo>
                <a:lnTo>
                  <a:pt x="1979193" y="864585"/>
                </a:lnTo>
                <a:lnTo>
                  <a:pt x="1988071" y="869354"/>
                </a:lnTo>
                <a:lnTo>
                  <a:pt x="1996314" y="873805"/>
                </a:lnTo>
                <a:lnTo>
                  <a:pt x="2004558" y="878574"/>
                </a:lnTo>
                <a:lnTo>
                  <a:pt x="2012485" y="883979"/>
                </a:lnTo>
                <a:lnTo>
                  <a:pt x="2020411" y="889066"/>
                </a:lnTo>
                <a:lnTo>
                  <a:pt x="2027704" y="895107"/>
                </a:lnTo>
                <a:lnTo>
                  <a:pt x="2035313" y="901148"/>
                </a:lnTo>
                <a:lnTo>
                  <a:pt x="2042923" y="907507"/>
                </a:lnTo>
                <a:lnTo>
                  <a:pt x="2049898" y="914184"/>
                </a:lnTo>
                <a:lnTo>
                  <a:pt x="2056556" y="921178"/>
                </a:lnTo>
                <a:lnTo>
                  <a:pt x="2063532" y="928809"/>
                </a:lnTo>
                <a:lnTo>
                  <a:pt x="2070190" y="936122"/>
                </a:lnTo>
                <a:lnTo>
                  <a:pt x="2076531" y="944070"/>
                </a:lnTo>
                <a:lnTo>
                  <a:pt x="2082556" y="952973"/>
                </a:lnTo>
                <a:lnTo>
                  <a:pt x="2088580" y="961557"/>
                </a:lnTo>
                <a:lnTo>
                  <a:pt x="2094287" y="970459"/>
                </a:lnTo>
                <a:lnTo>
                  <a:pt x="2099360" y="979998"/>
                </a:lnTo>
                <a:lnTo>
                  <a:pt x="2104750" y="989854"/>
                </a:lnTo>
                <a:lnTo>
                  <a:pt x="2110140" y="1000028"/>
                </a:lnTo>
                <a:lnTo>
                  <a:pt x="2114579" y="1010838"/>
                </a:lnTo>
                <a:lnTo>
                  <a:pt x="2119335" y="1021648"/>
                </a:lnTo>
                <a:lnTo>
                  <a:pt x="2123457" y="1033094"/>
                </a:lnTo>
                <a:lnTo>
                  <a:pt x="2127579" y="1045176"/>
                </a:lnTo>
                <a:lnTo>
                  <a:pt x="2131383" y="1057257"/>
                </a:lnTo>
                <a:lnTo>
                  <a:pt x="2135188" y="1069975"/>
                </a:lnTo>
                <a:lnTo>
                  <a:pt x="1680836" y="1069975"/>
                </a:lnTo>
                <a:lnTo>
                  <a:pt x="1668471" y="1058847"/>
                </a:lnTo>
                <a:lnTo>
                  <a:pt x="1655154" y="1048355"/>
                </a:lnTo>
                <a:lnTo>
                  <a:pt x="1642154" y="1038181"/>
                </a:lnTo>
                <a:lnTo>
                  <a:pt x="1628520" y="1028643"/>
                </a:lnTo>
                <a:lnTo>
                  <a:pt x="1614887" y="1018786"/>
                </a:lnTo>
                <a:lnTo>
                  <a:pt x="1600936" y="1009566"/>
                </a:lnTo>
                <a:lnTo>
                  <a:pt x="1586351" y="1000664"/>
                </a:lnTo>
                <a:lnTo>
                  <a:pt x="1571449" y="992079"/>
                </a:lnTo>
                <a:lnTo>
                  <a:pt x="1556547" y="984131"/>
                </a:lnTo>
                <a:lnTo>
                  <a:pt x="1541011" y="976182"/>
                </a:lnTo>
                <a:lnTo>
                  <a:pt x="1525792" y="968552"/>
                </a:lnTo>
                <a:lnTo>
                  <a:pt x="1509622" y="961557"/>
                </a:lnTo>
                <a:lnTo>
                  <a:pt x="1493451" y="954244"/>
                </a:lnTo>
                <a:lnTo>
                  <a:pt x="1476964" y="947885"/>
                </a:lnTo>
                <a:lnTo>
                  <a:pt x="1460477" y="941845"/>
                </a:lnTo>
                <a:lnTo>
                  <a:pt x="1443038" y="935804"/>
                </a:lnTo>
                <a:lnTo>
                  <a:pt x="1450965" y="926901"/>
                </a:lnTo>
                <a:lnTo>
                  <a:pt x="1458891" y="918635"/>
                </a:lnTo>
                <a:lnTo>
                  <a:pt x="1467452" y="910368"/>
                </a:lnTo>
                <a:lnTo>
                  <a:pt x="1475696" y="902738"/>
                </a:lnTo>
                <a:lnTo>
                  <a:pt x="1484891" y="895107"/>
                </a:lnTo>
                <a:lnTo>
                  <a:pt x="1493768" y="888430"/>
                </a:lnTo>
                <a:lnTo>
                  <a:pt x="1503280" y="882072"/>
                </a:lnTo>
                <a:lnTo>
                  <a:pt x="1513109" y="876031"/>
                </a:lnTo>
                <a:lnTo>
                  <a:pt x="1522621" y="870308"/>
                </a:lnTo>
                <a:lnTo>
                  <a:pt x="1532450" y="865539"/>
                </a:lnTo>
                <a:lnTo>
                  <a:pt x="1542913" y="860452"/>
                </a:lnTo>
                <a:lnTo>
                  <a:pt x="1553693" y="856000"/>
                </a:lnTo>
                <a:lnTo>
                  <a:pt x="1564157" y="851867"/>
                </a:lnTo>
                <a:lnTo>
                  <a:pt x="1574937" y="848052"/>
                </a:lnTo>
                <a:lnTo>
                  <a:pt x="1586351" y="844872"/>
                </a:lnTo>
                <a:lnTo>
                  <a:pt x="1597448" y="841375"/>
                </a:lnTo>
                <a:close/>
                <a:moveTo>
                  <a:pt x="219508" y="841375"/>
                </a:moveTo>
                <a:lnTo>
                  <a:pt x="228390" y="846144"/>
                </a:lnTo>
                <a:lnTo>
                  <a:pt x="237589" y="850277"/>
                </a:lnTo>
                <a:lnTo>
                  <a:pt x="247106" y="854411"/>
                </a:lnTo>
                <a:lnTo>
                  <a:pt x="256305" y="858226"/>
                </a:lnTo>
                <a:lnTo>
                  <a:pt x="265821" y="862041"/>
                </a:lnTo>
                <a:lnTo>
                  <a:pt x="275654" y="865539"/>
                </a:lnTo>
                <a:lnTo>
                  <a:pt x="285171" y="868400"/>
                </a:lnTo>
                <a:lnTo>
                  <a:pt x="295321" y="871262"/>
                </a:lnTo>
                <a:lnTo>
                  <a:pt x="305472" y="873487"/>
                </a:lnTo>
                <a:lnTo>
                  <a:pt x="315623" y="875713"/>
                </a:lnTo>
                <a:lnTo>
                  <a:pt x="325773" y="877302"/>
                </a:lnTo>
                <a:lnTo>
                  <a:pt x="336241" y="878574"/>
                </a:lnTo>
                <a:lnTo>
                  <a:pt x="347026" y="879846"/>
                </a:lnTo>
                <a:lnTo>
                  <a:pt x="357494" y="880800"/>
                </a:lnTo>
                <a:lnTo>
                  <a:pt x="367962" y="881436"/>
                </a:lnTo>
                <a:lnTo>
                  <a:pt x="378747" y="881436"/>
                </a:lnTo>
                <a:lnTo>
                  <a:pt x="389215" y="881436"/>
                </a:lnTo>
                <a:lnTo>
                  <a:pt x="400318" y="880800"/>
                </a:lnTo>
                <a:lnTo>
                  <a:pt x="410785" y="879846"/>
                </a:lnTo>
                <a:lnTo>
                  <a:pt x="421253" y="878574"/>
                </a:lnTo>
                <a:lnTo>
                  <a:pt x="431404" y="877302"/>
                </a:lnTo>
                <a:lnTo>
                  <a:pt x="441872" y="875713"/>
                </a:lnTo>
                <a:lnTo>
                  <a:pt x="452023" y="873487"/>
                </a:lnTo>
                <a:lnTo>
                  <a:pt x="462173" y="871262"/>
                </a:lnTo>
                <a:lnTo>
                  <a:pt x="472007" y="868082"/>
                </a:lnTo>
                <a:lnTo>
                  <a:pt x="481840" y="865539"/>
                </a:lnTo>
                <a:lnTo>
                  <a:pt x="491356" y="862041"/>
                </a:lnTo>
                <a:lnTo>
                  <a:pt x="500873" y="858226"/>
                </a:lnTo>
                <a:lnTo>
                  <a:pt x="510706" y="854411"/>
                </a:lnTo>
                <a:lnTo>
                  <a:pt x="519588" y="850277"/>
                </a:lnTo>
                <a:lnTo>
                  <a:pt x="528787" y="846144"/>
                </a:lnTo>
                <a:lnTo>
                  <a:pt x="537669" y="841375"/>
                </a:lnTo>
                <a:lnTo>
                  <a:pt x="549089" y="844872"/>
                </a:lnTo>
                <a:lnTo>
                  <a:pt x="560191" y="848052"/>
                </a:lnTo>
                <a:lnTo>
                  <a:pt x="570976" y="851867"/>
                </a:lnTo>
                <a:lnTo>
                  <a:pt x="581761" y="856000"/>
                </a:lnTo>
                <a:lnTo>
                  <a:pt x="592229" y="860452"/>
                </a:lnTo>
                <a:lnTo>
                  <a:pt x="602697" y="865539"/>
                </a:lnTo>
                <a:lnTo>
                  <a:pt x="612530" y="870308"/>
                </a:lnTo>
                <a:lnTo>
                  <a:pt x="622681" y="876031"/>
                </a:lnTo>
                <a:lnTo>
                  <a:pt x="631880" y="882072"/>
                </a:lnTo>
                <a:lnTo>
                  <a:pt x="641396" y="888430"/>
                </a:lnTo>
                <a:lnTo>
                  <a:pt x="650278" y="895107"/>
                </a:lnTo>
                <a:lnTo>
                  <a:pt x="659477" y="902738"/>
                </a:lnTo>
                <a:lnTo>
                  <a:pt x="668042" y="910368"/>
                </a:lnTo>
                <a:lnTo>
                  <a:pt x="676289" y="918317"/>
                </a:lnTo>
                <a:lnTo>
                  <a:pt x="684220" y="926901"/>
                </a:lnTo>
                <a:lnTo>
                  <a:pt x="692150" y="935804"/>
                </a:lnTo>
                <a:lnTo>
                  <a:pt x="674703" y="941845"/>
                </a:lnTo>
                <a:lnTo>
                  <a:pt x="658208" y="947885"/>
                </a:lnTo>
                <a:lnTo>
                  <a:pt x="641714" y="954244"/>
                </a:lnTo>
                <a:lnTo>
                  <a:pt x="625536" y="961239"/>
                </a:lnTo>
                <a:lnTo>
                  <a:pt x="609358" y="968552"/>
                </a:lnTo>
                <a:lnTo>
                  <a:pt x="594132" y="976182"/>
                </a:lnTo>
                <a:lnTo>
                  <a:pt x="578589" y="983813"/>
                </a:lnTo>
                <a:lnTo>
                  <a:pt x="563680" y="992079"/>
                </a:lnTo>
                <a:lnTo>
                  <a:pt x="549089" y="1000664"/>
                </a:lnTo>
                <a:lnTo>
                  <a:pt x="534180" y="1009566"/>
                </a:lnTo>
                <a:lnTo>
                  <a:pt x="520540" y="1018786"/>
                </a:lnTo>
                <a:lnTo>
                  <a:pt x="506583" y="1028007"/>
                </a:lnTo>
                <a:lnTo>
                  <a:pt x="492943" y="1038181"/>
                </a:lnTo>
                <a:lnTo>
                  <a:pt x="479937" y="1048355"/>
                </a:lnTo>
                <a:lnTo>
                  <a:pt x="466614" y="1058847"/>
                </a:lnTo>
                <a:lnTo>
                  <a:pt x="453926" y="1069975"/>
                </a:lnTo>
                <a:lnTo>
                  <a:pt x="0" y="1069975"/>
                </a:lnTo>
                <a:lnTo>
                  <a:pt x="3489" y="1057257"/>
                </a:lnTo>
                <a:lnTo>
                  <a:pt x="7296" y="1045176"/>
                </a:lnTo>
                <a:lnTo>
                  <a:pt x="11419" y="1033094"/>
                </a:lnTo>
                <a:lnTo>
                  <a:pt x="15860" y="1021648"/>
                </a:lnTo>
                <a:lnTo>
                  <a:pt x="20301" y="1010838"/>
                </a:lnTo>
                <a:lnTo>
                  <a:pt x="25377" y="1000028"/>
                </a:lnTo>
                <a:lnTo>
                  <a:pt x="30135" y="989854"/>
                </a:lnTo>
                <a:lnTo>
                  <a:pt x="35527" y="979998"/>
                </a:lnTo>
                <a:lnTo>
                  <a:pt x="40603" y="970459"/>
                </a:lnTo>
                <a:lnTo>
                  <a:pt x="46630" y="961557"/>
                </a:lnTo>
                <a:lnTo>
                  <a:pt x="52339" y="952973"/>
                </a:lnTo>
                <a:lnTo>
                  <a:pt x="58684" y="944070"/>
                </a:lnTo>
                <a:lnTo>
                  <a:pt x="65028" y="936122"/>
                </a:lnTo>
                <a:lnTo>
                  <a:pt x="71372" y="928809"/>
                </a:lnTo>
                <a:lnTo>
                  <a:pt x="78350" y="921178"/>
                </a:lnTo>
                <a:lnTo>
                  <a:pt x="85012" y="914184"/>
                </a:lnTo>
                <a:lnTo>
                  <a:pt x="92308" y="907507"/>
                </a:lnTo>
                <a:lnTo>
                  <a:pt x="99603" y="901148"/>
                </a:lnTo>
                <a:lnTo>
                  <a:pt x="107217" y="895107"/>
                </a:lnTo>
                <a:lnTo>
                  <a:pt x="114830" y="889066"/>
                </a:lnTo>
                <a:lnTo>
                  <a:pt x="122760" y="883979"/>
                </a:lnTo>
                <a:lnTo>
                  <a:pt x="130373" y="878574"/>
                </a:lnTo>
                <a:lnTo>
                  <a:pt x="138620" y="873805"/>
                </a:lnTo>
                <a:lnTo>
                  <a:pt x="146868" y="869354"/>
                </a:lnTo>
                <a:lnTo>
                  <a:pt x="155749" y="864585"/>
                </a:lnTo>
                <a:lnTo>
                  <a:pt x="164314" y="860452"/>
                </a:lnTo>
                <a:lnTo>
                  <a:pt x="173196" y="856954"/>
                </a:lnTo>
                <a:lnTo>
                  <a:pt x="182395" y="853457"/>
                </a:lnTo>
                <a:lnTo>
                  <a:pt x="191277" y="849959"/>
                </a:lnTo>
                <a:lnTo>
                  <a:pt x="200793" y="847098"/>
                </a:lnTo>
                <a:lnTo>
                  <a:pt x="209992" y="843919"/>
                </a:lnTo>
                <a:lnTo>
                  <a:pt x="219508" y="841375"/>
                </a:lnTo>
                <a:close/>
                <a:moveTo>
                  <a:pt x="741152" y="638588"/>
                </a:moveTo>
                <a:lnTo>
                  <a:pt x="748459" y="651932"/>
                </a:lnTo>
                <a:lnTo>
                  <a:pt x="755766" y="665275"/>
                </a:lnTo>
                <a:lnTo>
                  <a:pt x="763709" y="678301"/>
                </a:lnTo>
                <a:lnTo>
                  <a:pt x="771969" y="690692"/>
                </a:lnTo>
                <a:lnTo>
                  <a:pt x="780230" y="703082"/>
                </a:lnTo>
                <a:lnTo>
                  <a:pt x="788808" y="715155"/>
                </a:lnTo>
                <a:lnTo>
                  <a:pt x="797703" y="726275"/>
                </a:lnTo>
                <a:lnTo>
                  <a:pt x="806917" y="737712"/>
                </a:lnTo>
                <a:lnTo>
                  <a:pt x="816766" y="748514"/>
                </a:lnTo>
                <a:lnTo>
                  <a:pt x="825979" y="758998"/>
                </a:lnTo>
                <a:lnTo>
                  <a:pt x="836146" y="769165"/>
                </a:lnTo>
                <a:lnTo>
                  <a:pt x="846312" y="779014"/>
                </a:lnTo>
                <a:lnTo>
                  <a:pt x="856797" y="788545"/>
                </a:lnTo>
                <a:lnTo>
                  <a:pt x="867281" y="797441"/>
                </a:lnTo>
                <a:lnTo>
                  <a:pt x="878401" y="805701"/>
                </a:lnTo>
                <a:lnTo>
                  <a:pt x="889520" y="813961"/>
                </a:lnTo>
                <a:lnTo>
                  <a:pt x="900958" y="821586"/>
                </a:lnTo>
                <a:lnTo>
                  <a:pt x="912713" y="829211"/>
                </a:lnTo>
                <a:lnTo>
                  <a:pt x="924150" y="835883"/>
                </a:lnTo>
                <a:lnTo>
                  <a:pt x="936223" y="842237"/>
                </a:lnTo>
                <a:lnTo>
                  <a:pt x="948296" y="848274"/>
                </a:lnTo>
                <a:lnTo>
                  <a:pt x="960369" y="853675"/>
                </a:lnTo>
                <a:lnTo>
                  <a:pt x="972759" y="858440"/>
                </a:lnTo>
                <a:lnTo>
                  <a:pt x="985467" y="862888"/>
                </a:lnTo>
                <a:lnTo>
                  <a:pt x="998493" y="867018"/>
                </a:lnTo>
                <a:lnTo>
                  <a:pt x="1011202" y="870513"/>
                </a:lnTo>
                <a:lnTo>
                  <a:pt x="1024227" y="873372"/>
                </a:lnTo>
                <a:lnTo>
                  <a:pt x="1037571" y="875596"/>
                </a:lnTo>
                <a:lnTo>
                  <a:pt x="1050915" y="877503"/>
                </a:lnTo>
                <a:lnTo>
                  <a:pt x="1064258" y="879091"/>
                </a:lnTo>
                <a:lnTo>
                  <a:pt x="1077602" y="879726"/>
                </a:lnTo>
                <a:lnTo>
                  <a:pt x="1091581" y="880362"/>
                </a:lnTo>
                <a:lnTo>
                  <a:pt x="1105242" y="879726"/>
                </a:lnTo>
                <a:lnTo>
                  <a:pt x="1118904" y="879091"/>
                </a:lnTo>
                <a:lnTo>
                  <a:pt x="1132247" y="877503"/>
                </a:lnTo>
                <a:lnTo>
                  <a:pt x="1145591" y="875596"/>
                </a:lnTo>
                <a:lnTo>
                  <a:pt x="1158617" y="873372"/>
                </a:lnTo>
                <a:lnTo>
                  <a:pt x="1171961" y="870513"/>
                </a:lnTo>
                <a:lnTo>
                  <a:pt x="1184669" y="867018"/>
                </a:lnTo>
                <a:lnTo>
                  <a:pt x="1197377" y="862888"/>
                </a:lnTo>
                <a:lnTo>
                  <a:pt x="1210085" y="858440"/>
                </a:lnTo>
                <a:lnTo>
                  <a:pt x="1222476" y="853675"/>
                </a:lnTo>
                <a:lnTo>
                  <a:pt x="1234866" y="848274"/>
                </a:lnTo>
                <a:lnTo>
                  <a:pt x="1246939" y="842237"/>
                </a:lnTo>
                <a:lnTo>
                  <a:pt x="1258694" y="835883"/>
                </a:lnTo>
                <a:lnTo>
                  <a:pt x="1270767" y="829211"/>
                </a:lnTo>
                <a:lnTo>
                  <a:pt x="1282204" y="821586"/>
                </a:lnTo>
                <a:lnTo>
                  <a:pt x="1293324" y="813961"/>
                </a:lnTo>
                <a:lnTo>
                  <a:pt x="1304761" y="805701"/>
                </a:lnTo>
                <a:lnTo>
                  <a:pt x="1315563" y="797441"/>
                </a:lnTo>
                <a:lnTo>
                  <a:pt x="1326048" y="788545"/>
                </a:lnTo>
                <a:lnTo>
                  <a:pt x="1336532" y="779014"/>
                </a:lnTo>
                <a:lnTo>
                  <a:pt x="1346699" y="769165"/>
                </a:lnTo>
                <a:lnTo>
                  <a:pt x="1356865" y="758998"/>
                </a:lnTo>
                <a:lnTo>
                  <a:pt x="1366714" y="748514"/>
                </a:lnTo>
                <a:lnTo>
                  <a:pt x="1376245" y="737712"/>
                </a:lnTo>
                <a:lnTo>
                  <a:pt x="1385141" y="726275"/>
                </a:lnTo>
                <a:lnTo>
                  <a:pt x="1394037" y="715155"/>
                </a:lnTo>
                <a:lnTo>
                  <a:pt x="1402932" y="703082"/>
                </a:lnTo>
                <a:lnTo>
                  <a:pt x="1411193" y="690692"/>
                </a:lnTo>
                <a:lnTo>
                  <a:pt x="1419453" y="678301"/>
                </a:lnTo>
                <a:lnTo>
                  <a:pt x="1427396" y="665275"/>
                </a:lnTo>
                <a:lnTo>
                  <a:pt x="1434703" y="651932"/>
                </a:lnTo>
                <a:lnTo>
                  <a:pt x="1442010" y="638588"/>
                </a:lnTo>
                <a:lnTo>
                  <a:pt x="741152" y="638588"/>
                </a:lnTo>
                <a:close/>
                <a:moveTo>
                  <a:pt x="379541" y="279400"/>
                </a:moveTo>
                <a:lnTo>
                  <a:pt x="389693" y="279400"/>
                </a:lnTo>
                <a:lnTo>
                  <a:pt x="399529" y="280036"/>
                </a:lnTo>
                <a:lnTo>
                  <a:pt x="409681" y="280672"/>
                </a:lnTo>
                <a:lnTo>
                  <a:pt x="419517" y="282263"/>
                </a:lnTo>
                <a:lnTo>
                  <a:pt x="428718" y="283853"/>
                </a:lnTo>
                <a:lnTo>
                  <a:pt x="438553" y="286080"/>
                </a:lnTo>
                <a:lnTo>
                  <a:pt x="448071" y="288306"/>
                </a:lnTo>
                <a:lnTo>
                  <a:pt x="457272" y="290851"/>
                </a:lnTo>
                <a:lnTo>
                  <a:pt x="466473" y="294031"/>
                </a:lnTo>
                <a:lnTo>
                  <a:pt x="475357" y="297530"/>
                </a:lnTo>
                <a:lnTo>
                  <a:pt x="483923" y="300711"/>
                </a:lnTo>
                <a:lnTo>
                  <a:pt x="492807" y="304846"/>
                </a:lnTo>
                <a:lnTo>
                  <a:pt x="501373" y="308981"/>
                </a:lnTo>
                <a:lnTo>
                  <a:pt x="509622" y="313434"/>
                </a:lnTo>
                <a:lnTo>
                  <a:pt x="517871" y="318523"/>
                </a:lnTo>
                <a:lnTo>
                  <a:pt x="525803" y="323612"/>
                </a:lnTo>
                <a:lnTo>
                  <a:pt x="520092" y="343651"/>
                </a:lnTo>
                <a:lnTo>
                  <a:pt x="514698" y="364008"/>
                </a:lnTo>
                <a:lnTo>
                  <a:pt x="510574" y="384364"/>
                </a:lnTo>
                <a:lnTo>
                  <a:pt x="507084" y="405039"/>
                </a:lnTo>
                <a:lnTo>
                  <a:pt x="504228" y="426350"/>
                </a:lnTo>
                <a:lnTo>
                  <a:pt x="502007" y="447661"/>
                </a:lnTo>
                <a:lnTo>
                  <a:pt x="501056" y="469290"/>
                </a:lnTo>
                <a:lnTo>
                  <a:pt x="500421" y="490919"/>
                </a:lnTo>
                <a:lnTo>
                  <a:pt x="501056" y="507777"/>
                </a:lnTo>
                <a:lnTo>
                  <a:pt x="501690" y="524953"/>
                </a:lnTo>
                <a:lnTo>
                  <a:pt x="502959" y="541492"/>
                </a:lnTo>
                <a:lnTo>
                  <a:pt x="504863" y="558032"/>
                </a:lnTo>
                <a:lnTo>
                  <a:pt x="507084" y="574572"/>
                </a:lnTo>
                <a:lnTo>
                  <a:pt x="509622" y="590794"/>
                </a:lnTo>
                <a:lnTo>
                  <a:pt x="512477" y="607016"/>
                </a:lnTo>
                <a:lnTo>
                  <a:pt x="516285" y="623237"/>
                </a:lnTo>
                <a:lnTo>
                  <a:pt x="204089" y="623237"/>
                </a:lnTo>
                <a:lnTo>
                  <a:pt x="212021" y="637551"/>
                </a:lnTo>
                <a:lnTo>
                  <a:pt x="220588" y="650910"/>
                </a:lnTo>
                <a:lnTo>
                  <a:pt x="225029" y="657907"/>
                </a:lnTo>
                <a:lnTo>
                  <a:pt x="229788" y="664269"/>
                </a:lnTo>
                <a:lnTo>
                  <a:pt x="234548" y="670312"/>
                </a:lnTo>
                <a:lnTo>
                  <a:pt x="239307" y="676356"/>
                </a:lnTo>
                <a:lnTo>
                  <a:pt x="244700" y="682399"/>
                </a:lnTo>
                <a:lnTo>
                  <a:pt x="250094" y="688124"/>
                </a:lnTo>
                <a:lnTo>
                  <a:pt x="255170" y="693213"/>
                </a:lnTo>
                <a:lnTo>
                  <a:pt x="260881" y="698621"/>
                </a:lnTo>
                <a:lnTo>
                  <a:pt x="266592" y="703710"/>
                </a:lnTo>
                <a:lnTo>
                  <a:pt x="271986" y="708163"/>
                </a:lnTo>
                <a:lnTo>
                  <a:pt x="277696" y="713252"/>
                </a:lnTo>
                <a:lnTo>
                  <a:pt x="283725" y="717387"/>
                </a:lnTo>
                <a:lnTo>
                  <a:pt x="290070" y="721522"/>
                </a:lnTo>
                <a:lnTo>
                  <a:pt x="296098" y="725657"/>
                </a:lnTo>
                <a:lnTo>
                  <a:pt x="302444" y="729156"/>
                </a:lnTo>
                <a:lnTo>
                  <a:pt x="309106" y="732655"/>
                </a:lnTo>
                <a:lnTo>
                  <a:pt x="315452" y="735835"/>
                </a:lnTo>
                <a:lnTo>
                  <a:pt x="322115" y="738698"/>
                </a:lnTo>
                <a:lnTo>
                  <a:pt x="328460" y="741561"/>
                </a:lnTo>
                <a:lnTo>
                  <a:pt x="335757" y="743787"/>
                </a:lnTo>
                <a:lnTo>
                  <a:pt x="342420" y="746014"/>
                </a:lnTo>
                <a:lnTo>
                  <a:pt x="349083" y="747922"/>
                </a:lnTo>
                <a:lnTo>
                  <a:pt x="356380" y="749512"/>
                </a:lnTo>
                <a:lnTo>
                  <a:pt x="363360" y="750785"/>
                </a:lnTo>
                <a:lnTo>
                  <a:pt x="370657" y="751739"/>
                </a:lnTo>
                <a:lnTo>
                  <a:pt x="377637" y="752375"/>
                </a:lnTo>
                <a:lnTo>
                  <a:pt x="384934" y="753011"/>
                </a:lnTo>
                <a:lnTo>
                  <a:pt x="392232" y="753011"/>
                </a:lnTo>
                <a:lnTo>
                  <a:pt x="402384" y="752693"/>
                </a:lnTo>
                <a:lnTo>
                  <a:pt x="412537" y="752057"/>
                </a:lnTo>
                <a:lnTo>
                  <a:pt x="422372" y="750467"/>
                </a:lnTo>
                <a:lnTo>
                  <a:pt x="432208" y="748558"/>
                </a:lnTo>
                <a:lnTo>
                  <a:pt x="442043" y="746014"/>
                </a:lnTo>
                <a:lnTo>
                  <a:pt x="451244" y="742833"/>
                </a:lnTo>
                <a:lnTo>
                  <a:pt x="460445" y="739652"/>
                </a:lnTo>
                <a:lnTo>
                  <a:pt x="469646" y="735517"/>
                </a:lnTo>
                <a:lnTo>
                  <a:pt x="478529" y="731064"/>
                </a:lnTo>
                <a:lnTo>
                  <a:pt x="487413" y="725975"/>
                </a:lnTo>
                <a:lnTo>
                  <a:pt x="495979" y="720250"/>
                </a:lnTo>
                <a:lnTo>
                  <a:pt x="504228" y="714206"/>
                </a:lnTo>
                <a:lnTo>
                  <a:pt x="512160" y="708163"/>
                </a:lnTo>
                <a:lnTo>
                  <a:pt x="520092" y="701483"/>
                </a:lnTo>
                <a:lnTo>
                  <a:pt x="528024" y="694486"/>
                </a:lnTo>
                <a:lnTo>
                  <a:pt x="535004" y="686852"/>
                </a:lnTo>
                <a:lnTo>
                  <a:pt x="540397" y="699893"/>
                </a:lnTo>
                <a:lnTo>
                  <a:pt x="545791" y="712934"/>
                </a:lnTo>
                <a:lnTo>
                  <a:pt x="551185" y="725975"/>
                </a:lnTo>
                <a:lnTo>
                  <a:pt x="557213" y="738380"/>
                </a:lnTo>
                <a:lnTo>
                  <a:pt x="548329" y="746332"/>
                </a:lnTo>
                <a:lnTo>
                  <a:pt x="539128" y="753965"/>
                </a:lnTo>
                <a:lnTo>
                  <a:pt x="529610" y="760963"/>
                </a:lnTo>
                <a:lnTo>
                  <a:pt x="519457" y="767961"/>
                </a:lnTo>
                <a:lnTo>
                  <a:pt x="509305" y="774004"/>
                </a:lnTo>
                <a:lnTo>
                  <a:pt x="498835" y="779411"/>
                </a:lnTo>
                <a:lnTo>
                  <a:pt x="487730" y="784819"/>
                </a:lnTo>
                <a:lnTo>
                  <a:pt x="476626" y="789590"/>
                </a:lnTo>
                <a:lnTo>
                  <a:pt x="465204" y="793725"/>
                </a:lnTo>
                <a:lnTo>
                  <a:pt x="453465" y="797542"/>
                </a:lnTo>
                <a:lnTo>
                  <a:pt x="441726" y="800722"/>
                </a:lnTo>
                <a:lnTo>
                  <a:pt x="429670" y="803267"/>
                </a:lnTo>
                <a:lnTo>
                  <a:pt x="417613" y="805493"/>
                </a:lnTo>
                <a:lnTo>
                  <a:pt x="404922" y="807084"/>
                </a:lnTo>
                <a:lnTo>
                  <a:pt x="392232" y="807720"/>
                </a:lnTo>
                <a:lnTo>
                  <a:pt x="379541" y="808038"/>
                </a:lnTo>
                <a:lnTo>
                  <a:pt x="366215" y="807720"/>
                </a:lnTo>
                <a:lnTo>
                  <a:pt x="352573" y="807084"/>
                </a:lnTo>
                <a:lnTo>
                  <a:pt x="339247" y="805175"/>
                </a:lnTo>
                <a:lnTo>
                  <a:pt x="326239" y="802949"/>
                </a:lnTo>
                <a:lnTo>
                  <a:pt x="313548" y="799768"/>
                </a:lnTo>
                <a:lnTo>
                  <a:pt x="301175" y="796587"/>
                </a:lnTo>
                <a:lnTo>
                  <a:pt x="288801" y="792452"/>
                </a:lnTo>
                <a:lnTo>
                  <a:pt x="276745" y="787363"/>
                </a:lnTo>
                <a:lnTo>
                  <a:pt x="265006" y="782274"/>
                </a:lnTo>
                <a:lnTo>
                  <a:pt x="253584" y="776231"/>
                </a:lnTo>
                <a:lnTo>
                  <a:pt x="242797" y="770187"/>
                </a:lnTo>
                <a:lnTo>
                  <a:pt x="232009" y="762872"/>
                </a:lnTo>
                <a:lnTo>
                  <a:pt x="221857" y="755874"/>
                </a:lnTo>
                <a:lnTo>
                  <a:pt x="211704" y="747922"/>
                </a:lnTo>
                <a:lnTo>
                  <a:pt x="202186" y="739652"/>
                </a:lnTo>
                <a:lnTo>
                  <a:pt x="192985" y="731064"/>
                </a:lnTo>
                <a:lnTo>
                  <a:pt x="184101" y="721522"/>
                </a:lnTo>
                <a:lnTo>
                  <a:pt x="175852" y="711980"/>
                </a:lnTo>
                <a:lnTo>
                  <a:pt x="167920" y="701801"/>
                </a:lnTo>
                <a:lnTo>
                  <a:pt x="160940" y="691623"/>
                </a:lnTo>
                <a:lnTo>
                  <a:pt x="153643" y="680809"/>
                </a:lnTo>
                <a:lnTo>
                  <a:pt x="147298" y="669994"/>
                </a:lnTo>
                <a:lnTo>
                  <a:pt x="141904" y="658225"/>
                </a:lnTo>
                <a:lnTo>
                  <a:pt x="136511" y="646457"/>
                </a:lnTo>
                <a:lnTo>
                  <a:pt x="131751" y="634370"/>
                </a:lnTo>
                <a:lnTo>
                  <a:pt x="127627" y="622283"/>
                </a:lnTo>
                <a:lnTo>
                  <a:pt x="124137" y="609560"/>
                </a:lnTo>
                <a:lnTo>
                  <a:pt x="120964" y="596837"/>
                </a:lnTo>
                <a:lnTo>
                  <a:pt x="118743" y="584114"/>
                </a:lnTo>
                <a:lnTo>
                  <a:pt x="116840" y="570755"/>
                </a:lnTo>
                <a:lnTo>
                  <a:pt x="116205" y="557396"/>
                </a:lnTo>
                <a:lnTo>
                  <a:pt x="115888" y="543719"/>
                </a:lnTo>
                <a:lnTo>
                  <a:pt x="116205" y="530042"/>
                </a:lnTo>
                <a:lnTo>
                  <a:pt x="116840" y="516683"/>
                </a:lnTo>
                <a:lnTo>
                  <a:pt x="118743" y="503324"/>
                </a:lnTo>
                <a:lnTo>
                  <a:pt x="120964" y="490283"/>
                </a:lnTo>
                <a:lnTo>
                  <a:pt x="124137" y="477560"/>
                </a:lnTo>
                <a:lnTo>
                  <a:pt x="127627" y="465155"/>
                </a:lnTo>
                <a:lnTo>
                  <a:pt x="131751" y="453068"/>
                </a:lnTo>
                <a:lnTo>
                  <a:pt x="136511" y="440981"/>
                </a:lnTo>
                <a:lnTo>
                  <a:pt x="141904" y="429213"/>
                </a:lnTo>
                <a:lnTo>
                  <a:pt x="147298" y="417444"/>
                </a:lnTo>
                <a:lnTo>
                  <a:pt x="153643" y="406629"/>
                </a:lnTo>
                <a:lnTo>
                  <a:pt x="160940" y="395815"/>
                </a:lnTo>
                <a:lnTo>
                  <a:pt x="167920" y="385637"/>
                </a:lnTo>
                <a:lnTo>
                  <a:pt x="175852" y="375458"/>
                </a:lnTo>
                <a:lnTo>
                  <a:pt x="184101" y="365916"/>
                </a:lnTo>
                <a:lnTo>
                  <a:pt x="192985" y="356374"/>
                </a:lnTo>
                <a:lnTo>
                  <a:pt x="202186" y="347786"/>
                </a:lnTo>
                <a:lnTo>
                  <a:pt x="211704" y="339516"/>
                </a:lnTo>
                <a:lnTo>
                  <a:pt x="221857" y="331564"/>
                </a:lnTo>
                <a:lnTo>
                  <a:pt x="232009" y="324567"/>
                </a:lnTo>
                <a:lnTo>
                  <a:pt x="242797" y="317251"/>
                </a:lnTo>
                <a:lnTo>
                  <a:pt x="253584" y="311207"/>
                </a:lnTo>
                <a:lnTo>
                  <a:pt x="265006" y="305164"/>
                </a:lnTo>
                <a:lnTo>
                  <a:pt x="276745" y="300075"/>
                </a:lnTo>
                <a:lnTo>
                  <a:pt x="288801" y="294986"/>
                </a:lnTo>
                <a:lnTo>
                  <a:pt x="301175" y="290851"/>
                </a:lnTo>
                <a:lnTo>
                  <a:pt x="313548" y="287670"/>
                </a:lnTo>
                <a:lnTo>
                  <a:pt x="326239" y="284489"/>
                </a:lnTo>
                <a:lnTo>
                  <a:pt x="339247" y="282263"/>
                </a:lnTo>
                <a:lnTo>
                  <a:pt x="352573" y="280354"/>
                </a:lnTo>
                <a:lnTo>
                  <a:pt x="366215" y="279718"/>
                </a:lnTo>
                <a:lnTo>
                  <a:pt x="379541" y="279400"/>
                </a:lnTo>
                <a:close/>
                <a:moveTo>
                  <a:pt x="1746295" y="279400"/>
                </a:moveTo>
                <a:lnTo>
                  <a:pt x="1756477" y="279400"/>
                </a:lnTo>
                <a:lnTo>
                  <a:pt x="1770159" y="279718"/>
                </a:lnTo>
                <a:lnTo>
                  <a:pt x="1783523" y="280354"/>
                </a:lnTo>
                <a:lnTo>
                  <a:pt x="1796886" y="282263"/>
                </a:lnTo>
                <a:lnTo>
                  <a:pt x="1809932" y="284489"/>
                </a:lnTo>
                <a:lnTo>
                  <a:pt x="1822659" y="287670"/>
                </a:lnTo>
                <a:lnTo>
                  <a:pt x="1835387" y="290851"/>
                </a:lnTo>
                <a:lnTo>
                  <a:pt x="1847796" y="294986"/>
                </a:lnTo>
                <a:lnTo>
                  <a:pt x="1859569" y="300075"/>
                </a:lnTo>
                <a:lnTo>
                  <a:pt x="1871341" y="305164"/>
                </a:lnTo>
                <a:lnTo>
                  <a:pt x="1882796" y="311207"/>
                </a:lnTo>
                <a:lnTo>
                  <a:pt x="1893614" y="317251"/>
                </a:lnTo>
                <a:lnTo>
                  <a:pt x="1904433" y="324566"/>
                </a:lnTo>
                <a:lnTo>
                  <a:pt x="1914615" y="331564"/>
                </a:lnTo>
                <a:lnTo>
                  <a:pt x="1924796" y="339516"/>
                </a:lnTo>
                <a:lnTo>
                  <a:pt x="1934342" y="347786"/>
                </a:lnTo>
                <a:lnTo>
                  <a:pt x="1943888" y="356374"/>
                </a:lnTo>
                <a:lnTo>
                  <a:pt x="1952479" y="365916"/>
                </a:lnTo>
                <a:lnTo>
                  <a:pt x="1960751" y="375458"/>
                </a:lnTo>
                <a:lnTo>
                  <a:pt x="1968706" y="385637"/>
                </a:lnTo>
                <a:lnTo>
                  <a:pt x="1976024" y="395815"/>
                </a:lnTo>
                <a:lnTo>
                  <a:pt x="1983024" y="406629"/>
                </a:lnTo>
                <a:lnTo>
                  <a:pt x="1989388" y="417444"/>
                </a:lnTo>
                <a:lnTo>
                  <a:pt x="1995115" y="429213"/>
                </a:lnTo>
                <a:lnTo>
                  <a:pt x="2000206" y="440981"/>
                </a:lnTo>
                <a:lnTo>
                  <a:pt x="2005297" y="453068"/>
                </a:lnTo>
                <a:lnTo>
                  <a:pt x="2009434" y="465155"/>
                </a:lnTo>
                <a:lnTo>
                  <a:pt x="2012615" y="477560"/>
                </a:lnTo>
                <a:lnTo>
                  <a:pt x="2015797" y="490283"/>
                </a:lnTo>
                <a:lnTo>
                  <a:pt x="2018025" y="503324"/>
                </a:lnTo>
                <a:lnTo>
                  <a:pt x="2019934" y="516683"/>
                </a:lnTo>
                <a:lnTo>
                  <a:pt x="2020888" y="530042"/>
                </a:lnTo>
                <a:lnTo>
                  <a:pt x="2020888" y="543719"/>
                </a:lnTo>
                <a:lnTo>
                  <a:pt x="2020888" y="557396"/>
                </a:lnTo>
                <a:lnTo>
                  <a:pt x="2019934" y="570755"/>
                </a:lnTo>
                <a:lnTo>
                  <a:pt x="2018025" y="584114"/>
                </a:lnTo>
                <a:lnTo>
                  <a:pt x="2015797" y="596837"/>
                </a:lnTo>
                <a:lnTo>
                  <a:pt x="2012615" y="609560"/>
                </a:lnTo>
                <a:lnTo>
                  <a:pt x="2009434" y="622283"/>
                </a:lnTo>
                <a:lnTo>
                  <a:pt x="2005297" y="634370"/>
                </a:lnTo>
                <a:lnTo>
                  <a:pt x="2000206" y="646457"/>
                </a:lnTo>
                <a:lnTo>
                  <a:pt x="1995115" y="658225"/>
                </a:lnTo>
                <a:lnTo>
                  <a:pt x="1989388" y="669994"/>
                </a:lnTo>
                <a:lnTo>
                  <a:pt x="1983024" y="680809"/>
                </a:lnTo>
                <a:lnTo>
                  <a:pt x="1976024" y="691623"/>
                </a:lnTo>
                <a:lnTo>
                  <a:pt x="1968706" y="701801"/>
                </a:lnTo>
                <a:lnTo>
                  <a:pt x="1960751" y="711980"/>
                </a:lnTo>
                <a:lnTo>
                  <a:pt x="1952479" y="721522"/>
                </a:lnTo>
                <a:lnTo>
                  <a:pt x="1943888" y="731064"/>
                </a:lnTo>
                <a:lnTo>
                  <a:pt x="1934342" y="739652"/>
                </a:lnTo>
                <a:lnTo>
                  <a:pt x="1924796" y="747922"/>
                </a:lnTo>
                <a:lnTo>
                  <a:pt x="1914615" y="755874"/>
                </a:lnTo>
                <a:lnTo>
                  <a:pt x="1904433" y="762872"/>
                </a:lnTo>
                <a:lnTo>
                  <a:pt x="1893614" y="770187"/>
                </a:lnTo>
                <a:lnTo>
                  <a:pt x="1882796" y="776231"/>
                </a:lnTo>
                <a:lnTo>
                  <a:pt x="1871341" y="782274"/>
                </a:lnTo>
                <a:lnTo>
                  <a:pt x="1859569" y="787363"/>
                </a:lnTo>
                <a:lnTo>
                  <a:pt x="1847796" y="792452"/>
                </a:lnTo>
                <a:lnTo>
                  <a:pt x="1835387" y="796587"/>
                </a:lnTo>
                <a:lnTo>
                  <a:pt x="1822659" y="799768"/>
                </a:lnTo>
                <a:lnTo>
                  <a:pt x="1809932" y="802949"/>
                </a:lnTo>
                <a:lnTo>
                  <a:pt x="1796886" y="805175"/>
                </a:lnTo>
                <a:lnTo>
                  <a:pt x="1783523" y="807084"/>
                </a:lnTo>
                <a:lnTo>
                  <a:pt x="1770159" y="807720"/>
                </a:lnTo>
                <a:lnTo>
                  <a:pt x="1756477" y="808038"/>
                </a:lnTo>
                <a:lnTo>
                  <a:pt x="1743749" y="807720"/>
                </a:lnTo>
                <a:lnTo>
                  <a:pt x="1730704" y="807084"/>
                </a:lnTo>
                <a:lnTo>
                  <a:pt x="1718295" y="805493"/>
                </a:lnTo>
                <a:lnTo>
                  <a:pt x="1706522" y="803267"/>
                </a:lnTo>
                <a:lnTo>
                  <a:pt x="1693794" y="800722"/>
                </a:lnTo>
                <a:lnTo>
                  <a:pt x="1682340" y="797542"/>
                </a:lnTo>
                <a:lnTo>
                  <a:pt x="1670567" y="793725"/>
                </a:lnTo>
                <a:lnTo>
                  <a:pt x="1658794" y="789590"/>
                </a:lnTo>
                <a:lnTo>
                  <a:pt x="1647976" y="784819"/>
                </a:lnTo>
                <a:lnTo>
                  <a:pt x="1637158" y="779411"/>
                </a:lnTo>
                <a:lnTo>
                  <a:pt x="1626339" y="774004"/>
                </a:lnTo>
                <a:lnTo>
                  <a:pt x="1615839" y="767325"/>
                </a:lnTo>
                <a:lnTo>
                  <a:pt x="1606294" y="760963"/>
                </a:lnTo>
                <a:lnTo>
                  <a:pt x="1596430" y="753965"/>
                </a:lnTo>
                <a:lnTo>
                  <a:pt x="1586884" y="746332"/>
                </a:lnTo>
                <a:lnTo>
                  <a:pt x="1577975" y="738380"/>
                </a:lnTo>
                <a:lnTo>
                  <a:pt x="1586248" y="720250"/>
                </a:lnTo>
                <a:lnTo>
                  <a:pt x="1594203" y="702438"/>
                </a:lnTo>
                <a:lnTo>
                  <a:pt x="1601203" y="683353"/>
                </a:lnTo>
                <a:lnTo>
                  <a:pt x="1607566" y="664587"/>
                </a:lnTo>
                <a:lnTo>
                  <a:pt x="1615521" y="674765"/>
                </a:lnTo>
                <a:lnTo>
                  <a:pt x="1623476" y="684307"/>
                </a:lnTo>
                <a:lnTo>
                  <a:pt x="1632067" y="692895"/>
                </a:lnTo>
                <a:lnTo>
                  <a:pt x="1641294" y="701483"/>
                </a:lnTo>
                <a:lnTo>
                  <a:pt x="1650521" y="709435"/>
                </a:lnTo>
                <a:lnTo>
                  <a:pt x="1660067" y="716751"/>
                </a:lnTo>
                <a:lnTo>
                  <a:pt x="1669931" y="723431"/>
                </a:lnTo>
                <a:lnTo>
                  <a:pt x="1680113" y="729474"/>
                </a:lnTo>
                <a:lnTo>
                  <a:pt x="1690613" y="734563"/>
                </a:lnTo>
                <a:lnTo>
                  <a:pt x="1701113" y="739652"/>
                </a:lnTo>
                <a:lnTo>
                  <a:pt x="1711931" y="743787"/>
                </a:lnTo>
                <a:lnTo>
                  <a:pt x="1723067" y="746968"/>
                </a:lnTo>
                <a:lnTo>
                  <a:pt x="1734204" y="749831"/>
                </a:lnTo>
                <a:lnTo>
                  <a:pt x="1745977" y="751739"/>
                </a:lnTo>
                <a:lnTo>
                  <a:pt x="1757750" y="752693"/>
                </a:lnTo>
                <a:lnTo>
                  <a:pt x="1769204" y="753011"/>
                </a:lnTo>
                <a:lnTo>
                  <a:pt x="1776841" y="753011"/>
                </a:lnTo>
                <a:lnTo>
                  <a:pt x="1783841" y="752375"/>
                </a:lnTo>
                <a:lnTo>
                  <a:pt x="1791477" y="751739"/>
                </a:lnTo>
                <a:lnTo>
                  <a:pt x="1798795" y="750785"/>
                </a:lnTo>
                <a:lnTo>
                  <a:pt x="1805795" y="749512"/>
                </a:lnTo>
                <a:lnTo>
                  <a:pt x="1812477" y="747922"/>
                </a:lnTo>
                <a:lnTo>
                  <a:pt x="1819796" y="746014"/>
                </a:lnTo>
                <a:lnTo>
                  <a:pt x="1826477" y="743787"/>
                </a:lnTo>
                <a:lnTo>
                  <a:pt x="1833477" y="741561"/>
                </a:lnTo>
                <a:lnTo>
                  <a:pt x="1840159" y="738698"/>
                </a:lnTo>
                <a:lnTo>
                  <a:pt x="1846523" y="735835"/>
                </a:lnTo>
                <a:lnTo>
                  <a:pt x="1853205" y="732655"/>
                </a:lnTo>
                <a:lnTo>
                  <a:pt x="1859569" y="729156"/>
                </a:lnTo>
                <a:lnTo>
                  <a:pt x="1865614" y="725657"/>
                </a:lnTo>
                <a:lnTo>
                  <a:pt x="1872296" y="721522"/>
                </a:lnTo>
                <a:lnTo>
                  <a:pt x="1878342" y="717387"/>
                </a:lnTo>
                <a:lnTo>
                  <a:pt x="1884069" y="713252"/>
                </a:lnTo>
                <a:lnTo>
                  <a:pt x="1890114" y="708163"/>
                </a:lnTo>
                <a:lnTo>
                  <a:pt x="1895842" y="703710"/>
                </a:lnTo>
                <a:lnTo>
                  <a:pt x="1901569" y="698621"/>
                </a:lnTo>
                <a:lnTo>
                  <a:pt x="1906978" y="693213"/>
                </a:lnTo>
                <a:lnTo>
                  <a:pt x="1912387" y="688124"/>
                </a:lnTo>
                <a:lnTo>
                  <a:pt x="1917796" y="682399"/>
                </a:lnTo>
                <a:lnTo>
                  <a:pt x="1922569" y="676356"/>
                </a:lnTo>
                <a:lnTo>
                  <a:pt x="1927660" y="670312"/>
                </a:lnTo>
                <a:lnTo>
                  <a:pt x="1932433" y="664269"/>
                </a:lnTo>
                <a:lnTo>
                  <a:pt x="1936887" y="657907"/>
                </a:lnTo>
                <a:lnTo>
                  <a:pt x="1941342" y="650910"/>
                </a:lnTo>
                <a:lnTo>
                  <a:pt x="1950251" y="637551"/>
                </a:lnTo>
                <a:lnTo>
                  <a:pt x="1958206" y="623237"/>
                </a:lnTo>
                <a:lnTo>
                  <a:pt x="1619021" y="623237"/>
                </a:lnTo>
                <a:lnTo>
                  <a:pt x="1622839" y="607016"/>
                </a:lnTo>
                <a:lnTo>
                  <a:pt x="1625703" y="590794"/>
                </a:lnTo>
                <a:lnTo>
                  <a:pt x="1628248" y="574572"/>
                </a:lnTo>
                <a:lnTo>
                  <a:pt x="1630476" y="558032"/>
                </a:lnTo>
                <a:lnTo>
                  <a:pt x="1632385" y="541492"/>
                </a:lnTo>
                <a:lnTo>
                  <a:pt x="1633658" y="524953"/>
                </a:lnTo>
                <a:lnTo>
                  <a:pt x="1634294" y="507777"/>
                </a:lnTo>
                <a:lnTo>
                  <a:pt x="1634930" y="490919"/>
                </a:lnTo>
                <a:lnTo>
                  <a:pt x="1634294" y="469290"/>
                </a:lnTo>
                <a:lnTo>
                  <a:pt x="1633339" y="447661"/>
                </a:lnTo>
                <a:lnTo>
                  <a:pt x="1631112" y="426668"/>
                </a:lnTo>
                <a:lnTo>
                  <a:pt x="1628248" y="405357"/>
                </a:lnTo>
                <a:lnTo>
                  <a:pt x="1625067" y="384364"/>
                </a:lnTo>
                <a:lnTo>
                  <a:pt x="1620612" y="364008"/>
                </a:lnTo>
                <a:lnTo>
                  <a:pt x="1615521" y="343651"/>
                </a:lnTo>
                <a:lnTo>
                  <a:pt x="1609476" y="323612"/>
                </a:lnTo>
                <a:lnTo>
                  <a:pt x="1617748" y="318523"/>
                </a:lnTo>
                <a:lnTo>
                  <a:pt x="1625703" y="314070"/>
                </a:lnTo>
                <a:lnTo>
                  <a:pt x="1633976" y="308981"/>
                </a:lnTo>
                <a:lnTo>
                  <a:pt x="1642567" y="304846"/>
                </a:lnTo>
                <a:lnTo>
                  <a:pt x="1651476" y="301029"/>
                </a:lnTo>
                <a:lnTo>
                  <a:pt x="1660385" y="297530"/>
                </a:lnTo>
                <a:lnTo>
                  <a:pt x="1669294" y="294031"/>
                </a:lnTo>
                <a:lnTo>
                  <a:pt x="1678522" y="290851"/>
                </a:lnTo>
                <a:lnTo>
                  <a:pt x="1687749" y="288306"/>
                </a:lnTo>
                <a:lnTo>
                  <a:pt x="1697294" y="286080"/>
                </a:lnTo>
                <a:lnTo>
                  <a:pt x="1706840" y="283853"/>
                </a:lnTo>
                <a:lnTo>
                  <a:pt x="1716386" y="282263"/>
                </a:lnTo>
                <a:lnTo>
                  <a:pt x="1726249" y="280672"/>
                </a:lnTo>
                <a:lnTo>
                  <a:pt x="1736431" y="280036"/>
                </a:lnTo>
                <a:lnTo>
                  <a:pt x="1746295" y="279400"/>
                </a:lnTo>
                <a:close/>
                <a:moveTo>
                  <a:pt x="1054727" y="0"/>
                </a:moveTo>
                <a:lnTo>
                  <a:pt x="1067435" y="0"/>
                </a:lnTo>
                <a:lnTo>
                  <a:pt x="1080461" y="0"/>
                </a:lnTo>
                <a:lnTo>
                  <a:pt x="1092852" y="635"/>
                </a:lnTo>
                <a:lnTo>
                  <a:pt x="1105242" y="1271"/>
                </a:lnTo>
                <a:lnTo>
                  <a:pt x="1117951" y="2542"/>
                </a:lnTo>
                <a:lnTo>
                  <a:pt x="1130023" y="3813"/>
                </a:lnTo>
                <a:lnTo>
                  <a:pt x="1142414" y="5401"/>
                </a:lnTo>
                <a:lnTo>
                  <a:pt x="1154487" y="7307"/>
                </a:lnTo>
                <a:lnTo>
                  <a:pt x="1166560" y="10167"/>
                </a:lnTo>
                <a:lnTo>
                  <a:pt x="1178632" y="12391"/>
                </a:lnTo>
                <a:lnTo>
                  <a:pt x="1190387" y="15250"/>
                </a:lnTo>
                <a:lnTo>
                  <a:pt x="1202143" y="18745"/>
                </a:lnTo>
                <a:lnTo>
                  <a:pt x="1213580" y="22239"/>
                </a:lnTo>
                <a:lnTo>
                  <a:pt x="1225335" y="25734"/>
                </a:lnTo>
                <a:lnTo>
                  <a:pt x="1236455" y="29547"/>
                </a:lnTo>
                <a:lnTo>
                  <a:pt x="1247892" y="33995"/>
                </a:lnTo>
                <a:lnTo>
                  <a:pt x="1258694" y="38760"/>
                </a:lnTo>
                <a:lnTo>
                  <a:pt x="1270132" y="43208"/>
                </a:lnTo>
                <a:lnTo>
                  <a:pt x="1280616" y="48291"/>
                </a:lnTo>
                <a:lnTo>
                  <a:pt x="1291418" y="53692"/>
                </a:lnTo>
                <a:lnTo>
                  <a:pt x="1301902" y="59411"/>
                </a:lnTo>
                <a:lnTo>
                  <a:pt x="1312069" y="65130"/>
                </a:lnTo>
                <a:lnTo>
                  <a:pt x="1322235" y="71166"/>
                </a:lnTo>
                <a:lnTo>
                  <a:pt x="1332402" y="77520"/>
                </a:lnTo>
                <a:lnTo>
                  <a:pt x="1342251" y="83874"/>
                </a:lnTo>
                <a:lnTo>
                  <a:pt x="1352100" y="90546"/>
                </a:lnTo>
                <a:lnTo>
                  <a:pt x="1361313" y="97218"/>
                </a:lnTo>
                <a:lnTo>
                  <a:pt x="1370844" y="104525"/>
                </a:lnTo>
                <a:lnTo>
                  <a:pt x="1380375" y="112150"/>
                </a:lnTo>
                <a:lnTo>
                  <a:pt x="1389271" y="119457"/>
                </a:lnTo>
                <a:lnTo>
                  <a:pt x="1397849" y="127400"/>
                </a:lnTo>
                <a:lnTo>
                  <a:pt x="1406427" y="135660"/>
                </a:lnTo>
                <a:lnTo>
                  <a:pt x="1415323" y="143603"/>
                </a:lnTo>
                <a:lnTo>
                  <a:pt x="1423266" y="152181"/>
                </a:lnTo>
                <a:lnTo>
                  <a:pt x="1431526" y="161077"/>
                </a:lnTo>
                <a:lnTo>
                  <a:pt x="1439469" y="169655"/>
                </a:lnTo>
                <a:lnTo>
                  <a:pt x="1446776" y="178551"/>
                </a:lnTo>
                <a:lnTo>
                  <a:pt x="1454083" y="188082"/>
                </a:lnTo>
                <a:lnTo>
                  <a:pt x="1461391" y="197295"/>
                </a:lnTo>
                <a:lnTo>
                  <a:pt x="1468380" y="206826"/>
                </a:lnTo>
                <a:lnTo>
                  <a:pt x="1475052" y="216675"/>
                </a:lnTo>
                <a:lnTo>
                  <a:pt x="1481406" y="226524"/>
                </a:lnTo>
                <a:lnTo>
                  <a:pt x="1487760" y="236691"/>
                </a:lnTo>
                <a:lnTo>
                  <a:pt x="1493797" y="246857"/>
                </a:lnTo>
                <a:lnTo>
                  <a:pt x="1499515" y="256706"/>
                </a:lnTo>
                <a:lnTo>
                  <a:pt x="1505234" y="267508"/>
                </a:lnTo>
                <a:lnTo>
                  <a:pt x="1510317" y="278310"/>
                </a:lnTo>
                <a:lnTo>
                  <a:pt x="1515718" y="288794"/>
                </a:lnTo>
                <a:lnTo>
                  <a:pt x="1520166" y="300232"/>
                </a:lnTo>
                <a:lnTo>
                  <a:pt x="1524614" y="311034"/>
                </a:lnTo>
                <a:lnTo>
                  <a:pt x="1529380" y="322471"/>
                </a:lnTo>
                <a:lnTo>
                  <a:pt x="1532874" y="333591"/>
                </a:lnTo>
                <a:lnTo>
                  <a:pt x="1536687" y="345346"/>
                </a:lnTo>
                <a:lnTo>
                  <a:pt x="1540182" y="356466"/>
                </a:lnTo>
                <a:lnTo>
                  <a:pt x="1543676" y="368221"/>
                </a:lnTo>
                <a:lnTo>
                  <a:pt x="1546218" y="380294"/>
                </a:lnTo>
                <a:lnTo>
                  <a:pt x="1548760" y="392366"/>
                </a:lnTo>
                <a:lnTo>
                  <a:pt x="1551301" y="404439"/>
                </a:lnTo>
                <a:lnTo>
                  <a:pt x="1553208" y="416512"/>
                </a:lnTo>
                <a:lnTo>
                  <a:pt x="1554796" y="428902"/>
                </a:lnTo>
                <a:lnTo>
                  <a:pt x="1556385" y="440975"/>
                </a:lnTo>
                <a:lnTo>
                  <a:pt x="1557338" y="453366"/>
                </a:lnTo>
                <a:lnTo>
                  <a:pt x="1558291" y="466074"/>
                </a:lnTo>
                <a:lnTo>
                  <a:pt x="1558609" y="478464"/>
                </a:lnTo>
                <a:lnTo>
                  <a:pt x="1558926" y="491173"/>
                </a:lnTo>
                <a:lnTo>
                  <a:pt x="1558609" y="503881"/>
                </a:lnTo>
                <a:lnTo>
                  <a:pt x="1558291" y="516589"/>
                </a:lnTo>
                <a:lnTo>
                  <a:pt x="1557338" y="528980"/>
                </a:lnTo>
                <a:lnTo>
                  <a:pt x="1556385" y="541370"/>
                </a:lnTo>
                <a:lnTo>
                  <a:pt x="1554796" y="553761"/>
                </a:lnTo>
                <a:lnTo>
                  <a:pt x="1553208" y="566151"/>
                </a:lnTo>
                <a:lnTo>
                  <a:pt x="1551301" y="578224"/>
                </a:lnTo>
                <a:lnTo>
                  <a:pt x="1548760" y="590297"/>
                </a:lnTo>
                <a:lnTo>
                  <a:pt x="1546218" y="602370"/>
                </a:lnTo>
                <a:lnTo>
                  <a:pt x="1543676" y="613807"/>
                </a:lnTo>
                <a:lnTo>
                  <a:pt x="1540182" y="625562"/>
                </a:lnTo>
                <a:lnTo>
                  <a:pt x="1536687" y="637317"/>
                </a:lnTo>
                <a:lnTo>
                  <a:pt x="1532874" y="648755"/>
                </a:lnTo>
                <a:lnTo>
                  <a:pt x="1529380" y="660192"/>
                </a:lnTo>
                <a:lnTo>
                  <a:pt x="1524614" y="671312"/>
                </a:lnTo>
                <a:lnTo>
                  <a:pt x="1520166" y="682431"/>
                </a:lnTo>
                <a:lnTo>
                  <a:pt x="1515718" y="693233"/>
                </a:lnTo>
                <a:lnTo>
                  <a:pt x="1510317" y="704035"/>
                </a:lnTo>
                <a:lnTo>
                  <a:pt x="1505234" y="715155"/>
                </a:lnTo>
                <a:lnTo>
                  <a:pt x="1499515" y="725322"/>
                </a:lnTo>
                <a:lnTo>
                  <a:pt x="1493797" y="735806"/>
                </a:lnTo>
                <a:lnTo>
                  <a:pt x="1487760" y="745972"/>
                </a:lnTo>
                <a:lnTo>
                  <a:pt x="1481406" y="756139"/>
                </a:lnTo>
                <a:lnTo>
                  <a:pt x="1475052" y="765988"/>
                </a:lnTo>
                <a:lnTo>
                  <a:pt x="1468380" y="775519"/>
                </a:lnTo>
                <a:lnTo>
                  <a:pt x="1461391" y="785050"/>
                </a:lnTo>
                <a:lnTo>
                  <a:pt x="1454083" y="794581"/>
                </a:lnTo>
                <a:lnTo>
                  <a:pt x="1446776" y="803795"/>
                </a:lnTo>
                <a:lnTo>
                  <a:pt x="1439469" y="813008"/>
                </a:lnTo>
                <a:lnTo>
                  <a:pt x="1431526" y="821586"/>
                </a:lnTo>
                <a:lnTo>
                  <a:pt x="1423266" y="830164"/>
                </a:lnTo>
                <a:lnTo>
                  <a:pt x="1415323" y="838425"/>
                </a:lnTo>
                <a:lnTo>
                  <a:pt x="1406427" y="846685"/>
                </a:lnTo>
                <a:lnTo>
                  <a:pt x="1397849" y="854945"/>
                </a:lnTo>
                <a:lnTo>
                  <a:pt x="1389271" y="862888"/>
                </a:lnTo>
                <a:lnTo>
                  <a:pt x="1380375" y="870513"/>
                </a:lnTo>
                <a:lnTo>
                  <a:pt x="1370844" y="877503"/>
                </a:lnTo>
                <a:lnTo>
                  <a:pt x="1361313" y="885127"/>
                </a:lnTo>
                <a:lnTo>
                  <a:pt x="1352100" y="891799"/>
                </a:lnTo>
                <a:lnTo>
                  <a:pt x="1342251" y="898789"/>
                </a:lnTo>
                <a:lnTo>
                  <a:pt x="1332402" y="905143"/>
                </a:lnTo>
                <a:lnTo>
                  <a:pt x="1322235" y="911497"/>
                </a:lnTo>
                <a:lnTo>
                  <a:pt x="1312069" y="917533"/>
                </a:lnTo>
                <a:lnTo>
                  <a:pt x="1301902" y="923252"/>
                </a:lnTo>
                <a:lnTo>
                  <a:pt x="1291418" y="928653"/>
                </a:lnTo>
                <a:lnTo>
                  <a:pt x="1280616" y="934054"/>
                </a:lnTo>
                <a:lnTo>
                  <a:pt x="1270132" y="939455"/>
                </a:lnTo>
                <a:lnTo>
                  <a:pt x="1258694" y="943903"/>
                </a:lnTo>
                <a:lnTo>
                  <a:pt x="1247892" y="948351"/>
                </a:lnTo>
                <a:lnTo>
                  <a:pt x="1236455" y="952799"/>
                </a:lnTo>
                <a:lnTo>
                  <a:pt x="1225335" y="956611"/>
                </a:lnTo>
                <a:lnTo>
                  <a:pt x="1213580" y="960424"/>
                </a:lnTo>
                <a:lnTo>
                  <a:pt x="1202143" y="963601"/>
                </a:lnTo>
                <a:lnTo>
                  <a:pt x="1190387" y="967096"/>
                </a:lnTo>
                <a:lnTo>
                  <a:pt x="1178632" y="970273"/>
                </a:lnTo>
                <a:lnTo>
                  <a:pt x="1166560" y="972497"/>
                </a:lnTo>
                <a:lnTo>
                  <a:pt x="1154487" y="975038"/>
                </a:lnTo>
                <a:lnTo>
                  <a:pt x="1142414" y="976944"/>
                </a:lnTo>
                <a:lnTo>
                  <a:pt x="1130023" y="978533"/>
                </a:lnTo>
                <a:lnTo>
                  <a:pt x="1117951" y="979804"/>
                </a:lnTo>
                <a:lnTo>
                  <a:pt x="1105242" y="981075"/>
                </a:lnTo>
                <a:lnTo>
                  <a:pt x="1092852" y="981710"/>
                </a:lnTo>
                <a:lnTo>
                  <a:pt x="1080461" y="982663"/>
                </a:lnTo>
                <a:lnTo>
                  <a:pt x="1067435" y="982663"/>
                </a:lnTo>
                <a:lnTo>
                  <a:pt x="1054727" y="982663"/>
                </a:lnTo>
                <a:lnTo>
                  <a:pt x="1042337" y="981710"/>
                </a:lnTo>
                <a:lnTo>
                  <a:pt x="1029628" y="981075"/>
                </a:lnTo>
                <a:lnTo>
                  <a:pt x="1017238" y="979804"/>
                </a:lnTo>
                <a:lnTo>
                  <a:pt x="1005165" y="978533"/>
                </a:lnTo>
                <a:lnTo>
                  <a:pt x="992775" y="976944"/>
                </a:lnTo>
                <a:lnTo>
                  <a:pt x="980702" y="975038"/>
                </a:lnTo>
                <a:lnTo>
                  <a:pt x="968629" y="972497"/>
                </a:lnTo>
                <a:lnTo>
                  <a:pt x="956556" y="970273"/>
                </a:lnTo>
                <a:lnTo>
                  <a:pt x="944801" y="967096"/>
                </a:lnTo>
                <a:lnTo>
                  <a:pt x="933046" y="963601"/>
                </a:lnTo>
                <a:lnTo>
                  <a:pt x="921609" y="960424"/>
                </a:lnTo>
                <a:lnTo>
                  <a:pt x="909854" y="956611"/>
                </a:lnTo>
                <a:lnTo>
                  <a:pt x="898734" y="952799"/>
                </a:lnTo>
                <a:lnTo>
                  <a:pt x="887296" y="948351"/>
                </a:lnTo>
                <a:lnTo>
                  <a:pt x="876494" y="943903"/>
                </a:lnTo>
                <a:lnTo>
                  <a:pt x="865692" y="939455"/>
                </a:lnTo>
                <a:lnTo>
                  <a:pt x="854573" y="934054"/>
                </a:lnTo>
                <a:lnTo>
                  <a:pt x="843771" y="928653"/>
                </a:lnTo>
                <a:lnTo>
                  <a:pt x="833604" y="923252"/>
                </a:lnTo>
                <a:lnTo>
                  <a:pt x="823120" y="917533"/>
                </a:lnTo>
                <a:lnTo>
                  <a:pt x="812953" y="911497"/>
                </a:lnTo>
                <a:lnTo>
                  <a:pt x="802787" y="905143"/>
                </a:lnTo>
                <a:lnTo>
                  <a:pt x="792938" y="898789"/>
                </a:lnTo>
                <a:lnTo>
                  <a:pt x="783089" y="891799"/>
                </a:lnTo>
                <a:lnTo>
                  <a:pt x="773876" y="885127"/>
                </a:lnTo>
                <a:lnTo>
                  <a:pt x="764344" y="877503"/>
                </a:lnTo>
                <a:lnTo>
                  <a:pt x="754813" y="870513"/>
                </a:lnTo>
                <a:lnTo>
                  <a:pt x="745917" y="862888"/>
                </a:lnTo>
                <a:lnTo>
                  <a:pt x="737339" y="854945"/>
                </a:lnTo>
                <a:lnTo>
                  <a:pt x="728761" y="846685"/>
                </a:lnTo>
                <a:lnTo>
                  <a:pt x="720183" y="838425"/>
                </a:lnTo>
                <a:lnTo>
                  <a:pt x="711923" y="830164"/>
                </a:lnTo>
                <a:lnTo>
                  <a:pt x="703663" y="821586"/>
                </a:lnTo>
                <a:lnTo>
                  <a:pt x="696355" y="813008"/>
                </a:lnTo>
                <a:lnTo>
                  <a:pt x="688413" y="803795"/>
                </a:lnTo>
                <a:lnTo>
                  <a:pt x="681106" y="794581"/>
                </a:lnTo>
                <a:lnTo>
                  <a:pt x="674116" y="785050"/>
                </a:lnTo>
                <a:lnTo>
                  <a:pt x="666809" y="775519"/>
                </a:lnTo>
                <a:lnTo>
                  <a:pt x="660137" y="765988"/>
                </a:lnTo>
                <a:lnTo>
                  <a:pt x="653783" y="756139"/>
                </a:lnTo>
                <a:lnTo>
                  <a:pt x="647429" y="745972"/>
                </a:lnTo>
                <a:lnTo>
                  <a:pt x="641392" y="735806"/>
                </a:lnTo>
                <a:lnTo>
                  <a:pt x="635674" y="725322"/>
                </a:lnTo>
                <a:lnTo>
                  <a:pt x="629955" y="715155"/>
                </a:lnTo>
                <a:lnTo>
                  <a:pt x="624872" y="704035"/>
                </a:lnTo>
                <a:lnTo>
                  <a:pt x="619788" y="693233"/>
                </a:lnTo>
                <a:lnTo>
                  <a:pt x="615023" y="682431"/>
                </a:lnTo>
                <a:lnTo>
                  <a:pt x="610575" y="671312"/>
                </a:lnTo>
                <a:lnTo>
                  <a:pt x="605809" y="660192"/>
                </a:lnTo>
                <a:lnTo>
                  <a:pt x="602315" y="648755"/>
                </a:lnTo>
                <a:lnTo>
                  <a:pt x="598502" y="637317"/>
                </a:lnTo>
                <a:lnTo>
                  <a:pt x="595007" y="625562"/>
                </a:lnTo>
                <a:lnTo>
                  <a:pt x="591513" y="613807"/>
                </a:lnTo>
                <a:lnTo>
                  <a:pt x="588971" y="602370"/>
                </a:lnTo>
                <a:lnTo>
                  <a:pt x="586429" y="590297"/>
                </a:lnTo>
                <a:lnTo>
                  <a:pt x="584205" y="578224"/>
                </a:lnTo>
                <a:lnTo>
                  <a:pt x="581981" y="566151"/>
                </a:lnTo>
                <a:lnTo>
                  <a:pt x="580393" y="553761"/>
                </a:lnTo>
                <a:lnTo>
                  <a:pt x="578804" y="541370"/>
                </a:lnTo>
                <a:lnTo>
                  <a:pt x="577851" y="528980"/>
                </a:lnTo>
                <a:lnTo>
                  <a:pt x="576898" y="516589"/>
                </a:lnTo>
                <a:lnTo>
                  <a:pt x="576580" y="503881"/>
                </a:lnTo>
                <a:lnTo>
                  <a:pt x="576263" y="491173"/>
                </a:lnTo>
                <a:lnTo>
                  <a:pt x="576580" y="478464"/>
                </a:lnTo>
                <a:lnTo>
                  <a:pt x="576898" y="466074"/>
                </a:lnTo>
                <a:lnTo>
                  <a:pt x="577851" y="453366"/>
                </a:lnTo>
                <a:lnTo>
                  <a:pt x="578804" y="440975"/>
                </a:lnTo>
                <a:lnTo>
                  <a:pt x="580393" y="428902"/>
                </a:lnTo>
                <a:lnTo>
                  <a:pt x="581981" y="416512"/>
                </a:lnTo>
                <a:lnTo>
                  <a:pt x="584205" y="404439"/>
                </a:lnTo>
                <a:lnTo>
                  <a:pt x="586429" y="392366"/>
                </a:lnTo>
                <a:lnTo>
                  <a:pt x="588971" y="380294"/>
                </a:lnTo>
                <a:lnTo>
                  <a:pt x="591513" y="368221"/>
                </a:lnTo>
                <a:lnTo>
                  <a:pt x="595007" y="356466"/>
                </a:lnTo>
                <a:lnTo>
                  <a:pt x="598502" y="345346"/>
                </a:lnTo>
                <a:lnTo>
                  <a:pt x="602315" y="333591"/>
                </a:lnTo>
                <a:lnTo>
                  <a:pt x="605809" y="322471"/>
                </a:lnTo>
                <a:lnTo>
                  <a:pt x="610575" y="311034"/>
                </a:lnTo>
                <a:lnTo>
                  <a:pt x="615023" y="300232"/>
                </a:lnTo>
                <a:lnTo>
                  <a:pt x="619788" y="288794"/>
                </a:lnTo>
                <a:lnTo>
                  <a:pt x="624872" y="278310"/>
                </a:lnTo>
                <a:lnTo>
                  <a:pt x="629955" y="267508"/>
                </a:lnTo>
                <a:lnTo>
                  <a:pt x="635674" y="256706"/>
                </a:lnTo>
                <a:lnTo>
                  <a:pt x="641392" y="246857"/>
                </a:lnTo>
                <a:lnTo>
                  <a:pt x="647429" y="236691"/>
                </a:lnTo>
                <a:lnTo>
                  <a:pt x="653783" y="226524"/>
                </a:lnTo>
                <a:lnTo>
                  <a:pt x="660137" y="216675"/>
                </a:lnTo>
                <a:lnTo>
                  <a:pt x="666809" y="206826"/>
                </a:lnTo>
                <a:lnTo>
                  <a:pt x="674116" y="197295"/>
                </a:lnTo>
                <a:lnTo>
                  <a:pt x="681106" y="188082"/>
                </a:lnTo>
                <a:lnTo>
                  <a:pt x="688413" y="178551"/>
                </a:lnTo>
                <a:lnTo>
                  <a:pt x="696355" y="169655"/>
                </a:lnTo>
                <a:lnTo>
                  <a:pt x="703663" y="161077"/>
                </a:lnTo>
                <a:lnTo>
                  <a:pt x="711923" y="152181"/>
                </a:lnTo>
                <a:lnTo>
                  <a:pt x="720183" y="143603"/>
                </a:lnTo>
                <a:lnTo>
                  <a:pt x="728761" y="135660"/>
                </a:lnTo>
                <a:lnTo>
                  <a:pt x="737339" y="127400"/>
                </a:lnTo>
                <a:lnTo>
                  <a:pt x="745917" y="119457"/>
                </a:lnTo>
                <a:lnTo>
                  <a:pt x="754813" y="112150"/>
                </a:lnTo>
                <a:lnTo>
                  <a:pt x="764344" y="104525"/>
                </a:lnTo>
                <a:lnTo>
                  <a:pt x="773876" y="97218"/>
                </a:lnTo>
                <a:lnTo>
                  <a:pt x="783089" y="90546"/>
                </a:lnTo>
                <a:lnTo>
                  <a:pt x="792938" y="83874"/>
                </a:lnTo>
                <a:lnTo>
                  <a:pt x="802787" y="77520"/>
                </a:lnTo>
                <a:lnTo>
                  <a:pt x="812953" y="71166"/>
                </a:lnTo>
                <a:lnTo>
                  <a:pt x="823120" y="65130"/>
                </a:lnTo>
                <a:lnTo>
                  <a:pt x="833604" y="59411"/>
                </a:lnTo>
                <a:lnTo>
                  <a:pt x="843771" y="53692"/>
                </a:lnTo>
                <a:lnTo>
                  <a:pt x="854573" y="48291"/>
                </a:lnTo>
                <a:lnTo>
                  <a:pt x="865692" y="43208"/>
                </a:lnTo>
                <a:lnTo>
                  <a:pt x="876494" y="38760"/>
                </a:lnTo>
                <a:lnTo>
                  <a:pt x="887296" y="33995"/>
                </a:lnTo>
                <a:lnTo>
                  <a:pt x="898734" y="29547"/>
                </a:lnTo>
                <a:lnTo>
                  <a:pt x="909854" y="25734"/>
                </a:lnTo>
                <a:lnTo>
                  <a:pt x="921609" y="22239"/>
                </a:lnTo>
                <a:lnTo>
                  <a:pt x="933046" y="18745"/>
                </a:lnTo>
                <a:lnTo>
                  <a:pt x="944801" y="15250"/>
                </a:lnTo>
                <a:lnTo>
                  <a:pt x="956556" y="12391"/>
                </a:lnTo>
                <a:lnTo>
                  <a:pt x="968629" y="10167"/>
                </a:lnTo>
                <a:lnTo>
                  <a:pt x="980702" y="7307"/>
                </a:lnTo>
                <a:lnTo>
                  <a:pt x="992775" y="5401"/>
                </a:lnTo>
                <a:lnTo>
                  <a:pt x="1005165" y="3813"/>
                </a:lnTo>
                <a:lnTo>
                  <a:pt x="1017238" y="2542"/>
                </a:lnTo>
                <a:lnTo>
                  <a:pt x="1029628" y="1271"/>
                </a:lnTo>
                <a:lnTo>
                  <a:pt x="1042337" y="635"/>
                </a:lnTo>
                <a:lnTo>
                  <a:pt x="1054727" y="0"/>
                </a:lnTo>
                <a:close/>
              </a:path>
            </a:pathLst>
          </a:custGeom>
          <a:solidFill>
            <a:schemeClr val="bg1"/>
          </a:solidFill>
          <a:ln>
            <a:noFill/>
          </a:ln>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42" name="Gruppe 67"/>
          <p:cNvGrpSpPr/>
          <p:nvPr/>
        </p:nvGrpSpPr>
        <p:grpSpPr bwMode="auto">
          <a:xfrm>
            <a:off x="5396306" y="5159936"/>
            <a:ext cx="550987" cy="504288"/>
            <a:chOff x="355442" y="4350695"/>
            <a:chExt cx="900893" cy="825896"/>
          </a:xfrm>
          <a:solidFill>
            <a:schemeClr val="bg1"/>
          </a:solidFill>
        </p:grpSpPr>
        <p:sp>
          <p:nvSpPr>
            <p:cNvPr id="43" name="Freeform 26"/>
            <p:cNvSpPr>
              <a:spLocks noEditPoints="1"/>
            </p:cNvSpPr>
            <p:nvPr/>
          </p:nvSpPr>
          <p:spPr bwMode="auto">
            <a:xfrm>
              <a:off x="355442" y="4350695"/>
              <a:ext cx="584955" cy="588138"/>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grpFill/>
            <a:ln w="9525">
              <a:noFill/>
              <a:round/>
            </a:ln>
          </p:spPr>
          <p:txBody>
            <a:bodyPr/>
            <a:lstStyle/>
            <a:p>
              <a:pPr>
                <a:defRPr/>
              </a:pPr>
              <a:endParaRPr lang="da-DK" kern="0" dirty="0">
                <a:solidFill>
                  <a:sysClr val="windowText" lastClr="000000"/>
                </a:solidFill>
                <a:latin typeface="微软雅黑" panose="020B0503020204020204" pitchFamily="34" charset="-122"/>
              </a:endParaRPr>
            </a:p>
          </p:txBody>
        </p:sp>
        <p:sp>
          <p:nvSpPr>
            <p:cNvPr id="44" name="Freeform 27"/>
            <p:cNvSpPr>
              <a:spLocks noEditPoints="1"/>
            </p:cNvSpPr>
            <p:nvPr/>
          </p:nvSpPr>
          <p:spPr bwMode="auto">
            <a:xfrm>
              <a:off x="840298" y="4757386"/>
              <a:ext cx="416037" cy="419205"/>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grpFill/>
            <a:ln w="9525">
              <a:noFill/>
              <a:round/>
            </a:ln>
          </p:spPr>
          <p:txBody>
            <a:bodyPr/>
            <a:lstStyle/>
            <a:p>
              <a:pPr>
                <a:defRPr/>
              </a:pPr>
              <a:endParaRPr lang="da-DK" kern="0" dirty="0">
                <a:solidFill>
                  <a:sysClr val="windowText" lastClr="000000"/>
                </a:solidFill>
                <a:latin typeface="微软雅黑" panose="020B0503020204020204" pitchFamily="34" charset="-122"/>
              </a:endParaRPr>
            </a:p>
          </p:txBody>
        </p:sp>
      </p:grpSp>
      <p:sp>
        <p:nvSpPr>
          <p:cNvPr id="45" name="Freeform 39"/>
          <p:cNvSpPr>
            <a:spLocks noEditPoints="1" noChangeArrowheads="1"/>
          </p:cNvSpPr>
          <p:nvPr/>
        </p:nvSpPr>
        <p:spPr bwMode="auto">
          <a:xfrm>
            <a:off x="6494930" y="4144633"/>
            <a:ext cx="360000" cy="504000"/>
          </a:xfrm>
          <a:custGeom>
            <a:avLst/>
            <a:gdLst>
              <a:gd name="T0" fmla="*/ 2147483647 w 77"/>
              <a:gd name="T1" fmla="*/ 0 h 106"/>
              <a:gd name="T2" fmla="*/ 2147483647 w 77"/>
              <a:gd name="T3" fmla="*/ 0 h 106"/>
              <a:gd name="T4" fmla="*/ 2147483647 w 77"/>
              <a:gd name="T5" fmla="*/ 2147483647 h 106"/>
              <a:gd name="T6" fmla="*/ 2147483647 w 77"/>
              <a:gd name="T7" fmla="*/ 2147483647 h 106"/>
              <a:gd name="T8" fmla="*/ 2147483647 w 77"/>
              <a:gd name="T9" fmla="*/ 2147483647 h 106"/>
              <a:gd name="T10" fmla="*/ 2147483647 w 77"/>
              <a:gd name="T11" fmla="*/ 2147483647 h 106"/>
              <a:gd name="T12" fmla="*/ 2147483647 w 77"/>
              <a:gd name="T13" fmla="*/ 2147483647 h 106"/>
              <a:gd name="T14" fmla="*/ 2147483647 w 77"/>
              <a:gd name="T15" fmla="*/ 2147483647 h 106"/>
              <a:gd name="T16" fmla="*/ 2147483647 w 77"/>
              <a:gd name="T17" fmla="*/ 2147483647 h 106"/>
              <a:gd name="T18" fmla="*/ 2147483647 w 77"/>
              <a:gd name="T19" fmla="*/ 2147483647 h 106"/>
              <a:gd name="T20" fmla="*/ 2147483647 w 77"/>
              <a:gd name="T21" fmla="*/ 2147483647 h 106"/>
              <a:gd name="T22" fmla="*/ 2147483647 w 77"/>
              <a:gd name="T23" fmla="*/ 2147483647 h 106"/>
              <a:gd name="T24" fmla="*/ 0 w 77"/>
              <a:gd name="T25" fmla="*/ 2147483647 h 106"/>
              <a:gd name="T26" fmla="*/ 0 w 77"/>
              <a:gd name="T27" fmla="*/ 2147483647 h 106"/>
              <a:gd name="T28" fmla="*/ 2147483647 w 77"/>
              <a:gd name="T29" fmla="*/ 0 h 106"/>
              <a:gd name="T30" fmla="*/ 2147483647 w 77"/>
              <a:gd name="T31" fmla="*/ 2147483647 h 106"/>
              <a:gd name="T32" fmla="*/ 2147483647 w 77"/>
              <a:gd name="T33" fmla="*/ 2147483647 h 106"/>
              <a:gd name="T34" fmla="*/ 2147483647 w 77"/>
              <a:gd name="T35" fmla="*/ 2147483647 h 106"/>
              <a:gd name="T36" fmla="*/ 2147483647 w 77"/>
              <a:gd name="T37" fmla="*/ 2147483647 h 106"/>
              <a:gd name="T38" fmla="*/ 2147483647 w 77"/>
              <a:gd name="T39" fmla="*/ 2147483647 h 106"/>
              <a:gd name="T40" fmla="*/ 2147483647 w 77"/>
              <a:gd name="T41" fmla="*/ 2147483647 h 106"/>
              <a:gd name="T42" fmla="*/ 2147483647 w 77"/>
              <a:gd name="T43" fmla="*/ 2147483647 h 106"/>
              <a:gd name="T44" fmla="*/ 2147483647 w 77"/>
              <a:gd name="T45" fmla="*/ 2147483647 h 106"/>
              <a:gd name="T46" fmla="*/ 2147483647 w 77"/>
              <a:gd name="T47" fmla="*/ 2147483647 h 106"/>
              <a:gd name="T48" fmla="*/ 2147483647 w 77"/>
              <a:gd name="T49" fmla="*/ 2147483647 h 106"/>
              <a:gd name="T50" fmla="*/ 2147483647 w 77"/>
              <a:gd name="T51" fmla="*/ 2147483647 h 106"/>
              <a:gd name="T52" fmla="*/ 2147483647 w 77"/>
              <a:gd name="T53" fmla="*/ 2147483647 h 106"/>
              <a:gd name="T54" fmla="*/ 2147483647 w 77"/>
              <a:gd name="T55" fmla="*/ 2147483647 h 106"/>
              <a:gd name="T56" fmla="*/ 2147483647 w 77"/>
              <a:gd name="T57" fmla="*/ 2147483647 h 106"/>
              <a:gd name="T58" fmla="*/ 2147483647 w 77"/>
              <a:gd name="T59" fmla="*/ 2147483647 h 106"/>
              <a:gd name="T60" fmla="*/ 2147483647 w 77"/>
              <a:gd name="T61" fmla="*/ 2147483647 h 106"/>
              <a:gd name="T62" fmla="*/ 2147483647 w 77"/>
              <a:gd name="T63" fmla="*/ 2147483647 h 106"/>
              <a:gd name="T64" fmla="*/ 2147483647 w 77"/>
              <a:gd name="T65" fmla="*/ 2147483647 h 106"/>
              <a:gd name="T66" fmla="*/ 2147483647 w 77"/>
              <a:gd name="T67" fmla="*/ 2147483647 h 106"/>
              <a:gd name="T68" fmla="*/ 2147483647 w 77"/>
              <a:gd name="T69" fmla="*/ 2147483647 h 106"/>
              <a:gd name="T70" fmla="*/ 2147483647 w 77"/>
              <a:gd name="T71" fmla="*/ 2147483647 h 106"/>
              <a:gd name="T72" fmla="*/ 2147483647 w 77"/>
              <a:gd name="T73" fmla="*/ 2147483647 h 106"/>
              <a:gd name="T74" fmla="*/ 2147483647 w 77"/>
              <a:gd name="T75" fmla="*/ 2147483647 h 106"/>
              <a:gd name="T76" fmla="*/ 2147483647 w 77"/>
              <a:gd name="T77" fmla="*/ 2147483647 h 106"/>
              <a:gd name="T78" fmla="*/ 2147483647 w 77"/>
              <a:gd name="T79" fmla="*/ 2147483647 h 106"/>
              <a:gd name="T80" fmla="*/ 2147483647 w 77"/>
              <a:gd name="T81" fmla="*/ 2147483647 h 106"/>
              <a:gd name="T82" fmla="*/ 2147483647 w 77"/>
              <a:gd name="T83" fmla="*/ 2147483647 h 106"/>
              <a:gd name="T84" fmla="*/ 2147483647 w 77"/>
              <a:gd name="T85" fmla="*/ 2147483647 h 106"/>
              <a:gd name="T86" fmla="*/ 2147483647 w 77"/>
              <a:gd name="T87" fmla="*/ 2147483647 h 106"/>
              <a:gd name="T88" fmla="*/ 2147483647 w 77"/>
              <a:gd name="T89" fmla="*/ 2147483647 h 106"/>
              <a:gd name="T90" fmla="*/ 2147483647 w 77"/>
              <a:gd name="T91" fmla="*/ 2147483647 h 106"/>
              <a:gd name="T92" fmla="*/ 2147483647 w 77"/>
              <a:gd name="T93" fmla="*/ 2147483647 h 106"/>
              <a:gd name="T94" fmla="*/ 2147483647 w 77"/>
              <a:gd name="T95" fmla="*/ 2147483647 h 106"/>
              <a:gd name="T96" fmla="*/ 2147483647 w 77"/>
              <a:gd name="T97" fmla="*/ 2147483647 h 106"/>
              <a:gd name="T98" fmla="*/ 2147483647 w 77"/>
              <a:gd name="T99" fmla="*/ 2147483647 h 106"/>
              <a:gd name="T100" fmla="*/ 2147483647 w 77"/>
              <a:gd name="T101" fmla="*/ 2147483647 h 106"/>
              <a:gd name="T102" fmla="*/ 2147483647 w 77"/>
              <a:gd name="T103" fmla="*/ 2147483647 h 106"/>
              <a:gd name="T104" fmla="*/ 2147483647 w 77"/>
              <a:gd name="T105" fmla="*/ 2147483647 h 106"/>
              <a:gd name="T106" fmla="*/ 2147483647 w 77"/>
              <a:gd name="T107" fmla="*/ 2147483647 h 106"/>
              <a:gd name="T108" fmla="*/ 2147483647 w 77"/>
              <a:gd name="T109" fmla="*/ 2147483647 h 1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
              <a:gd name="T166" fmla="*/ 0 h 106"/>
              <a:gd name="T167" fmla="*/ 77 w 77"/>
              <a:gd name="T168" fmla="*/ 106 h 1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 h="106">
                <a:moveTo>
                  <a:pt x="8" y="0"/>
                </a:moveTo>
                <a:cubicBezTo>
                  <a:pt x="64" y="0"/>
                  <a:pt x="64" y="0"/>
                  <a:pt x="64" y="0"/>
                </a:cubicBezTo>
                <a:cubicBezTo>
                  <a:pt x="69" y="0"/>
                  <a:pt x="73" y="4"/>
                  <a:pt x="73" y="9"/>
                </a:cubicBezTo>
                <a:cubicBezTo>
                  <a:pt x="73" y="62"/>
                  <a:pt x="73" y="62"/>
                  <a:pt x="73" y="62"/>
                </a:cubicBezTo>
                <a:cubicBezTo>
                  <a:pt x="63" y="60"/>
                  <a:pt x="63" y="60"/>
                  <a:pt x="63" y="60"/>
                </a:cubicBezTo>
                <a:cubicBezTo>
                  <a:pt x="63" y="56"/>
                  <a:pt x="63" y="56"/>
                  <a:pt x="63" y="56"/>
                </a:cubicBezTo>
                <a:cubicBezTo>
                  <a:pt x="63" y="11"/>
                  <a:pt x="63" y="11"/>
                  <a:pt x="63" y="11"/>
                </a:cubicBezTo>
                <a:cubicBezTo>
                  <a:pt x="9" y="11"/>
                  <a:pt x="9" y="11"/>
                  <a:pt x="9" y="11"/>
                </a:cubicBezTo>
                <a:cubicBezTo>
                  <a:pt x="9" y="87"/>
                  <a:pt x="9" y="87"/>
                  <a:pt x="9" y="87"/>
                </a:cubicBezTo>
                <a:cubicBezTo>
                  <a:pt x="36" y="87"/>
                  <a:pt x="36" y="87"/>
                  <a:pt x="36" y="87"/>
                </a:cubicBezTo>
                <a:cubicBezTo>
                  <a:pt x="40" y="96"/>
                  <a:pt x="40" y="96"/>
                  <a:pt x="40" y="96"/>
                </a:cubicBezTo>
                <a:cubicBezTo>
                  <a:pt x="8" y="96"/>
                  <a:pt x="8" y="96"/>
                  <a:pt x="8" y="96"/>
                </a:cubicBezTo>
                <a:cubicBezTo>
                  <a:pt x="4" y="96"/>
                  <a:pt x="0" y="93"/>
                  <a:pt x="0" y="88"/>
                </a:cubicBezTo>
                <a:cubicBezTo>
                  <a:pt x="0" y="9"/>
                  <a:pt x="0" y="9"/>
                  <a:pt x="0" y="9"/>
                </a:cubicBezTo>
                <a:cubicBezTo>
                  <a:pt x="0" y="4"/>
                  <a:pt x="4" y="0"/>
                  <a:pt x="8" y="0"/>
                </a:cubicBezTo>
                <a:close/>
                <a:moveTo>
                  <a:pt x="16" y="47"/>
                </a:moveTo>
                <a:cubicBezTo>
                  <a:pt x="16" y="54"/>
                  <a:pt x="16" y="54"/>
                  <a:pt x="16" y="54"/>
                </a:cubicBezTo>
                <a:cubicBezTo>
                  <a:pt x="36" y="54"/>
                  <a:pt x="36" y="54"/>
                  <a:pt x="36" y="54"/>
                </a:cubicBezTo>
                <a:cubicBezTo>
                  <a:pt x="36" y="47"/>
                  <a:pt x="36" y="47"/>
                  <a:pt x="36" y="47"/>
                </a:cubicBezTo>
                <a:cubicBezTo>
                  <a:pt x="16" y="47"/>
                  <a:pt x="16" y="47"/>
                  <a:pt x="16" y="47"/>
                </a:cubicBezTo>
                <a:close/>
                <a:moveTo>
                  <a:pt x="16" y="34"/>
                </a:moveTo>
                <a:cubicBezTo>
                  <a:pt x="16" y="41"/>
                  <a:pt x="16" y="41"/>
                  <a:pt x="16" y="41"/>
                </a:cubicBezTo>
                <a:cubicBezTo>
                  <a:pt x="36" y="41"/>
                  <a:pt x="36" y="41"/>
                  <a:pt x="36" y="41"/>
                </a:cubicBezTo>
                <a:cubicBezTo>
                  <a:pt x="36" y="34"/>
                  <a:pt x="36" y="34"/>
                  <a:pt x="36" y="34"/>
                </a:cubicBezTo>
                <a:cubicBezTo>
                  <a:pt x="16" y="34"/>
                  <a:pt x="16" y="34"/>
                  <a:pt x="16" y="34"/>
                </a:cubicBezTo>
                <a:close/>
                <a:moveTo>
                  <a:pt x="16" y="21"/>
                </a:moveTo>
                <a:cubicBezTo>
                  <a:pt x="16" y="28"/>
                  <a:pt x="16" y="28"/>
                  <a:pt x="16" y="28"/>
                </a:cubicBezTo>
                <a:cubicBezTo>
                  <a:pt x="55" y="28"/>
                  <a:pt x="55" y="28"/>
                  <a:pt x="55" y="28"/>
                </a:cubicBezTo>
                <a:cubicBezTo>
                  <a:pt x="55" y="21"/>
                  <a:pt x="55" y="21"/>
                  <a:pt x="55" y="21"/>
                </a:cubicBezTo>
                <a:cubicBezTo>
                  <a:pt x="16" y="21"/>
                  <a:pt x="16" y="21"/>
                  <a:pt x="16" y="21"/>
                </a:cubicBezTo>
                <a:close/>
                <a:moveTo>
                  <a:pt x="47" y="42"/>
                </a:moveTo>
                <a:cubicBezTo>
                  <a:pt x="45" y="70"/>
                  <a:pt x="45" y="70"/>
                  <a:pt x="45" y="70"/>
                </a:cubicBezTo>
                <a:cubicBezTo>
                  <a:pt x="43" y="69"/>
                  <a:pt x="43" y="69"/>
                  <a:pt x="43" y="69"/>
                </a:cubicBezTo>
                <a:cubicBezTo>
                  <a:pt x="39" y="71"/>
                  <a:pt x="39" y="71"/>
                  <a:pt x="39" y="71"/>
                </a:cubicBezTo>
                <a:cubicBezTo>
                  <a:pt x="38" y="74"/>
                  <a:pt x="38" y="74"/>
                  <a:pt x="38" y="74"/>
                </a:cubicBezTo>
                <a:cubicBezTo>
                  <a:pt x="48" y="98"/>
                  <a:pt x="48" y="98"/>
                  <a:pt x="48" y="98"/>
                </a:cubicBezTo>
                <a:cubicBezTo>
                  <a:pt x="48" y="106"/>
                  <a:pt x="48" y="106"/>
                  <a:pt x="48" y="106"/>
                </a:cubicBezTo>
                <a:cubicBezTo>
                  <a:pt x="71" y="106"/>
                  <a:pt x="71" y="106"/>
                  <a:pt x="71" y="106"/>
                </a:cubicBezTo>
                <a:cubicBezTo>
                  <a:pt x="71" y="97"/>
                  <a:pt x="71" y="97"/>
                  <a:pt x="71" y="97"/>
                </a:cubicBezTo>
                <a:cubicBezTo>
                  <a:pt x="77" y="73"/>
                  <a:pt x="77" y="73"/>
                  <a:pt x="77" y="73"/>
                </a:cubicBezTo>
                <a:cubicBezTo>
                  <a:pt x="76" y="69"/>
                  <a:pt x="76" y="69"/>
                  <a:pt x="76" y="69"/>
                </a:cubicBezTo>
                <a:cubicBezTo>
                  <a:pt x="71" y="68"/>
                  <a:pt x="71" y="68"/>
                  <a:pt x="71" y="68"/>
                </a:cubicBezTo>
                <a:cubicBezTo>
                  <a:pt x="69" y="70"/>
                  <a:pt x="69" y="70"/>
                  <a:pt x="69" y="70"/>
                </a:cubicBezTo>
                <a:cubicBezTo>
                  <a:pt x="68" y="68"/>
                  <a:pt x="68" y="68"/>
                  <a:pt x="68" y="68"/>
                </a:cubicBezTo>
                <a:cubicBezTo>
                  <a:pt x="64" y="67"/>
                  <a:pt x="64" y="67"/>
                  <a:pt x="64" y="67"/>
                </a:cubicBezTo>
                <a:cubicBezTo>
                  <a:pt x="62" y="68"/>
                  <a:pt x="62" y="68"/>
                  <a:pt x="62" y="68"/>
                </a:cubicBezTo>
                <a:cubicBezTo>
                  <a:pt x="61" y="66"/>
                  <a:pt x="61" y="66"/>
                  <a:pt x="61" y="66"/>
                </a:cubicBezTo>
                <a:cubicBezTo>
                  <a:pt x="57" y="66"/>
                  <a:pt x="57" y="66"/>
                  <a:pt x="57" y="66"/>
                </a:cubicBezTo>
                <a:cubicBezTo>
                  <a:pt x="55" y="41"/>
                  <a:pt x="55" y="41"/>
                  <a:pt x="55" y="41"/>
                </a:cubicBezTo>
                <a:cubicBezTo>
                  <a:pt x="47" y="42"/>
                  <a:pt x="47" y="42"/>
                  <a:pt x="47" y="42"/>
                </a:cubicBezTo>
                <a:close/>
                <a:moveTo>
                  <a:pt x="25" y="4"/>
                </a:moveTo>
                <a:cubicBezTo>
                  <a:pt x="25" y="7"/>
                  <a:pt x="25" y="7"/>
                  <a:pt x="25" y="7"/>
                </a:cubicBezTo>
                <a:cubicBezTo>
                  <a:pt x="47" y="7"/>
                  <a:pt x="47" y="7"/>
                  <a:pt x="47" y="7"/>
                </a:cubicBezTo>
                <a:cubicBezTo>
                  <a:pt x="47" y="4"/>
                  <a:pt x="47" y="4"/>
                  <a:pt x="47" y="4"/>
                </a:cubicBezTo>
                <a:lnTo>
                  <a:pt x="25" y="4"/>
                </a:lnTo>
                <a:close/>
              </a:path>
            </a:pathLst>
          </a:custGeom>
          <a:solidFill>
            <a:schemeClr val="bg1"/>
          </a:solidFill>
          <a:ln>
            <a:noFill/>
          </a:ln>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6" name="Freeform 50"/>
          <p:cNvSpPr>
            <a:spLocks noEditPoints="1" noChangeArrowheads="1"/>
          </p:cNvSpPr>
          <p:nvPr/>
        </p:nvSpPr>
        <p:spPr bwMode="auto">
          <a:xfrm>
            <a:off x="6854930" y="2942051"/>
            <a:ext cx="468000" cy="432000"/>
          </a:xfrm>
          <a:custGeom>
            <a:avLst/>
            <a:gdLst>
              <a:gd name="T0" fmla="*/ 2147483647 w 109"/>
              <a:gd name="T1" fmla="*/ 2147483647 h 104"/>
              <a:gd name="T2" fmla="*/ 2147483647 w 109"/>
              <a:gd name="T3" fmla="*/ 2147483647 h 104"/>
              <a:gd name="T4" fmla="*/ 2147483647 w 109"/>
              <a:gd name="T5" fmla="*/ 2147483647 h 104"/>
              <a:gd name="T6" fmla="*/ 2147483647 w 109"/>
              <a:gd name="T7" fmla="*/ 2147483647 h 104"/>
              <a:gd name="T8" fmla="*/ 2147483647 w 109"/>
              <a:gd name="T9" fmla="*/ 2147483647 h 104"/>
              <a:gd name="T10" fmla="*/ 2147483647 w 109"/>
              <a:gd name="T11" fmla="*/ 2147483647 h 104"/>
              <a:gd name="T12" fmla="*/ 2147483647 w 109"/>
              <a:gd name="T13" fmla="*/ 2147483647 h 104"/>
              <a:gd name="T14" fmla="*/ 2147483647 w 109"/>
              <a:gd name="T15" fmla="*/ 2147483647 h 104"/>
              <a:gd name="T16" fmla="*/ 2147483647 w 109"/>
              <a:gd name="T17" fmla="*/ 2147483647 h 104"/>
              <a:gd name="T18" fmla="*/ 2147483647 w 109"/>
              <a:gd name="T19" fmla="*/ 0 h 104"/>
              <a:gd name="T20" fmla="*/ 2147483647 w 109"/>
              <a:gd name="T21" fmla="*/ 2147483647 h 104"/>
              <a:gd name="T22" fmla="*/ 2147483647 w 109"/>
              <a:gd name="T23" fmla="*/ 2147483647 h 104"/>
              <a:gd name="T24" fmla="*/ 2147483647 w 109"/>
              <a:gd name="T25" fmla="*/ 2147483647 h 104"/>
              <a:gd name="T26" fmla="*/ 2147483647 w 109"/>
              <a:gd name="T27" fmla="*/ 2147483647 h 104"/>
              <a:gd name="T28" fmla="*/ 2147483647 w 109"/>
              <a:gd name="T29" fmla="*/ 2147483647 h 104"/>
              <a:gd name="T30" fmla="*/ 2147483647 w 109"/>
              <a:gd name="T31" fmla="*/ 2147483647 h 104"/>
              <a:gd name="T32" fmla="*/ 2147483647 w 109"/>
              <a:gd name="T33" fmla="*/ 2147483647 h 104"/>
              <a:gd name="T34" fmla="*/ 2147483647 w 109"/>
              <a:gd name="T35" fmla="*/ 2147483647 h 104"/>
              <a:gd name="T36" fmla="*/ 2147483647 w 109"/>
              <a:gd name="T37" fmla="*/ 2147483647 h 104"/>
              <a:gd name="T38" fmla="*/ 2147483647 w 109"/>
              <a:gd name="T39" fmla="*/ 2147483647 h 104"/>
              <a:gd name="T40" fmla="*/ 2147483647 w 109"/>
              <a:gd name="T41" fmla="*/ 2147483647 h 104"/>
              <a:gd name="T42" fmla="*/ 2147483647 w 109"/>
              <a:gd name="T43" fmla="*/ 2147483647 h 104"/>
              <a:gd name="T44" fmla="*/ 2147483647 w 109"/>
              <a:gd name="T45" fmla="*/ 2147483647 h 104"/>
              <a:gd name="T46" fmla="*/ 2147483647 w 109"/>
              <a:gd name="T47" fmla="*/ 2147483647 h 104"/>
              <a:gd name="T48" fmla="*/ 2147483647 w 109"/>
              <a:gd name="T49" fmla="*/ 2147483647 h 104"/>
              <a:gd name="T50" fmla="*/ 2147483647 w 109"/>
              <a:gd name="T51" fmla="*/ 2147483647 h 104"/>
              <a:gd name="T52" fmla="*/ 2147483647 w 109"/>
              <a:gd name="T53" fmla="*/ 2147483647 h 104"/>
              <a:gd name="T54" fmla="*/ 2147483647 w 109"/>
              <a:gd name="T55" fmla="*/ 2147483647 h 104"/>
              <a:gd name="T56" fmla="*/ 2147483647 w 109"/>
              <a:gd name="T57" fmla="*/ 2147483647 h 104"/>
              <a:gd name="T58" fmla="*/ 2147483647 w 109"/>
              <a:gd name="T59" fmla="*/ 2147483647 h 104"/>
              <a:gd name="T60" fmla="*/ 2147483647 w 109"/>
              <a:gd name="T61" fmla="*/ 2147483647 h 104"/>
              <a:gd name="T62" fmla="*/ 2147483647 w 109"/>
              <a:gd name="T63" fmla="*/ 2147483647 h 104"/>
              <a:gd name="T64" fmla="*/ 2147483647 w 109"/>
              <a:gd name="T65" fmla="*/ 2147483647 h 104"/>
              <a:gd name="T66" fmla="*/ 2147483647 w 109"/>
              <a:gd name="T67" fmla="*/ 2147483647 h 104"/>
              <a:gd name="T68" fmla="*/ 2147483647 w 109"/>
              <a:gd name="T69" fmla="*/ 2147483647 h 104"/>
              <a:gd name="T70" fmla="*/ 2147483647 w 109"/>
              <a:gd name="T71" fmla="*/ 2147483647 h 104"/>
              <a:gd name="T72" fmla="*/ 2147483647 w 109"/>
              <a:gd name="T73" fmla="*/ 2147483647 h 104"/>
              <a:gd name="T74" fmla="*/ 2147483647 w 109"/>
              <a:gd name="T75" fmla="*/ 2147483647 h 104"/>
              <a:gd name="T76" fmla="*/ 2147483647 w 109"/>
              <a:gd name="T77" fmla="*/ 2147483647 h 104"/>
              <a:gd name="T78" fmla="*/ 2147483647 w 109"/>
              <a:gd name="T79" fmla="*/ 2147483647 h 104"/>
              <a:gd name="T80" fmla="*/ 2147483647 w 109"/>
              <a:gd name="T81" fmla="*/ 2147483647 h 104"/>
              <a:gd name="T82" fmla="*/ 2147483647 w 109"/>
              <a:gd name="T83" fmla="*/ 2147483647 h 104"/>
              <a:gd name="T84" fmla="*/ 2147483647 w 109"/>
              <a:gd name="T85" fmla="*/ 2147483647 h 104"/>
              <a:gd name="T86" fmla="*/ 2147483647 w 109"/>
              <a:gd name="T87" fmla="*/ 2147483647 h 104"/>
              <a:gd name="T88" fmla="*/ 2147483647 w 109"/>
              <a:gd name="T89" fmla="*/ 2147483647 h 104"/>
              <a:gd name="T90" fmla="*/ 2147483647 w 109"/>
              <a:gd name="T91" fmla="*/ 2147483647 h 104"/>
              <a:gd name="T92" fmla="*/ 2147483647 w 109"/>
              <a:gd name="T93" fmla="*/ 2147483647 h 1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9"/>
              <a:gd name="T142" fmla="*/ 0 h 104"/>
              <a:gd name="T143" fmla="*/ 109 w 109"/>
              <a:gd name="T144" fmla="*/ 104 h 1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9" h="104">
                <a:moveTo>
                  <a:pt x="62" y="0"/>
                </a:moveTo>
                <a:cubicBezTo>
                  <a:pt x="71" y="0"/>
                  <a:pt x="80" y="3"/>
                  <a:pt x="86" y="10"/>
                </a:cubicBezTo>
                <a:cubicBezTo>
                  <a:pt x="92" y="16"/>
                  <a:pt x="96" y="24"/>
                  <a:pt x="96" y="34"/>
                </a:cubicBezTo>
                <a:cubicBezTo>
                  <a:pt x="96" y="38"/>
                  <a:pt x="95" y="42"/>
                  <a:pt x="94" y="46"/>
                </a:cubicBezTo>
                <a:cubicBezTo>
                  <a:pt x="92" y="48"/>
                  <a:pt x="92" y="48"/>
                  <a:pt x="92" y="48"/>
                </a:cubicBezTo>
                <a:cubicBezTo>
                  <a:pt x="89" y="52"/>
                  <a:pt x="86" y="56"/>
                  <a:pt x="83" y="58"/>
                </a:cubicBezTo>
                <a:cubicBezTo>
                  <a:pt x="83" y="53"/>
                  <a:pt x="83" y="53"/>
                  <a:pt x="83" y="53"/>
                </a:cubicBezTo>
                <a:cubicBezTo>
                  <a:pt x="82" y="53"/>
                  <a:pt x="82" y="53"/>
                  <a:pt x="82" y="53"/>
                </a:cubicBezTo>
                <a:cubicBezTo>
                  <a:pt x="84" y="51"/>
                  <a:pt x="86" y="49"/>
                  <a:pt x="87" y="46"/>
                </a:cubicBezTo>
                <a:cubicBezTo>
                  <a:pt x="86" y="46"/>
                  <a:pt x="86" y="47"/>
                  <a:pt x="85" y="47"/>
                </a:cubicBezTo>
                <a:cubicBezTo>
                  <a:pt x="83" y="48"/>
                  <a:pt x="80" y="49"/>
                  <a:pt x="78" y="50"/>
                </a:cubicBezTo>
                <a:cubicBezTo>
                  <a:pt x="78" y="50"/>
                  <a:pt x="77" y="51"/>
                  <a:pt x="77" y="51"/>
                </a:cubicBezTo>
                <a:cubicBezTo>
                  <a:pt x="65" y="47"/>
                  <a:pt x="54" y="47"/>
                  <a:pt x="44" y="49"/>
                </a:cubicBezTo>
                <a:cubicBezTo>
                  <a:pt x="42" y="49"/>
                  <a:pt x="40" y="48"/>
                  <a:pt x="38" y="47"/>
                </a:cubicBezTo>
                <a:cubicBezTo>
                  <a:pt x="38" y="47"/>
                  <a:pt x="37" y="46"/>
                  <a:pt x="36" y="46"/>
                </a:cubicBezTo>
                <a:cubicBezTo>
                  <a:pt x="37" y="48"/>
                  <a:pt x="38" y="49"/>
                  <a:pt x="39" y="51"/>
                </a:cubicBezTo>
                <a:cubicBezTo>
                  <a:pt x="38" y="52"/>
                  <a:pt x="36" y="52"/>
                  <a:pt x="34" y="53"/>
                </a:cubicBezTo>
                <a:cubicBezTo>
                  <a:pt x="30" y="48"/>
                  <a:pt x="28" y="41"/>
                  <a:pt x="28" y="34"/>
                </a:cubicBezTo>
                <a:cubicBezTo>
                  <a:pt x="28" y="24"/>
                  <a:pt x="31" y="16"/>
                  <a:pt x="38" y="10"/>
                </a:cubicBezTo>
                <a:cubicBezTo>
                  <a:pt x="44" y="3"/>
                  <a:pt x="52" y="0"/>
                  <a:pt x="62" y="0"/>
                </a:cubicBezTo>
                <a:close/>
                <a:moveTo>
                  <a:pt x="0" y="104"/>
                </a:moveTo>
                <a:cubicBezTo>
                  <a:pt x="37" y="103"/>
                  <a:pt x="37" y="103"/>
                  <a:pt x="37" y="103"/>
                </a:cubicBezTo>
                <a:cubicBezTo>
                  <a:pt x="42" y="86"/>
                  <a:pt x="42" y="86"/>
                  <a:pt x="42" y="86"/>
                </a:cubicBezTo>
                <a:cubicBezTo>
                  <a:pt x="88" y="84"/>
                  <a:pt x="88" y="84"/>
                  <a:pt x="88" y="84"/>
                </a:cubicBezTo>
                <a:cubicBezTo>
                  <a:pt x="109" y="52"/>
                  <a:pt x="109" y="52"/>
                  <a:pt x="109" y="52"/>
                </a:cubicBezTo>
                <a:cubicBezTo>
                  <a:pt x="98" y="51"/>
                  <a:pt x="98" y="51"/>
                  <a:pt x="98" y="51"/>
                </a:cubicBezTo>
                <a:cubicBezTo>
                  <a:pt x="83" y="72"/>
                  <a:pt x="70" y="74"/>
                  <a:pt x="49" y="68"/>
                </a:cubicBezTo>
                <a:cubicBezTo>
                  <a:pt x="49" y="67"/>
                  <a:pt x="49" y="67"/>
                  <a:pt x="49" y="67"/>
                </a:cubicBezTo>
                <a:cubicBezTo>
                  <a:pt x="66" y="70"/>
                  <a:pt x="73" y="68"/>
                  <a:pt x="77" y="64"/>
                </a:cubicBezTo>
                <a:cubicBezTo>
                  <a:pt x="77" y="58"/>
                  <a:pt x="77" y="58"/>
                  <a:pt x="77" y="58"/>
                </a:cubicBezTo>
                <a:cubicBezTo>
                  <a:pt x="38" y="44"/>
                  <a:pt x="15" y="73"/>
                  <a:pt x="0" y="104"/>
                </a:cubicBezTo>
                <a:close/>
                <a:moveTo>
                  <a:pt x="90" y="35"/>
                </a:moveTo>
                <a:cubicBezTo>
                  <a:pt x="80" y="35"/>
                  <a:pt x="80" y="35"/>
                  <a:pt x="80" y="35"/>
                </a:cubicBezTo>
                <a:cubicBezTo>
                  <a:pt x="80" y="38"/>
                  <a:pt x="80" y="41"/>
                  <a:pt x="79" y="43"/>
                </a:cubicBezTo>
                <a:cubicBezTo>
                  <a:pt x="80" y="43"/>
                  <a:pt x="81" y="42"/>
                  <a:pt x="83" y="42"/>
                </a:cubicBezTo>
                <a:cubicBezTo>
                  <a:pt x="86" y="40"/>
                  <a:pt x="89" y="38"/>
                  <a:pt x="90" y="35"/>
                </a:cubicBezTo>
                <a:close/>
                <a:moveTo>
                  <a:pt x="74" y="35"/>
                </a:moveTo>
                <a:cubicBezTo>
                  <a:pt x="64" y="35"/>
                  <a:pt x="64" y="35"/>
                  <a:pt x="64" y="35"/>
                </a:cubicBezTo>
                <a:cubicBezTo>
                  <a:pt x="64" y="46"/>
                  <a:pt x="64" y="46"/>
                  <a:pt x="64" y="46"/>
                </a:cubicBezTo>
                <a:cubicBezTo>
                  <a:pt x="67" y="46"/>
                  <a:pt x="70" y="46"/>
                  <a:pt x="73" y="45"/>
                </a:cubicBezTo>
                <a:cubicBezTo>
                  <a:pt x="74" y="42"/>
                  <a:pt x="74" y="39"/>
                  <a:pt x="74" y="35"/>
                </a:cubicBezTo>
                <a:close/>
                <a:moveTo>
                  <a:pt x="59" y="35"/>
                </a:moveTo>
                <a:cubicBezTo>
                  <a:pt x="50" y="35"/>
                  <a:pt x="50" y="35"/>
                  <a:pt x="50" y="35"/>
                </a:cubicBezTo>
                <a:cubicBezTo>
                  <a:pt x="50" y="39"/>
                  <a:pt x="50" y="42"/>
                  <a:pt x="51" y="45"/>
                </a:cubicBezTo>
                <a:cubicBezTo>
                  <a:pt x="53" y="46"/>
                  <a:pt x="56" y="46"/>
                  <a:pt x="59" y="46"/>
                </a:cubicBezTo>
                <a:cubicBezTo>
                  <a:pt x="59" y="35"/>
                  <a:pt x="59" y="35"/>
                  <a:pt x="59" y="35"/>
                </a:cubicBezTo>
                <a:close/>
                <a:moveTo>
                  <a:pt x="44" y="35"/>
                </a:moveTo>
                <a:cubicBezTo>
                  <a:pt x="34" y="35"/>
                  <a:pt x="34" y="35"/>
                  <a:pt x="34" y="35"/>
                </a:cubicBezTo>
                <a:cubicBezTo>
                  <a:pt x="35" y="38"/>
                  <a:pt x="37" y="40"/>
                  <a:pt x="41" y="42"/>
                </a:cubicBezTo>
                <a:cubicBezTo>
                  <a:pt x="42" y="42"/>
                  <a:pt x="43" y="43"/>
                  <a:pt x="44" y="43"/>
                </a:cubicBezTo>
                <a:cubicBezTo>
                  <a:pt x="44" y="41"/>
                  <a:pt x="44" y="38"/>
                  <a:pt x="44" y="35"/>
                </a:cubicBezTo>
                <a:close/>
                <a:moveTo>
                  <a:pt x="35" y="30"/>
                </a:moveTo>
                <a:cubicBezTo>
                  <a:pt x="44" y="30"/>
                  <a:pt x="44" y="30"/>
                  <a:pt x="44" y="30"/>
                </a:cubicBezTo>
                <a:cubicBezTo>
                  <a:pt x="44" y="28"/>
                  <a:pt x="44" y="26"/>
                  <a:pt x="44" y="24"/>
                </a:cubicBezTo>
                <a:cubicBezTo>
                  <a:pt x="43" y="24"/>
                  <a:pt x="42" y="25"/>
                  <a:pt x="41" y="25"/>
                </a:cubicBezTo>
                <a:cubicBezTo>
                  <a:pt x="38" y="27"/>
                  <a:pt x="36" y="28"/>
                  <a:pt x="35" y="30"/>
                </a:cubicBezTo>
                <a:close/>
                <a:moveTo>
                  <a:pt x="50" y="30"/>
                </a:moveTo>
                <a:cubicBezTo>
                  <a:pt x="59" y="30"/>
                  <a:pt x="59" y="30"/>
                  <a:pt x="59" y="30"/>
                </a:cubicBezTo>
                <a:cubicBezTo>
                  <a:pt x="59" y="21"/>
                  <a:pt x="59" y="21"/>
                  <a:pt x="59" y="21"/>
                </a:cubicBezTo>
                <a:cubicBezTo>
                  <a:pt x="56" y="21"/>
                  <a:pt x="53" y="22"/>
                  <a:pt x="51" y="22"/>
                </a:cubicBezTo>
                <a:cubicBezTo>
                  <a:pt x="50" y="25"/>
                  <a:pt x="50" y="27"/>
                  <a:pt x="50" y="30"/>
                </a:cubicBezTo>
                <a:close/>
                <a:moveTo>
                  <a:pt x="64" y="30"/>
                </a:moveTo>
                <a:cubicBezTo>
                  <a:pt x="74" y="30"/>
                  <a:pt x="74" y="30"/>
                  <a:pt x="74" y="30"/>
                </a:cubicBezTo>
                <a:cubicBezTo>
                  <a:pt x="74" y="27"/>
                  <a:pt x="73" y="25"/>
                  <a:pt x="73" y="22"/>
                </a:cubicBezTo>
                <a:cubicBezTo>
                  <a:pt x="70" y="22"/>
                  <a:pt x="67" y="21"/>
                  <a:pt x="64" y="21"/>
                </a:cubicBezTo>
                <a:cubicBezTo>
                  <a:pt x="64" y="30"/>
                  <a:pt x="64" y="30"/>
                  <a:pt x="64" y="30"/>
                </a:cubicBezTo>
                <a:close/>
                <a:moveTo>
                  <a:pt x="80" y="30"/>
                </a:moveTo>
                <a:cubicBezTo>
                  <a:pt x="89" y="30"/>
                  <a:pt x="89" y="30"/>
                  <a:pt x="89" y="30"/>
                </a:cubicBezTo>
                <a:cubicBezTo>
                  <a:pt x="87" y="28"/>
                  <a:pt x="85" y="27"/>
                  <a:pt x="83" y="25"/>
                </a:cubicBezTo>
                <a:cubicBezTo>
                  <a:pt x="81" y="25"/>
                  <a:pt x="80" y="24"/>
                  <a:pt x="79" y="24"/>
                </a:cubicBezTo>
                <a:cubicBezTo>
                  <a:pt x="79" y="26"/>
                  <a:pt x="80" y="28"/>
                  <a:pt x="80" y="30"/>
                </a:cubicBezTo>
                <a:close/>
                <a:moveTo>
                  <a:pt x="64" y="6"/>
                </a:moveTo>
                <a:cubicBezTo>
                  <a:pt x="64" y="15"/>
                  <a:pt x="64" y="15"/>
                  <a:pt x="64" y="15"/>
                </a:cubicBezTo>
                <a:cubicBezTo>
                  <a:pt x="67" y="15"/>
                  <a:pt x="69" y="16"/>
                  <a:pt x="71" y="16"/>
                </a:cubicBezTo>
                <a:cubicBezTo>
                  <a:pt x="71" y="15"/>
                  <a:pt x="70" y="14"/>
                  <a:pt x="70" y="13"/>
                </a:cubicBezTo>
                <a:cubicBezTo>
                  <a:pt x="68" y="10"/>
                  <a:pt x="66" y="7"/>
                  <a:pt x="64" y="6"/>
                </a:cubicBezTo>
                <a:close/>
                <a:moveTo>
                  <a:pt x="59" y="15"/>
                </a:moveTo>
                <a:cubicBezTo>
                  <a:pt x="59" y="6"/>
                  <a:pt x="59" y="6"/>
                  <a:pt x="59" y="6"/>
                </a:cubicBezTo>
                <a:cubicBezTo>
                  <a:pt x="57" y="7"/>
                  <a:pt x="55" y="10"/>
                  <a:pt x="54" y="13"/>
                </a:cubicBezTo>
                <a:cubicBezTo>
                  <a:pt x="53" y="14"/>
                  <a:pt x="53" y="15"/>
                  <a:pt x="52" y="16"/>
                </a:cubicBezTo>
                <a:cubicBezTo>
                  <a:pt x="55" y="16"/>
                  <a:pt x="57" y="15"/>
                  <a:pt x="59" y="15"/>
                </a:cubicBezTo>
                <a:close/>
                <a:moveTo>
                  <a:pt x="46" y="17"/>
                </a:moveTo>
                <a:cubicBezTo>
                  <a:pt x="46" y="15"/>
                  <a:pt x="47" y="12"/>
                  <a:pt x="48" y="10"/>
                </a:cubicBezTo>
                <a:cubicBezTo>
                  <a:pt x="49" y="10"/>
                  <a:pt x="49" y="9"/>
                  <a:pt x="50" y="8"/>
                </a:cubicBezTo>
                <a:cubicBezTo>
                  <a:pt x="47" y="10"/>
                  <a:pt x="44" y="11"/>
                  <a:pt x="42" y="14"/>
                </a:cubicBezTo>
                <a:cubicBezTo>
                  <a:pt x="40" y="16"/>
                  <a:pt x="38" y="18"/>
                  <a:pt x="36" y="21"/>
                </a:cubicBezTo>
                <a:cubicBezTo>
                  <a:pt x="37" y="21"/>
                  <a:pt x="38" y="20"/>
                  <a:pt x="38" y="20"/>
                </a:cubicBezTo>
                <a:cubicBezTo>
                  <a:pt x="41" y="19"/>
                  <a:pt x="43" y="18"/>
                  <a:pt x="46" y="17"/>
                </a:cubicBezTo>
                <a:close/>
                <a:moveTo>
                  <a:pt x="74" y="8"/>
                </a:moveTo>
                <a:cubicBezTo>
                  <a:pt x="74" y="9"/>
                  <a:pt x="75" y="10"/>
                  <a:pt x="75" y="10"/>
                </a:cubicBezTo>
                <a:cubicBezTo>
                  <a:pt x="76" y="12"/>
                  <a:pt x="77" y="15"/>
                  <a:pt x="78" y="17"/>
                </a:cubicBezTo>
                <a:cubicBezTo>
                  <a:pt x="80" y="18"/>
                  <a:pt x="83" y="19"/>
                  <a:pt x="85" y="20"/>
                </a:cubicBezTo>
                <a:cubicBezTo>
                  <a:pt x="86" y="20"/>
                  <a:pt x="86" y="21"/>
                  <a:pt x="87" y="21"/>
                </a:cubicBezTo>
                <a:cubicBezTo>
                  <a:pt x="86" y="18"/>
                  <a:pt x="84" y="16"/>
                  <a:pt x="82" y="14"/>
                </a:cubicBezTo>
                <a:cubicBezTo>
                  <a:pt x="79" y="11"/>
                  <a:pt x="77" y="10"/>
                  <a:pt x="74" y="8"/>
                </a:cubicBezTo>
                <a:close/>
              </a:path>
            </a:pathLst>
          </a:custGeom>
          <a:solidFill>
            <a:schemeClr val="bg1"/>
          </a:solidFill>
          <a:ln>
            <a:noFill/>
          </a:ln>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13"/>
                                            </p:tgtEl>
                                            <p:attrNameLst>
                                              <p:attrName>r</p:attrName>
                                            </p:attrNameLst>
                                          </p:cBhvr>
                                        </p:animRot>
                                        <p:animRot by="-240000">
                                          <p:cBhvr>
                                            <p:cTn id="12" dur="200" fill="hold">
                                              <p:stCondLst>
                                                <p:cond delay="200"/>
                                              </p:stCondLst>
                                            </p:cTn>
                                            <p:tgtEl>
                                              <p:spTgt spid="13"/>
                                            </p:tgtEl>
                                            <p:attrNameLst>
                                              <p:attrName>r</p:attrName>
                                            </p:attrNameLst>
                                          </p:cBhvr>
                                        </p:animRot>
                                        <p:animRot by="240000">
                                          <p:cBhvr>
                                            <p:cTn id="13" dur="200" fill="hold">
                                              <p:stCondLst>
                                                <p:cond delay="400"/>
                                              </p:stCondLst>
                                            </p:cTn>
                                            <p:tgtEl>
                                              <p:spTgt spid="13"/>
                                            </p:tgtEl>
                                            <p:attrNameLst>
                                              <p:attrName>r</p:attrName>
                                            </p:attrNameLst>
                                          </p:cBhvr>
                                        </p:animRot>
                                        <p:animRot by="-240000">
                                          <p:cBhvr>
                                            <p:cTn id="14" dur="200" fill="hold">
                                              <p:stCondLst>
                                                <p:cond delay="600"/>
                                              </p:stCondLst>
                                            </p:cTn>
                                            <p:tgtEl>
                                              <p:spTgt spid="13"/>
                                            </p:tgtEl>
                                            <p:attrNameLst>
                                              <p:attrName>r</p:attrName>
                                            </p:attrNameLst>
                                          </p:cBhvr>
                                        </p:animRot>
                                        <p:animRot by="120000">
                                          <p:cBhvr>
                                            <p:cTn id="15" dur="200" fill="hold">
                                              <p:stCondLst>
                                                <p:cond delay="800"/>
                                              </p:stCondLst>
                                            </p:cTn>
                                            <p:tgtEl>
                                              <p:spTgt spid="13"/>
                                            </p:tgtEl>
                                            <p:attrNameLst>
                                              <p:attrName>r</p:attrName>
                                            </p:attrNameLst>
                                          </p:cBhvr>
                                        </p:animRot>
                                      </p:childTnLst>
                                    </p:cTn>
                                  </p:par>
                                </p:childTnLst>
                              </p:cTn>
                            </p:par>
                            <p:par>
                              <p:cTn id="16" fill="hold">
                                <p:stCondLst>
                                  <p:cond delay="500"/>
                                </p:stCondLst>
                                <p:childTnLst>
                                  <p:par>
                                    <p:cTn id="17" presetID="2" presetClass="entr" presetSubtype="4" fill="hold" nodeType="afterEffect" p14:presetBounceEnd="44000">
                                      <p:stCondLst>
                                        <p:cond delay="0"/>
                                      </p:stCondLst>
                                      <p:childTnLst>
                                        <p:set>
                                          <p:cBhvr>
                                            <p:cTn id="18" dur="1" fill="hold">
                                              <p:stCondLst>
                                                <p:cond delay="0"/>
                                              </p:stCondLst>
                                            </p:cTn>
                                            <p:tgtEl>
                                              <p:spTgt spid="91"/>
                                            </p:tgtEl>
                                            <p:attrNameLst>
                                              <p:attrName>style.visibility</p:attrName>
                                            </p:attrNameLst>
                                          </p:cBhvr>
                                          <p:to>
                                            <p:strVal val="visible"/>
                                          </p:to>
                                        </p:set>
                                        <p:anim calcmode="lin" valueType="num" p14:bounceEnd="44000">
                                          <p:cBhvr additive="base">
                                            <p:cTn id="19" dur="500" fill="hold"/>
                                            <p:tgtEl>
                                              <p:spTgt spid="91"/>
                                            </p:tgtEl>
                                            <p:attrNameLst>
                                              <p:attrName>ppt_x</p:attrName>
                                            </p:attrNameLst>
                                          </p:cBhvr>
                                          <p:tavLst>
                                            <p:tav tm="0">
                                              <p:val>
                                                <p:strVal val="#ppt_x"/>
                                              </p:val>
                                            </p:tav>
                                            <p:tav tm="100000">
                                              <p:val>
                                                <p:strVal val="#ppt_x"/>
                                              </p:val>
                                            </p:tav>
                                          </p:tavLst>
                                        </p:anim>
                                        <p:anim calcmode="lin" valueType="num" p14:bounceEnd="44000">
                                          <p:cBhvr additive="base">
                                            <p:cTn id="20" dur="500" fill="hold"/>
                                            <p:tgtEl>
                                              <p:spTgt spid="9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18" presetClass="entr" presetSubtype="12" fill="hold"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strips(downLeft)">
                                          <p:cBhvr>
                                            <p:cTn id="24" dur="500"/>
                                            <p:tgtEl>
                                              <p:spTgt spid="69"/>
                                            </p:tgtEl>
                                          </p:cBhvr>
                                        </p:animEffect>
                                      </p:childTnLst>
                                    </p:cTn>
                                  </p:par>
                                  <p:par>
                                    <p:cTn id="25" presetID="18" presetClass="entr" presetSubtype="12"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strips(downLeft)">
                                          <p:cBhvr>
                                            <p:cTn id="27" dur="500"/>
                                            <p:tgtEl>
                                              <p:spTgt spid="70"/>
                                            </p:tgtEl>
                                          </p:cBhvr>
                                        </p:animEffect>
                                      </p:childTnLst>
                                    </p:cTn>
                                  </p:par>
                                  <p:par>
                                    <p:cTn id="28" presetID="18" presetClass="entr" presetSubtype="12" fill="hold"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strips(downLeft)">
                                          <p:cBhvr>
                                            <p:cTn id="30" dur="500"/>
                                            <p:tgtEl>
                                              <p:spTgt spid="71"/>
                                            </p:tgtEl>
                                          </p:cBhvr>
                                        </p:animEffect>
                                      </p:childTnLst>
                                    </p:cTn>
                                  </p:par>
                                  <p:par>
                                    <p:cTn id="31" presetID="18" presetClass="entr" presetSubtype="6"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downRight)">
                                          <p:cBhvr>
                                            <p:cTn id="33" dur="500"/>
                                            <p:tgtEl>
                                              <p:spTgt spid="72"/>
                                            </p:tgtEl>
                                          </p:cBhvr>
                                        </p:animEffect>
                                      </p:childTnLst>
                                    </p:cTn>
                                  </p:par>
                                  <p:par>
                                    <p:cTn id="34" presetID="18" presetClass="entr" presetSubtype="6" fill="hold" nodeType="with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strips(downRight)">
                                          <p:cBhvr>
                                            <p:cTn id="36" dur="500"/>
                                            <p:tgtEl>
                                              <p:spTgt spid="73"/>
                                            </p:tgtEl>
                                          </p:cBhvr>
                                        </p:animEffect>
                                      </p:childTnLst>
                                    </p:cTn>
                                  </p:par>
                                  <p:par>
                                    <p:cTn id="37" presetID="18" presetClass="entr" presetSubtype="6"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strips(downRight)">
                                          <p:cBhvr>
                                            <p:cTn id="39" dur="500"/>
                                            <p:tgtEl>
                                              <p:spTgt spid="74"/>
                                            </p:tgtEl>
                                          </p:cBhvr>
                                        </p:animEffect>
                                      </p:childTnLst>
                                    </p:cTn>
                                  </p:par>
                                  <p:par>
                                    <p:cTn id="40" presetID="53" presetClass="entr" presetSubtype="16" fill="hold" grpId="0" nodeType="withEffect">
                                      <p:stCondLst>
                                        <p:cond delay="30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30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childTnLst>
                                    </p:cTn>
                                  </p:par>
                                  <p:par>
                                    <p:cTn id="50" presetID="53" presetClass="entr" presetSubtype="16" fill="hold" grpId="0" nodeType="withEffect">
                                      <p:stCondLst>
                                        <p:cond delay="300"/>
                                      </p:stCondLst>
                                      <p:childTnLst>
                                        <p:set>
                                          <p:cBhvr>
                                            <p:cTn id="51" dur="1" fill="hold">
                                              <p:stCondLst>
                                                <p:cond delay="0"/>
                                              </p:stCondLst>
                                            </p:cTn>
                                            <p:tgtEl>
                                              <p:spTgt spid="75"/>
                                            </p:tgtEl>
                                            <p:attrNameLst>
                                              <p:attrName>style.visibility</p:attrName>
                                            </p:attrNameLst>
                                          </p:cBhvr>
                                          <p:to>
                                            <p:strVal val="visible"/>
                                          </p:to>
                                        </p:set>
                                        <p:anim calcmode="lin" valueType="num">
                                          <p:cBhvr>
                                            <p:cTn id="52" dur="500" fill="hold"/>
                                            <p:tgtEl>
                                              <p:spTgt spid="75"/>
                                            </p:tgtEl>
                                            <p:attrNameLst>
                                              <p:attrName>ppt_w</p:attrName>
                                            </p:attrNameLst>
                                          </p:cBhvr>
                                          <p:tavLst>
                                            <p:tav tm="0">
                                              <p:val>
                                                <p:fltVal val="0"/>
                                              </p:val>
                                            </p:tav>
                                            <p:tav tm="100000">
                                              <p:val>
                                                <p:strVal val="#ppt_w"/>
                                              </p:val>
                                            </p:tav>
                                          </p:tavLst>
                                        </p:anim>
                                        <p:anim calcmode="lin" valueType="num">
                                          <p:cBhvr>
                                            <p:cTn id="53" dur="500" fill="hold"/>
                                            <p:tgtEl>
                                              <p:spTgt spid="75"/>
                                            </p:tgtEl>
                                            <p:attrNameLst>
                                              <p:attrName>ppt_h</p:attrName>
                                            </p:attrNameLst>
                                          </p:cBhvr>
                                          <p:tavLst>
                                            <p:tav tm="0">
                                              <p:val>
                                                <p:fltVal val="0"/>
                                              </p:val>
                                            </p:tav>
                                            <p:tav tm="100000">
                                              <p:val>
                                                <p:strVal val="#ppt_h"/>
                                              </p:val>
                                            </p:tav>
                                          </p:tavLst>
                                        </p:anim>
                                        <p:animEffect transition="in" filter="fade">
                                          <p:cBhvr>
                                            <p:cTn id="54" dur="500"/>
                                            <p:tgtEl>
                                              <p:spTgt spid="75"/>
                                            </p:tgtEl>
                                          </p:cBhvr>
                                        </p:animEffect>
                                      </p:childTnLst>
                                    </p:cTn>
                                  </p:par>
                                  <p:par>
                                    <p:cTn id="55" presetID="53" presetClass="entr" presetSubtype="16" fill="hold" nodeType="withEffect">
                                      <p:stCondLst>
                                        <p:cond delay="30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childTnLst>
                                    </p:cTn>
                                  </p:par>
                                  <p:par>
                                    <p:cTn id="60" presetID="53" presetClass="entr" presetSubtype="16" fill="hold" grpId="0" nodeType="withEffect">
                                      <p:stCondLst>
                                        <p:cond delay="300"/>
                                      </p:stCondLst>
                                      <p:childTnLst>
                                        <p:set>
                                          <p:cBhvr>
                                            <p:cTn id="61" dur="1" fill="hold">
                                              <p:stCondLst>
                                                <p:cond delay="0"/>
                                              </p:stCondLst>
                                            </p:cTn>
                                            <p:tgtEl>
                                              <p:spTgt spid="76"/>
                                            </p:tgtEl>
                                            <p:attrNameLst>
                                              <p:attrName>style.visibility</p:attrName>
                                            </p:attrNameLst>
                                          </p:cBhvr>
                                          <p:to>
                                            <p:strVal val="visible"/>
                                          </p:to>
                                        </p:set>
                                        <p:anim calcmode="lin" valueType="num">
                                          <p:cBhvr>
                                            <p:cTn id="62" dur="500" fill="hold"/>
                                            <p:tgtEl>
                                              <p:spTgt spid="76"/>
                                            </p:tgtEl>
                                            <p:attrNameLst>
                                              <p:attrName>ppt_w</p:attrName>
                                            </p:attrNameLst>
                                          </p:cBhvr>
                                          <p:tavLst>
                                            <p:tav tm="0">
                                              <p:val>
                                                <p:fltVal val="0"/>
                                              </p:val>
                                            </p:tav>
                                            <p:tav tm="100000">
                                              <p:val>
                                                <p:strVal val="#ppt_w"/>
                                              </p:val>
                                            </p:tav>
                                          </p:tavLst>
                                        </p:anim>
                                        <p:anim calcmode="lin" valueType="num">
                                          <p:cBhvr>
                                            <p:cTn id="63" dur="500" fill="hold"/>
                                            <p:tgtEl>
                                              <p:spTgt spid="76"/>
                                            </p:tgtEl>
                                            <p:attrNameLst>
                                              <p:attrName>ppt_h</p:attrName>
                                            </p:attrNameLst>
                                          </p:cBhvr>
                                          <p:tavLst>
                                            <p:tav tm="0">
                                              <p:val>
                                                <p:fltVal val="0"/>
                                              </p:val>
                                            </p:tav>
                                            <p:tav tm="100000">
                                              <p:val>
                                                <p:strVal val="#ppt_h"/>
                                              </p:val>
                                            </p:tav>
                                          </p:tavLst>
                                        </p:anim>
                                        <p:animEffect transition="in" filter="fade">
                                          <p:cBhvr>
                                            <p:cTn id="64" dur="500"/>
                                            <p:tgtEl>
                                              <p:spTgt spid="76"/>
                                            </p:tgtEl>
                                          </p:cBhvr>
                                        </p:animEffect>
                                      </p:childTnLst>
                                    </p:cTn>
                                  </p:par>
                                  <p:par>
                                    <p:cTn id="65" presetID="53" presetClass="entr" presetSubtype="16" fill="hold" grpId="0" nodeType="withEffect">
                                      <p:stCondLst>
                                        <p:cond delay="30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par>
                                    <p:cTn id="70" presetID="53" presetClass="entr" presetSubtype="16" fill="hold" nodeType="withEffect">
                                      <p:stCondLst>
                                        <p:cond delay="300"/>
                                      </p:stCondLst>
                                      <p:childTnLst>
                                        <p:set>
                                          <p:cBhvr>
                                            <p:cTn id="71" dur="1" fill="hold">
                                              <p:stCondLst>
                                                <p:cond delay="0"/>
                                              </p:stCondLst>
                                            </p:cTn>
                                            <p:tgtEl>
                                              <p:spTgt spid="42"/>
                                            </p:tgtEl>
                                            <p:attrNameLst>
                                              <p:attrName>style.visibility</p:attrName>
                                            </p:attrNameLst>
                                          </p:cBhvr>
                                          <p:to>
                                            <p:strVal val="visible"/>
                                          </p:to>
                                        </p:set>
                                        <p:anim calcmode="lin" valueType="num">
                                          <p:cBhvr>
                                            <p:cTn id="72" dur="500" fill="hold"/>
                                            <p:tgtEl>
                                              <p:spTgt spid="42"/>
                                            </p:tgtEl>
                                            <p:attrNameLst>
                                              <p:attrName>ppt_w</p:attrName>
                                            </p:attrNameLst>
                                          </p:cBhvr>
                                          <p:tavLst>
                                            <p:tav tm="0">
                                              <p:val>
                                                <p:fltVal val="0"/>
                                              </p:val>
                                            </p:tav>
                                            <p:tav tm="100000">
                                              <p:val>
                                                <p:strVal val="#ppt_w"/>
                                              </p:val>
                                            </p:tav>
                                          </p:tavLst>
                                        </p:anim>
                                        <p:anim calcmode="lin" valueType="num">
                                          <p:cBhvr>
                                            <p:cTn id="73" dur="500" fill="hold"/>
                                            <p:tgtEl>
                                              <p:spTgt spid="42"/>
                                            </p:tgtEl>
                                            <p:attrNameLst>
                                              <p:attrName>ppt_h</p:attrName>
                                            </p:attrNameLst>
                                          </p:cBhvr>
                                          <p:tavLst>
                                            <p:tav tm="0">
                                              <p:val>
                                                <p:fltVal val="0"/>
                                              </p:val>
                                            </p:tav>
                                            <p:tav tm="100000">
                                              <p:val>
                                                <p:strVal val="#ppt_h"/>
                                              </p:val>
                                            </p:tav>
                                          </p:tavLst>
                                        </p:anim>
                                        <p:animEffect transition="in" filter="fade">
                                          <p:cBhvr>
                                            <p:cTn id="74" dur="500"/>
                                            <p:tgtEl>
                                              <p:spTgt spid="42"/>
                                            </p:tgtEl>
                                          </p:cBhvr>
                                        </p:animEffect>
                                      </p:childTnLst>
                                    </p:cTn>
                                  </p:par>
                                  <p:par>
                                    <p:cTn id="75" presetID="53" presetClass="entr" presetSubtype="16" fill="hold" grpId="0" nodeType="withEffect">
                                      <p:stCondLst>
                                        <p:cond delay="300"/>
                                      </p:stCondLst>
                                      <p:childTnLst>
                                        <p:set>
                                          <p:cBhvr>
                                            <p:cTn id="76" dur="1" fill="hold">
                                              <p:stCondLst>
                                                <p:cond delay="0"/>
                                              </p:stCondLst>
                                            </p:cTn>
                                            <p:tgtEl>
                                              <p:spTgt spid="77"/>
                                            </p:tgtEl>
                                            <p:attrNameLst>
                                              <p:attrName>style.visibility</p:attrName>
                                            </p:attrNameLst>
                                          </p:cBhvr>
                                          <p:to>
                                            <p:strVal val="visible"/>
                                          </p:to>
                                        </p:set>
                                        <p:anim calcmode="lin" valueType="num">
                                          <p:cBhvr>
                                            <p:cTn id="77" dur="500" fill="hold"/>
                                            <p:tgtEl>
                                              <p:spTgt spid="77"/>
                                            </p:tgtEl>
                                            <p:attrNameLst>
                                              <p:attrName>ppt_w</p:attrName>
                                            </p:attrNameLst>
                                          </p:cBhvr>
                                          <p:tavLst>
                                            <p:tav tm="0">
                                              <p:val>
                                                <p:fltVal val="0"/>
                                              </p:val>
                                            </p:tav>
                                            <p:tav tm="100000">
                                              <p:val>
                                                <p:strVal val="#ppt_w"/>
                                              </p:val>
                                            </p:tav>
                                          </p:tavLst>
                                        </p:anim>
                                        <p:anim calcmode="lin" valueType="num">
                                          <p:cBhvr>
                                            <p:cTn id="78" dur="500" fill="hold"/>
                                            <p:tgtEl>
                                              <p:spTgt spid="77"/>
                                            </p:tgtEl>
                                            <p:attrNameLst>
                                              <p:attrName>ppt_h</p:attrName>
                                            </p:attrNameLst>
                                          </p:cBhvr>
                                          <p:tavLst>
                                            <p:tav tm="0">
                                              <p:val>
                                                <p:fltVal val="0"/>
                                              </p:val>
                                            </p:tav>
                                            <p:tav tm="100000">
                                              <p:val>
                                                <p:strVal val="#ppt_h"/>
                                              </p:val>
                                            </p:tav>
                                          </p:tavLst>
                                        </p:anim>
                                        <p:animEffect transition="in" filter="fade">
                                          <p:cBhvr>
                                            <p:cTn id="79" dur="500"/>
                                            <p:tgtEl>
                                              <p:spTgt spid="77"/>
                                            </p:tgtEl>
                                          </p:cBhvr>
                                        </p:animEffect>
                                      </p:childTnLst>
                                    </p:cTn>
                                  </p:par>
                                  <p:par>
                                    <p:cTn id="80" presetID="53" presetClass="entr" presetSubtype="16" fill="hold" grpId="0" nodeType="withEffect">
                                      <p:stCondLst>
                                        <p:cond delay="30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childTnLst>
                                    </p:cTn>
                                  </p:par>
                                  <p:par>
                                    <p:cTn id="85" presetID="53" presetClass="entr" presetSubtype="16" fill="hold" grpId="0" nodeType="withEffect">
                                      <p:stCondLst>
                                        <p:cond delay="300"/>
                                      </p:stCondLst>
                                      <p:childTnLst>
                                        <p:set>
                                          <p:cBhvr>
                                            <p:cTn id="86" dur="1" fill="hold">
                                              <p:stCondLst>
                                                <p:cond delay="0"/>
                                              </p:stCondLst>
                                            </p:cTn>
                                            <p:tgtEl>
                                              <p:spTgt spid="78"/>
                                            </p:tgtEl>
                                            <p:attrNameLst>
                                              <p:attrName>style.visibility</p:attrName>
                                            </p:attrNameLst>
                                          </p:cBhvr>
                                          <p:to>
                                            <p:strVal val="visible"/>
                                          </p:to>
                                        </p:set>
                                        <p:anim calcmode="lin" valueType="num">
                                          <p:cBhvr>
                                            <p:cTn id="87" dur="500" fill="hold"/>
                                            <p:tgtEl>
                                              <p:spTgt spid="78"/>
                                            </p:tgtEl>
                                            <p:attrNameLst>
                                              <p:attrName>ppt_w</p:attrName>
                                            </p:attrNameLst>
                                          </p:cBhvr>
                                          <p:tavLst>
                                            <p:tav tm="0">
                                              <p:val>
                                                <p:fltVal val="0"/>
                                              </p:val>
                                            </p:tav>
                                            <p:tav tm="100000">
                                              <p:val>
                                                <p:strVal val="#ppt_w"/>
                                              </p:val>
                                            </p:tav>
                                          </p:tavLst>
                                        </p:anim>
                                        <p:anim calcmode="lin" valueType="num">
                                          <p:cBhvr>
                                            <p:cTn id="88" dur="500" fill="hold"/>
                                            <p:tgtEl>
                                              <p:spTgt spid="78"/>
                                            </p:tgtEl>
                                            <p:attrNameLst>
                                              <p:attrName>ppt_h</p:attrName>
                                            </p:attrNameLst>
                                          </p:cBhvr>
                                          <p:tavLst>
                                            <p:tav tm="0">
                                              <p:val>
                                                <p:fltVal val="0"/>
                                              </p:val>
                                            </p:tav>
                                            <p:tav tm="100000">
                                              <p:val>
                                                <p:strVal val="#ppt_h"/>
                                              </p:val>
                                            </p:tav>
                                          </p:tavLst>
                                        </p:anim>
                                        <p:animEffect transition="in" filter="fade">
                                          <p:cBhvr>
                                            <p:cTn id="89" dur="500"/>
                                            <p:tgtEl>
                                              <p:spTgt spid="78"/>
                                            </p:tgtEl>
                                          </p:cBhvr>
                                        </p:animEffect>
                                      </p:childTnLst>
                                    </p:cTn>
                                  </p:par>
                                  <p:par>
                                    <p:cTn id="90" presetID="53" presetClass="entr" presetSubtype="16" fill="hold" grpId="0" nodeType="withEffect">
                                      <p:stCondLst>
                                        <p:cond delay="300"/>
                                      </p:stCondLst>
                                      <p:childTnLst>
                                        <p:set>
                                          <p:cBhvr>
                                            <p:cTn id="91" dur="1" fill="hold">
                                              <p:stCondLst>
                                                <p:cond delay="0"/>
                                              </p:stCondLst>
                                            </p:cTn>
                                            <p:tgtEl>
                                              <p:spTgt spid="46"/>
                                            </p:tgtEl>
                                            <p:attrNameLst>
                                              <p:attrName>style.visibility</p:attrName>
                                            </p:attrNameLst>
                                          </p:cBhvr>
                                          <p:to>
                                            <p:strVal val="visible"/>
                                          </p:to>
                                        </p:set>
                                        <p:anim calcmode="lin" valueType="num">
                                          <p:cBhvr>
                                            <p:cTn id="92" dur="500" fill="hold"/>
                                            <p:tgtEl>
                                              <p:spTgt spid="46"/>
                                            </p:tgtEl>
                                            <p:attrNameLst>
                                              <p:attrName>ppt_w</p:attrName>
                                            </p:attrNameLst>
                                          </p:cBhvr>
                                          <p:tavLst>
                                            <p:tav tm="0">
                                              <p:val>
                                                <p:fltVal val="0"/>
                                              </p:val>
                                            </p:tav>
                                            <p:tav tm="100000">
                                              <p:val>
                                                <p:strVal val="#ppt_w"/>
                                              </p:val>
                                            </p:tav>
                                          </p:tavLst>
                                        </p:anim>
                                        <p:anim calcmode="lin" valueType="num">
                                          <p:cBhvr>
                                            <p:cTn id="93" dur="500" fill="hold"/>
                                            <p:tgtEl>
                                              <p:spTgt spid="46"/>
                                            </p:tgtEl>
                                            <p:attrNameLst>
                                              <p:attrName>ppt_h</p:attrName>
                                            </p:attrNameLst>
                                          </p:cBhvr>
                                          <p:tavLst>
                                            <p:tav tm="0">
                                              <p:val>
                                                <p:fltVal val="0"/>
                                              </p:val>
                                            </p:tav>
                                            <p:tav tm="100000">
                                              <p:val>
                                                <p:strVal val="#ppt_h"/>
                                              </p:val>
                                            </p:tav>
                                          </p:tavLst>
                                        </p:anim>
                                        <p:animEffect transition="in" filter="fade">
                                          <p:cBhvr>
                                            <p:cTn id="94" dur="500"/>
                                            <p:tgtEl>
                                              <p:spTgt spid="46"/>
                                            </p:tgtEl>
                                          </p:cBhvr>
                                        </p:animEffect>
                                      </p:childTnLst>
                                    </p:cTn>
                                  </p:par>
                                  <p:par>
                                    <p:cTn id="95" presetID="53" presetClass="entr" presetSubtype="16" fill="hold" grpId="0" nodeType="withEffect">
                                      <p:stCondLst>
                                        <p:cond delay="300"/>
                                      </p:stCondLst>
                                      <p:childTnLst>
                                        <p:set>
                                          <p:cBhvr>
                                            <p:cTn id="96" dur="1" fill="hold">
                                              <p:stCondLst>
                                                <p:cond delay="0"/>
                                              </p:stCondLst>
                                            </p:cTn>
                                            <p:tgtEl>
                                              <p:spTgt spid="79"/>
                                            </p:tgtEl>
                                            <p:attrNameLst>
                                              <p:attrName>style.visibility</p:attrName>
                                            </p:attrNameLst>
                                          </p:cBhvr>
                                          <p:to>
                                            <p:strVal val="visible"/>
                                          </p:to>
                                        </p:set>
                                        <p:anim calcmode="lin" valueType="num">
                                          <p:cBhvr>
                                            <p:cTn id="97" dur="500" fill="hold"/>
                                            <p:tgtEl>
                                              <p:spTgt spid="79"/>
                                            </p:tgtEl>
                                            <p:attrNameLst>
                                              <p:attrName>ppt_w</p:attrName>
                                            </p:attrNameLst>
                                          </p:cBhvr>
                                          <p:tavLst>
                                            <p:tav tm="0">
                                              <p:val>
                                                <p:fltVal val="0"/>
                                              </p:val>
                                            </p:tav>
                                            <p:tav tm="100000">
                                              <p:val>
                                                <p:strVal val="#ppt_w"/>
                                              </p:val>
                                            </p:tav>
                                          </p:tavLst>
                                        </p:anim>
                                        <p:anim calcmode="lin" valueType="num">
                                          <p:cBhvr>
                                            <p:cTn id="98" dur="500" fill="hold"/>
                                            <p:tgtEl>
                                              <p:spTgt spid="79"/>
                                            </p:tgtEl>
                                            <p:attrNameLst>
                                              <p:attrName>ppt_h</p:attrName>
                                            </p:attrNameLst>
                                          </p:cBhvr>
                                          <p:tavLst>
                                            <p:tav tm="0">
                                              <p:val>
                                                <p:fltVal val="0"/>
                                              </p:val>
                                            </p:tav>
                                            <p:tav tm="100000">
                                              <p:val>
                                                <p:strVal val="#ppt_h"/>
                                              </p:val>
                                            </p:tav>
                                          </p:tavLst>
                                        </p:anim>
                                        <p:animEffect transition="in" filter="fade">
                                          <p:cBhvr>
                                            <p:cTn id="99" dur="500"/>
                                            <p:tgtEl>
                                              <p:spTgt spid="79"/>
                                            </p:tgtEl>
                                          </p:cBhvr>
                                        </p:animEffect>
                                      </p:childTnLst>
                                    </p:cTn>
                                  </p:par>
                                </p:childTnLst>
                              </p:cTn>
                            </p:par>
                            <p:par>
                              <p:cTn id="100" fill="hold">
                                <p:stCondLst>
                                  <p:cond delay="1500"/>
                                </p:stCondLst>
                                <p:childTnLst>
                                  <p:par>
                                    <p:cTn id="101" presetID="12" presetClass="entr" presetSubtype="2"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additive="base">
                                            <p:cTn id="103" dur="500"/>
                                            <p:tgtEl>
                                              <p:spTgt spid="68"/>
                                            </p:tgtEl>
                                            <p:attrNameLst>
                                              <p:attrName>ppt_x</p:attrName>
                                            </p:attrNameLst>
                                          </p:cBhvr>
                                          <p:tavLst>
                                            <p:tav tm="0">
                                              <p:val>
                                                <p:strVal val="#ppt_x+#ppt_w*1.125000"/>
                                              </p:val>
                                            </p:tav>
                                            <p:tav tm="100000">
                                              <p:val>
                                                <p:strVal val="#ppt_x"/>
                                              </p:val>
                                            </p:tav>
                                          </p:tavLst>
                                        </p:anim>
                                        <p:animEffect transition="in" filter="wipe(left)">
                                          <p:cBhvr>
                                            <p:cTn id="104" dur="500"/>
                                            <p:tgtEl>
                                              <p:spTgt spid="68"/>
                                            </p:tgtEl>
                                          </p:cBhvr>
                                        </p:animEffect>
                                      </p:childTnLst>
                                    </p:cTn>
                                  </p:par>
                                </p:childTnLst>
                              </p:cTn>
                            </p:par>
                            <p:par>
                              <p:cTn id="105" fill="hold">
                                <p:stCondLst>
                                  <p:cond delay="2000"/>
                                </p:stCondLst>
                                <p:childTnLst>
                                  <p:par>
                                    <p:cTn id="106" presetID="12" presetClass="entr" presetSubtype="2" fill="hold" grpId="0" nodeType="afterEffect">
                                      <p:stCondLst>
                                        <p:cond delay="0"/>
                                      </p:stCondLst>
                                      <p:childTnLst>
                                        <p:set>
                                          <p:cBhvr>
                                            <p:cTn id="107" dur="1" fill="hold">
                                              <p:stCondLst>
                                                <p:cond delay="0"/>
                                              </p:stCondLst>
                                            </p:cTn>
                                            <p:tgtEl>
                                              <p:spTgt spid="81"/>
                                            </p:tgtEl>
                                            <p:attrNameLst>
                                              <p:attrName>style.visibility</p:attrName>
                                            </p:attrNameLst>
                                          </p:cBhvr>
                                          <p:to>
                                            <p:strVal val="visible"/>
                                          </p:to>
                                        </p:set>
                                        <p:anim calcmode="lin" valueType="num">
                                          <p:cBhvr additive="base">
                                            <p:cTn id="108" dur="500"/>
                                            <p:tgtEl>
                                              <p:spTgt spid="81"/>
                                            </p:tgtEl>
                                            <p:attrNameLst>
                                              <p:attrName>ppt_x</p:attrName>
                                            </p:attrNameLst>
                                          </p:cBhvr>
                                          <p:tavLst>
                                            <p:tav tm="0">
                                              <p:val>
                                                <p:strVal val="#ppt_x+#ppt_w*1.125000"/>
                                              </p:val>
                                            </p:tav>
                                            <p:tav tm="100000">
                                              <p:val>
                                                <p:strVal val="#ppt_x"/>
                                              </p:val>
                                            </p:tav>
                                          </p:tavLst>
                                        </p:anim>
                                        <p:animEffect transition="in" filter="wipe(left)">
                                          <p:cBhvr>
                                            <p:cTn id="109" dur="500"/>
                                            <p:tgtEl>
                                              <p:spTgt spid="81"/>
                                            </p:tgtEl>
                                          </p:cBhvr>
                                        </p:animEffect>
                                      </p:childTnLst>
                                    </p:cTn>
                                  </p:par>
                                </p:childTnLst>
                              </p:cTn>
                            </p:par>
                            <p:par>
                              <p:cTn id="110" fill="hold">
                                <p:stCondLst>
                                  <p:cond delay="2500"/>
                                </p:stCondLst>
                                <p:childTnLst>
                                  <p:par>
                                    <p:cTn id="111" presetID="12" presetClass="entr" presetSubtype="2" fill="hold" grpId="0" nodeType="afterEffect">
                                      <p:stCondLst>
                                        <p:cond delay="0"/>
                                      </p:stCondLst>
                                      <p:childTnLst>
                                        <p:set>
                                          <p:cBhvr>
                                            <p:cTn id="112" dur="1" fill="hold">
                                              <p:stCondLst>
                                                <p:cond delay="0"/>
                                              </p:stCondLst>
                                            </p:cTn>
                                            <p:tgtEl>
                                              <p:spTgt spid="83"/>
                                            </p:tgtEl>
                                            <p:attrNameLst>
                                              <p:attrName>style.visibility</p:attrName>
                                            </p:attrNameLst>
                                          </p:cBhvr>
                                          <p:to>
                                            <p:strVal val="visible"/>
                                          </p:to>
                                        </p:set>
                                        <p:anim calcmode="lin" valueType="num">
                                          <p:cBhvr additive="base">
                                            <p:cTn id="113" dur="500"/>
                                            <p:tgtEl>
                                              <p:spTgt spid="83"/>
                                            </p:tgtEl>
                                            <p:attrNameLst>
                                              <p:attrName>ppt_x</p:attrName>
                                            </p:attrNameLst>
                                          </p:cBhvr>
                                          <p:tavLst>
                                            <p:tav tm="0">
                                              <p:val>
                                                <p:strVal val="#ppt_x+#ppt_w*1.125000"/>
                                              </p:val>
                                            </p:tav>
                                            <p:tav tm="100000">
                                              <p:val>
                                                <p:strVal val="#ppt_x"/>
                                              </p:val>
                                            </p:tav>
                                          </p:tavLst>
                                        </p:anim>
                                        <p:animEffect transition="in" filter="wipe(left)">
                                          <p:cBhvr>
                                            <p:cTn id="114" dur="500"/>
                                            <p:tgtEl>
                                              <p:spTgt spid="83"/>
                                            </p:tgtEl>
                                          </p:cBhvr>
                                        </p:animEffect>
                                      </p:childTnLst>
                                    </p:cTn>
                                  </p:par>
                                </p:childTnLst>
                              </p:cTn>
                            </p:par>
                            <p:par>
                              <p:cTn id="115" fill="hold">
                                <p:stCondLst>
                                  <p:cond delay="3000"/>
                                </p:stCondLst>
                                <p:childTnLst>
                                  <p:par>
                                    <p:cTn id="116" presetID="12" presetClass="entr" presetSubtype="2" fill="hold" grpId="0" nodeType="afterEffect">
                                      <p:stCondLst>
                                        <p:cond delay="0"/>
                                      </p:stCondLst>
                                      <p:childTnLst>
                                        <p:set>
                                          <p:cBhvr>
                                            <p:cTn id="117" dur="1" fill="hold">
                                              <p:stCondLst>
                                                <p:cond delay="0"/>
                                              </p:stCondLst>
                                            </p:cTn>
                                            <p:tgtEl>
                                              <p:spTgt spid="85"/>
                                            </p:tgtEl>
                                            <p:attrNameLst>
                                              <p:attrName>style.visibility</p:attrName>
                                            </p:attrNameLst>
                                          </p:cBhvr>
                                          <p:to>
                                            <p:strVal val="visible"/>
                                          </p:to>
                                        </p:set>
                                        <p:anim calcmode="lin" valueType="num">
                                          <p:cBhvr additive="base">
                                            <p:cTn id="118" dur="500"/>
                                            <p:tgtEl>
                                              <p:spTgt spid="85"/>
                                            </p:tgtEl>
                                            <p:attrNameLst>
                                              <p:attrName>ppt_x</p:attrName>
                                            </p:attrNameLst>
                                          </p:cBhvr>
                                          <p:tavLst>
                                            <p:tav tm="0">
                                              <p:val>
                                                <p:strVal val="#ppt_x+#ppt_w*1.125000"/>
                                              </p:val>
                                            </p:tav>
                                            <p:tav tm="100000">
                                              <p:val>
                                                <p:strVal val="#ppt_x"/>
                                              </p:val>
                                            </p:tav>
                                          </p:tavLst>
                                        </p:anim>
                                        <p:animEffect transition="in" filter="wipe(left)">
                                          <p:cBhvr>
                                            <p:cTn id="119" dur="500"/>
                                            <p:tgtEl>
                                              <p:spTgt spid="85"/>
                                            </p:tgtEl>
                                          </p:cBhvr>
                                        </p:animEffect>
                                      </p:childTnLst>
                                    </p:cTn>
                                  </p:par>
                                </p:childTnLst>
                              </p:cTn>
                            </p:par>
                            <p:par>
                              <p:cTn id="120" fill="hold">
                                <p:stCondLst>
                                  <p:cond delay="3500"/>
                                </p:stCondLst>
                                <p:childTnLst>
                                  <p:par>
                                    <p:cTn id="121" presetID="12" presetClass="entr" presetSubtype="2"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 calcmode="lin" valueType="num">
                                          <p:cBhvr additive="base">
                                            <p:cTn id="123" dur="500"/>
                                            <p:tgtEl>
                                              <p:spTgt spid="87"/>
                                            </p:tgtEl>
                                            <p:attrNameLst>
                                              <p:attrName>ppt_x</p:attrName>
                                            </p:attrNameLst>
                                          </p:cBhvr>
                                          <p:tavLst>
                                            <p:tav tm="0">
                                              <p:val>
                                                <p:strVal val="#ppt_x+#ppt_w*1.125000"/>
                                              </p:val>
                                            </p:tav>
                                            <p:tav tm="100000">
                                              <p:val>
                                                <p:strVal val="#ppt_x"/>
                                              </p:val>
                                            </p:tav>
                                          </p:tavLst>
                                        </p:anim>
                                        <p:animEffect transition="in" filter="wipe(left)">
                                          <p:cBhvr>
                                            <p:cTn id="124" dur="500"/>
                                            <p:tgtEl>
                                              <p:spTgt spid="87"/>
                                            </p:tgtEl>
                                          </p:cBhvr>
                                        </p:animEffect>
                                      </p:childTnLst>
                                    </p:cTn>
                                  </p:par>
                                </p:childTnLst>
                              </p:cTn>
                            </p:par>
                            <p:par>
                              <p:cTn id="125" fill="hold">
                                <p:stCondLst>
                                  <p:cond delay="4000"/>
                                </p:stCondLst>
                                <p:childTnLst>
                                  <p:par>
                                    <p:cTn id="126" presetID="12" presetClass="entr" presetSubtype="2" fill="hold" grpId="0" nodeType="afterEffect">
                                      <p:stCondLst>
                                        <p:cond delay="0"/>
                                      </p:stCondLst>
                                      <p:childTnLst>
                                        <p:set>
                                          <p:cBhvr>
                                            <p:cTn id="127" dur="1" fill="hold">
                                              <p:stCondLst>
                                                <p:cond delay="0"/>
                                              </p:stCondLst>
                                            </p:cTn>
                                            <p:tgtEl>
                                              <p:spTgt spid="89"/>
                                            </p:tgtEl>
                                            <p:attrNameLst>
                                              <p:attrName>style.visibility</p:attrName>
                                            </p:attrNameLst>
                                          </p:cBhvr>
                                          <p:to>
                                            <p:strVal val="visible"/>
                                          </p:to>
                                        </p:set>
                                        <p:anim calcmode="lin" valueType="num">
                                          <p:cBhvr additive="base">
                                            <p:cTn id="128" dur="500"/>
                                            <p:tgtEl>
                                              <p:spTgt spid="89"/>
                                            </p:tgtEl>
                                            <p:attrNameLst>
                                              <p:attrName>ppt_x</p:attrName>
                                            </p:attrNameLst>
                                          </p:cBhvr>
                                          <p:tavLst>
                                            <p:tav tm="0">
                                              <p:val>
                                                <p:strVal val="#ppt_x+#ppt_w*1.125000"/>
                                              </p:val>
                                            </p:tav>
                                            <p:tav tm="100000">
                                              <p:val>
                                                <p:strVal val="#ppt_x"/>
                                              </p:val>
                                            </p:tav>
                                          </p:tavLst>
                                        </p:anim>
                                        <p:animEffect transition="in" filter="wipe(left)">
                                          <p:cBhvr>
                                            <p:cTn id="129" dur="500"/>
                                            <p:tgtEl>
                                              <p:spTgt spid="89"/>
                                            </p:tgtEl>
                                          </p:cBhvr>
                                        </p:animEffect>
                                      </p:childTnLst>
                                    </p:cTn>
                                  </p:par>
                                </p:childTnLst>
                              </p:cTn>
                            </p:par>
                            <p:par>
                              <p:cTn id="130" fill="hold">
                                <p:stCondLst>
                                  <p:cond delay="4500"/>
                                </p:stCondLst>
                                <p:childTnLst>
                                  <p:par>
                                    <p:cTn id="131" presetID="21" presetClass="entr" presetSubtype="1" fill="hold" grpId="0" nodeType="after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wheel(1)">
                                          <p:cBhvr>
                                            <p:cTn id="133"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p:bldP spid="75" grpId="0" animBg="1"/>
          <p:bldP spid="76" grpId="0" animBg="1"/>
          <p:bldP spid="77" grpId="0" animBg="1"/>
          <p:bldP spid="78" grpId="0" animBg="1"/>
          <p:bldP spid="79" grpId="0" animBg="1"/>
          <p:bldP spid="80" grpId="0" animBg="1"/>
          <p:bldP spid="81" grpId="0"/>
          <p:bldP spid="83" grpId="0"/>
          <p:bldP spid="85" grpId="0"/>
          <p:bldP spid="87" grpId="0"/>
          <p:bldP spid="89" grpId="0"/>
          <p:bldP spid="37" grpId="0" animBg="1"/>
          <p:bldP spid="41" grpId="0" animBg="1"/>
          <p:bldP spid="45" grpId="0" animBg="1"/>
          <p:bldP spid="4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13"/>
                                            </p:tgtEl>
                                            <p:attrNameLst>
                                              <p:attrName>r</p:attrName>
                                            </p:attrNameLst>
                                          </p:cBhvr>
                                        </p:animRot>
                                        <p:animRot by="-240000">
                                          <p:cBhvr>
                                            <p:cTn id="12" dur="200" fill="hold">
                                              <p:stCondLst>
                                                <p:cond delay="200"/>
                                              </p:stCondLst>
                                            </p:cTn>
                                            <p:tgtEl>
                                              <p:spTgt spid="13"/>
                                            </p:tgtEl>
                                            <p:attrNameLst>
                                              <p:attrName>r</p:attrName>
                                            </p:attrNameLst>
                                          </p:cBhvr>
                                        </p:animRot>
                                        <p:animRot by="240000">
                                          <p:cBhvr>
                                            <p:cTn id="13" dur="200" fill="hold">
                                              <p:stCondLst>
                                                <p:cond delay="400"/>
                                              </p:stCondLst>
                                            </p:cTn>
                                            <p:tgtEl>
                                              <p:spTgt spid="13"/>
                                            </p:tgtEl>
                                            <p:attrNameLst>
                                              <p:attrName>r</p:attrName>
                                            </p:attrNameLst>
                                          </p:cBhvr>
                                        </p:animRot>
                                        <p:animRot by="-240000">
                                          <p:cBhvr>
                                            <p:cTn id="14" dur="200" fill="hold">
                                              <p:stCondLst>
                                                <p:cond delay="600"/>
                                              </p:stCondLst>
                                            </p:cTn>
                                            <p:tgtEl>
                                              <p:spTgt spid="13"/>
                                            </p:tgtEl>
                                            <p:attrNameLst>
                                              <p:attrName>r</p:attrName>
                                            </p:attrNameLst>
                                          </p:cBhvr>
                                        </p:animRot>
                                        <p:animRot by="120000">
                                          <p:cBhvr>
                                            <p:cTn id="15" dur="200" fill="hold">
                                              <p:stCondLst>
                                                <p:cond delay="800"/>
                                              </p:stCondLst>
                                            </p:cTn>
                                            <p:tgtEl>
                                              <p:spTgt spid="13"/>
                                            </p:tgtEl>
                                            <p:attrNameLst>
                                              <p:attrName>r</p:attrName>
                                            </p:attrNameLst>
                                          </p:cBhvr>
                                        </p:animRot>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91"/>
                                            </p:tgtEl>
                                            <p:attrNameLst>
                                              <p:attrName>style.visibility</p:attrName>
                                            </p:attrNameLst>
                                          </p:cBhvr>
                                          <p:to>
                                            <p:strVal val="visible"/>
                                          </p:to>
                                        </p:set>
                                        <p:anim calcmode="lin" valueType="num">
                                          <p:cBhvr additive="base">
                                            <p:cTn id="19" dur="500" fill="hold"/>
                                            <p:tgtEl>
                                              <p:spTgt spid="91"/>
                                            </p:tgtEl>
                                            <p:attrNameLst>
                                              <p:attrName>ppt_x</p:attrName>
                                            </p:attrNameLst>
                                          </p:cBhvr>
                                          <p:tavLst>
                                            <p:tav tm="0">
                                              <p:val>
                                                <p:strVal val="#ppt_x"/>
                                              </p:val>
                                            </p:tav>
                                            <p:tav tm="100000">
                                              <p:val>
                                                <p:strVal val="#ppt_x"/>
                                              </p:val>
                                            </p:tav>
                                          </p:tavLst>
                                        </p:anim>
                                        <p:anim calcmode="lin" valueType="num">
                                          <p:cBhvr additive="base">
                                            <p:cTn id="20" dur="500" fill="hold"/>
                                            <p:tgtEl>
                                              <p:spTgt spid="9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18" presetClass="entr" presetSubtype="12" fill="hold"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strips(downLeft)">
                                          <p:cBhvr>
                                            <p:cTn id="24" dur="500"/>
                                            <p:tgtEl>
                                              <p:spTgt spid="69"/>
                                            </p:tgtEl>
                                          </p:cBhvr>
                                        </p:animEffect>
                                      </p:childTnLst>
                                    </p:cTn>
                                  </p:par>
                                  <p:par>
                                    <p:cTn id="25" presetID="18" presetClass="entr" presetSubtype="12"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strips(downLeft)">
                                          <p:cBhvr>
                                            <p:cTn id="27" dur="500"/>
                                            <p:tgtEl>
                                              <p:spTgt spid="70"/>
                                            </p:tgtEl>
                                          </p:cBhvr>
                                        </p:animEffect>
                                      </p:childTnLst>
                                    </p:cTn>
                                  </p:par>
                                  <p:par>
                                    <p:cTn id="28" presetID="18" presetClass="entr" presetSubtype="12" fill="hold"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strips(downLeft)">
                                          <p:cBhvr>
                                            <p:cTn id="30" dur="500"/>
                                            <p:tgtEl>
                                              <p:spTgt spid="71"/>
                                            </p:tgtEl>
                                          </p:cBhvr>
                                        </p:animEffect>
                                      </p:childTnLst>
                                    </p:cTn>
                                  </p:par>
                                  <p:par>
                                    <p:cTn id="31" presetID="18" presetClass="entr" presetSubtype="6"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downRight)">
                                          <p:cBhvr>
                                            <p:cTn id="33" dur="500"/>
                                            <p:tgtEl>
                                              <p:spTgt spid="72"/>
                                            </p:tgtEl>
                                          </p:cBhvr>
                                        </p:animEffect>
                                      </p:childTnLst>
                                    </p:cTn>
                                  </p:par>
                                  <p:par>
                                    <p:cTn id="34" presetID="18" presetClass="entr" presetSubtype="6" fill="hold" nodeType="with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strips(downRight)">
                                          <p:cBhvr>
                                            <p:cTn id="36" dur="500"/>
                                            <p:tgtEl>
                                              <p:spTgt spid="73"/>
                                            </p:tgtEl>
                                          </p:cBhvr>
                                        </p:animEffect>
                                      </p:childTnLst>
                                    </p:cTn>
                                  </p:par>
                                  <p:par>
                                    <p:cTn id="37" presetID="18" presetClass="entr" presetSubtype="6"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strips(downRight)">
                                          <p:cBhvr>
                                            <p:cTn id="39" dur="500"/>
                                            <p:tgtEl>
                                              <p:spTgt spid="74"/>
                                            </p:tgtEl>
                                          </p:cBhvr>
                                        </p:animEffect>
                                      </p:childTnLst>
                                    </p:cTn>
                                  </p:par>
                                  <p:par>
                                    <p:cTn id="40" presetID="53" presetClass="entr" presetSubtype="16" fill="hold" grpId="0" nodeType="withEffect">
                                      <p:stCondLst>
                                        <p:cond delay="30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30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childTnLst>
                                    </p:cTn>
                                  </p:par>
                                  <p:par>
                                    <p:cTn id="50" presetID="53" presetClass="entr" presetSubtype="16" fill="hold" grpId="0" nodeType="withEffect">
                                      <p:stCondLst>
                                        <p:cond delay="300"/>
                                      </p:stCondLst>
                                      <p:childTnLst>
                                        <p:set>
                                          <p:cBhvr>
                                            <p:cTn id="51" dur="1" fill="hold">
                                              <p:stCondLst>
                                                <p:cond delay="0"/>
                                              </p:stCondLst>
                                            </p:cTn>
                                            <p:tgtEl>
                                              <p:spTgt spid="75"/>
                                            </p:tgtEl>
                                            <p:attrNameLst>
                                              <p:attrName>style.visibility</p:attrName>
                                            </p:attrNameLst>
                                          </p:cBhvr>
                                          <p:to>
                                            <p:strVal val="visible"/>
                                          </p:to>
                                        </p:set>
                                        <p:anim calcmode="lin" valueType="num">
                                          <p:cBhvr>
                                            <p:cTn id="52" dur="500" fill="hold"/>
                                            <p:tgtEl>
                                              <p:spTgt spid="75"/>
                                            </p:tgtEl>
                                            <p:attrNameLst>
                                              <p:attrName>ppt_w</p:attrName>
                                            </p:attrNameLst>
                                          </p:cBhvr>
                                          <p:tavLst>
                                            <p:tav tm="0">
                                              <p:val>
                                                <p:fltVal val="0"/>
                                              </p:val>
                                            </p:tav>
                                            <p:tav tm="100000">
                                              <p:val>
                                                <p:strVal val="#ppt_w"/>
                                              </p:val>
                                            </p:tav>
                                          </p:tavLst>
                                        </p:anim>
                                        <p:anim calcmode="lin" valueType="num">
                                          <p:cBhvr>
                                            <p:cTn id="53" dur="500" fill="hold"/>
                                            <p:tgtEl>
                                              <p:spTgt spid="75"/>
                                            </p:tgtEl>
                                            <p:attrNameLst>
                                              <p:attrName>ppt_h</p:attrName>
                                            </p:attrNameLst>
                                          </p:cBhvr>
                                          <p:tavLst>
                                            <p:tav tm="0">
                                              <p:val>
                                                <p:fltVal val="0"/>
                                              </p:val>
                                            </p:tav>
                                            <p:tav tm="100000">
                                              <p:val>
                                                <p:strVal val="#ppt_h"/>
                                              </p:val>
                                            </p:tav>
                                          </p:tavLst>
                                        </p:anim>
                                        <p:animEffect transition="in" filter="fade">
                                          <p:cBhvr>
                                            <p:cTn id="54" dur="500"/>
                                            <p:tgtEl>
                                              <p:spTgt spid="75"/>
                                            </p:tgtEl>
                                          </p:cBhvr>
                                        </p:animEffect>
                                      </p:childTnLst>
                                    </p:cTn>
                                  </p:par>
                                  <p:par>
                                    <p:cTn id="55" presetID="53" presetClass="entr" presetSubtype="16" fill="hold" nodeType="withEffect">
                                      <p:stCondLst>
                                        <p:cond delay="30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childTnLst>
                                    </p:cTn>
                                  </p:par>
                                  <p:par>
                                    <p:cTn id="60" presetID="53" presetClass="entr" presetSubtype="16" fill="hold" grpId="0" nodeType="withEffect">
                                      <p:stCondLst>
                                        <p:cond delay="300"/>
                                      </p:stCondLst>
                                      <p:childTnLst>
                                        <p:set>
                                          <p:cBhvr>
                                            <p:cTn id="61" dur="1" fill="hold">
                                              <p:stCondLst>
                                                <p:cond delay="0"/>
                                              </p:stCondLst>
                                            </p:cTn>
                                            <p:tgtEl>
                                              <p:spTgt spid="76"/>
                                            </p:tgtEl>
                                            <p:attrNameLst>
                                              <p:attrName>style.visibility</p:attrName>
                                            </p:attrNameLst>
                                          </p:cBhvr>
                                          <p:to>
                                            <p:strVal val="visible"/>
                                          </p:to>
                                        </p:set>
                                        <p:anim calcmode="lin" valueType="num">
                                          <p:cBhvr>
                                            <p:cTn id="62" dur="500" fill="hold"/>
                                            <p:tgtEl>
                                              <p:spTgt spid="76"/>
                                            </p:tgtEl>
                                            <p:attrNameLst>
                                              <p:attrName>ppt_w</p:attrName>
                                            </p:attrNameLst>
                                          </p:cBhvr>
                                          <p:tavLst>
                                            <p:tav tm="0">
                                              <p:val>
                                                <p:fltVal val="0"/>
                                              </p:val>
                                            </p:tav>
                                            <p:tav tm="100000">
                                              <p:val>
                                                <p:strVal val="#ppt_w"/>
                                              </p:val>
                                            </p:tav>
                                          </p:tavLst>
                                        </p:anim>
                                        <p:anim calcmode="lin" valueType="num">
                                          <p:cBhvr>
                                            <p:cTn id="63" dur="500" fill="hold"/>
                                            <p:tgtEl>
                                              <p:spTgt spid="76"/>
                                            </p:tgtEl>
                                            <p:attrNameLst>
                                              <p:attrName>ppt_h</p:attrName>
                                            </p:attrNameLst>
                                          </p:cBhvr>
                                          <p:tavLst>
                                            <p:tav tm="0">
                                              <p:val>
                                                <p:fltVal val="0"/>
                                              </p:val>
                                            </p:tav>
                                            <p:tav tm="100000">
                                              <p:val>
                                                <p:strVal val="#ppt_h"/>
                                              </p:val>
                                            </p:tav>
                                          </p:tavLst>
                                        </p:anim>
                                        <p:animEffect transition="in" filter="fade">
                                          <p:cBhvr>
                                            <p:cTn id="64" dur="500"/>
                                            <p:tgtEl>
                                              <p:spTgt spid="76"/>
                                            </p:tgtEl>
                                          </p:cBhvr>
                                        </p:animEffect>
                                      </p:childTnLst>
                                    </p:cTn>
                                  </p:par>
                                  <p:par>
                                    <p:cTn id="65" presetID="53" presetClass="entr" presetSubtype="16" fill="hold" grpId="0" nodeType="withEffect">
                                      <p:stCondLst>
                                        <p:cond delay="30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par>
                                    <p:cTn id="70" presetID="53" presetClass="entr" presetSubtype="16" fill="hold" nodeType="withEffect">
                                      <p:stCondLst>
                                        <p:cond delay="300"/>
                                      </p:stCondLst>
                                      <p:childTnLst>
                                        <p:set>
                                          <p:cBhvr>
                                            <p:cTn id="71" dur="1" fill="hold">
                                              <p:stCondLst>
                                                <p:cond delay="0"/>
                                              </p:stCondLst>
                                            </p:cTn>
                                            <p:tgtEl>
                                              <p:spTgt spid="42"/>
                                            </p:tgtEl>
                                            <p:attrNameLst>
                                              <p:attrName>style.visibility</p:attrName>
                                            </p:attrNameLst>
                                          </p:cBhvr>
                                          <p:to>
                                            <p:strVal val="visible"/>
                                          </p:to>
                                        </p:set>
                                        <p:anim calcmode="lin" valueType="num">
                                          <p:cBhvr>
                                            <p:cTn id="72" dur="500" fill="hold"/>
                                            <p:tgtEl>
                                              <p:spTgt spid="42"/>
                                            </p:tgtEl>
                                            <p:attrNameLst>
                                              <p:attrName>ppt_w</p:attrName>
                                            </p:attrNameLst>
                                          </p:cBhvr>
                                          <p:tavLst>
                                            <p:tav tm="0">
                                              <p:val>
                                                <p:fltVal val="0"/>
                                              </p:val>
                                            </p:tav>
                                            <p:tav tm="100000">
                                              <p:val>
                                                <p:strVal val="#ppt_w"/>
                                              </p:val>
                                            </p:tav>
                                          </p:tavLst>
                                        </p:anim>
                                        <p:anim calcmode="lin" valueType="num">
                                          <p:cBhvr>
                                            <p:cTn id="73" dur="500" fill="hold"/>
                                            <p:tgtEl>
                                              <p:spTgt spid="42"/>
                                            </p:tgtEl>
                                            <p:attrNameLst>
                                              <p:attrName>ppt_h</p:attrName>
                                            </p:attrNameLst>
                                          </p:cBhvr>
                                          <p:tavLst>
                                            <p:tav tm="0">
                                              <p:val>
                                                <p:fltVal val="0"/>
                                              </p:val>
                                            </p:tav>
                                            <p:tav tm="100000">
                                              <p:val>
                                                <p:strVal val="#ppt_h"/>
                                              </p:val>
                                            </p:tav>
                                          </p:tavLst>
                                        </p:anim>
                                        <p:animEffect transition="in" filter="fade">
                                          <p:cBhvr>
                                            <p:cTn id="74" dur="500"/>
                                            <p:tgtEl>
                                              <p:spTgt spid="42"/>
                                            </p:tgtEl>
                                          </p:cBhvr>
                                        </p:animEffect>
                                      </p:childTnLst>
                                    </p:cTn>
                                  </p:par>
                                  <p:par>
                                    <p:cTn id="75" presetID="53" presetClass="entr" presetSubtype="16" fill="hold" grpId="0" nodeType="withEffect">
                                      <p:stCondLst>
                                        <p:cond delay="300"/>
                                      </p:stCondLst>
                                      <p:childTnLst>
                                        <p:set>
                                          <p:cBhvr>
                                            <p:cTn id="76" dur="1" fill="hold">
                                              <p:stCondLst>
                                                <p:cond delay="0"/>
                                              </p:stCondLst>
                                            </p:cTn>
                                            <p:tgtEl>
                                              <p:spTgt spid="77"/>
                                            </p:tgtEl>
                                            <p:attrNameLst>
                                              <p:attrName>style.visibility</p:attrName>
                                            </p:attrNameLst>
                                          </p:cBhvr>
                                          <p:to>
                                            <p:strVal val="visible"/>
                                          </p:to>
                                        </p:set>
                                        <p:anim calcmode="lin" valueType="num">
                                          <p:cBhvr>
                                            <p:cTn id="77" dur="500" fill="hold"/>
                                            <p:tgtEl>
                                              <p:spTgt spid="77"/>
                                            </p:tgtEl>
                                            <p:attrNameLst>
                                              <p:attrName>ppt_w</p:attrName>
                                            </p:attrNameLst>
                                          </p:cBhvr>
                                          <p:tavLst>
                                            <p:tav tm="0">
                                              <p:val>
                                                <p:fltVal val="0"/>
                                              </p:val>
                                            </p:tav>
                                            <p:tav tm="100000">
                                              <p:val>
                                                <p:strVal val="#ppt_w"/>
                                              </p:val>
                                            </p:tav>
                                          </p:tavLst>
                                        </p:anim>
                                        <p:anim calcmode="lin" valueType="num">
                                          <p:cBhvr>
                                            <p:cTn id="78" dur="500" fill="hold"/>
                                            <p:tgtEl>
                                              <p:spTgt spid="77"/>
                                            </p:tgtEl>
                                            <p:attrNameLst>
                                              <p:attrName>ppt_h</p:attrName>
                                            </p:attrNameLst>
                                          </p:cBhvr>
                                          <p:tavLst>
                                            <p:tav tm="0">
                                              <p:val>
                                                <p:fltVal val="0"/>
                                              </p:val>
                                            </p:tav>
                                            <p:tav tm="100000">
                                              <p:val>
                                                <p:strVal val="#ppt_h"/>
                                              </p:val>
                                            </p:tav>
                                          </p:tavLst>
                                        </p:anim>
                                        <p:animEffect transition="in" filter="fade">
                                          <p:cBhvr>
                                            <p:cTn id="79" dur="500"/>
                                            <p:tgtEl>
                                              <p:spTgt spid="77"/>
                                            </p:tgtEl>
                                          </p:cBhvr>
                                        </p:animEffect>
                                      </p:childTnLst>
                                    </p:cTn>
                                  </p:par>
                                  <p:par>
                                    <p:cTn id="80" presetID="53" presetClass="entr" presetSubtype="16" fill="hold" grpId="0" nodeType="withEffect">
                                      <p:stCondLst>
                                        <p:cond delay="30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childTnLst>
                                    </p:cTn>
                                  </p:par>
                                  <p:par>
                                    <p:cTn id="85" presetID="53" presetClass="entr" presetSubtype="16" fill="hold" grpId="0" nodeType="withEffect">
                                      <p:stCondLst>
                                        <p:cond delay="300"/>
                                      </p:stCondLst>
                                      <p:childTnLst>
                                        <p:set>
                                          <p:cBhvr>
                                            <p:cTn id="86" dur="1" fill="hold">
                                              <p:stCondLst>
                                                <p:cond delay="0"/>
                                              </p:stCondLst>
                                            </p:cTn>
                                            <p:tgtEl>
                                              <p:spTgt spid="78"/>
                                            </p:tgtEl>
                                            <p:attrNameLst>
                                              <p:attrName>style.visibility</p:attrName>
                                            </p:attrNameLst>
                                          </p:cBhvr>
                                          <p:to>
                                            <p:strVal val="visible"/>
                                          </p:to>
                                        </p:set>
                                        <p:anim calcmode="lin" valueType="num">
                                          <p:cBhvr>
                                            <p:cTn id="87" dur="500" fill="hold"/>
                                            <p:tgtEl>
                                              <p:spTgt spid="78"/>
                                            </p:tgtEl>
                                            <p:attrNameLst>
                                              <p:attrName>ppt_w</p:attrName>
                                            </p:attrNameLst>
                                          </p:cBhvr>
                                          <p:tavLst>
                                            <p:tav tm="0">
                                              <p:val>
                                                <p:fltVal val="0"/>
                                              </p:val>
                                            </p:tav>
                                            <p:tav tm="100000">
                                              <p:val>
                                                <p:strVal val="#ppt_w"/>
                                              </p:val>
                                            </p:tav>
                                          </p:tavLst>
                                        </p:anim>
                                        <p:anim calcmode="lin" valueType="num">
                                          <p:cBhvr>
                                            <p:cTn id="88" dur="500" fill="hold"/>
                                            <p:tgtEl>
                                              <p:spTgt spid="78"/>
                                            </p:tgtEl>
                                            <p:attrNameLst>
                                              <p:attrName>ppt_h</p:attrName>
                                            </p:attrNameLst>
                                          </p:cBhvr>
                                          <p:tavLst>
                                            <p:tav tm="0">
                                              <p:val>
                                                <p:fltVal val="0"/>
                                              </p:val>
                                            </p:tav>
                                            <p:tav tm="100000">
                                              <p:val>
                                                <p:strVal val="#ppt_h"/>
                                              </p:val>
                                            </p:tav>
                                          </p:tavLst>
                                        </p:anim>
                                        <p:animEffect transition="in" filter="fade">
                                          <p:cBhvr>
                                            <p:cTn id="89" dur="500"/>
                                            <p:tgtEl>
                                              <p:spTgt spid="78"/>
                                            </p:tgtEl>
                                          </p:cBhvr>
                                        </p:animEffect>
                                      </p:childTnLst>
                                    </p:cTn>
                                  </p:par>
                                  <p:par>
                                    <p:cTn id="90" presetID="53" presetClass="entr" presetSubtype="16" fill="hold" grpId="0" nodeType="withEffect">
                                      <p:stCondLst>
                                        <p:cond delay="300"/>
                                      </p:stCondLst>
                                      <p:childTnLst>
                                        <p:set>
                                          <p:cBhvr>
                                            <p:cTn id="91" dur="1" fill="hold">
                                              <p:stCondLst>
                                                <p:cond delay="0"/>
                                              </p:stCondLst>
                                            </p:cTn>
                                            <p:tgtEl>
                                              <p:spTgt spid="46"/>
                                            </p:tgtEl>
                                            <p:attrNameLst>
                                              <p:attrName>style.visibility</p:attrName>
                                            </p:attrNameLst>
                                          </p:cBhvr>
                                          <p:to>
                                            <p:strVal val="visible"/>
                                          </p:to>
                                        </p:set>
                                        <p:anim calcmode="lin" valueType="num">
                                          <p:cBhvr>
                                            <p:cTn id="92" dur="500" fill="hold"/>
                                            <p:tgtEl>
                                              <p:spTgt spid="46"/>
                                            </p:tgtEl>
                                            <p:attrNameLst>
                                              <p:attrName>ppt_w</p:attrName>
                                            </p:attrNameLst>
                                          </p:cBhvr>
                                          <p:tavLst>
                                            <p:tav tm="0">
                                              <p:val>
                                                <p:fltVal val="0"/>
                                              </p:val>
                                            </p:tav>
                                            <p:tav tm="100000">
                                              <p:val>
                                                <p:strVal val="#ppt_w"/>
                                              </p:val>
                                            </p:tav>
                                          </p:tavLst>
                                        </p:anim>
                                        <p:anim calcmode="lin" valueType="num">
                                          <p:cBhvr>
                                            <p:cTn id="93" dur="500" fill="hold"/>
                                            <p:tgtEl>
                                              <p:spTgt spid="46"/>
                                            </p:tgtEl>
                                            <p:attrNameLst>
                                              <p:attrName>ppt_h</p:attrName>
                                            </p:attrNameLst>
                                          </p:cBhvr>
                                          <p:tavLst>
                                            <p:tav tm="0">
                                              <p:val>
                                                <p:fltVal val="0"/>
                                              </p:val>
                                            </p:tav>
                                            <p:tav tm="100000">
                                              <p:val>
                                                <p:strVal val="#ppt_h"/>
                                              </p:val>
                                            </p:tav>
                                          </p:tavLst>
                                        </p:anim>
                                        <p:animEffect transition="in" filter="fade">
                                          <p:cBhvr>
                                            <p:cTn id="94" dur="500"/>
                                            <p:tgtEl>
                                              <p:spTgt spid="46"/>
                                            </p:tgtEl>
                                          </p:cBhvr>
                                        </p:animEffect>
                                      </p:childTnLst>
                                    </p:cTn>
                                  </p:par>
                                  <p:par>
                                    <p:cTn id="95" presetID="53" presetClass="entr" presetSubtype="16" fill="hold" grpId="0" nodeType="withEffect">
                                      <p:stCondLst>
                                        <p:cond delay="300"/>
                                      </p:stCondLst>
                                      <p:childTnLst>
                                        <p:set>
                                          <p:cBhvr>
                                            <p:cTn id="96" dur="1" fill="hold">
                                              <p:stCondLst>
                                                <p:cond delay="0"/>
                                              </p:stCondLst>
                                            </p:cTn>
                                            <p:tgtEl>
                                              <p:spTgt spid="79"/>
                                            </p:tgtEl>
                                            <p:attrNameLst>
                                              <p:attrName>style.visibility</p:attrName>
                                            </p:attrNameLst>
                                          </p:cBhvr>
                                          <p:to>
                                            <p:strVal val="visible"/>
                                          </p:to>
                                        </p:set>
                                        <p:anim calcmode="lin" valueType="num">
                                          <p:cBhvr>
                                            <p:cTn id="97" dur="500" fill="hold"/>
                                            <p:tgtEl>
                                              <p:spTgt spid="79"/>
                                            </p:tgtEl>
                                            <p:attrNameLst>
                                              <p:attrName>ppt_w</p:attrName>
                                            </p:attrNameLst>
                                          </p:cBhvr>
                                          <p:tavLst>
                                            <p:tav tm="0">
                                              <p:val>
                                                <p:fltVal val="0"/>
                                              </p:val>
                                            </p:tav>
                                            <p:tav tm="100000">
                                              <p:val>
                                                <p:strVal val="#ppt_w"/>
                                              </p:val>
                                            </p:tav>
                                          </p:tavLst>
                                        </p:anim>
                                        <p:anim calcmode="lin" valueType="num">
                                          <p:cBhvr>
                                            <p:cTn id="98" dur="500" fill="hold"/>
                                            <p:tgtEl>
                                              <p:spTgt spid="79"/>
                                            </p:tgtEl>
                                            <p:attrNameLst>
                                              <p:attrName>ppt_h</p:attrName>
                                            </p:attrNameLst>
                                          </p:cBhvr>
                                          <p:tavLst>
                                            <p:tav tm="0">
                                              <p:val>
                                                <p:fltVal val="0"/>
                                              </p:val>
                                            </p:tav>
                                            <p:tav tm="100000">
                                              <p:val>
                                                <p:strVal val="#ppt_h"/>
                                              </p:val>
                                            </p:tav>
                                          </p:tavLst>
                                        </p:anim>
                                        <p:animEffect transition="in" filter="fade">
                                          <p:cBhvr>
                                            <p:cTn id="99" dur="500"/>
                                            <p:tgtEl>
                                              <p:spTgt spid="79"/>
                                            </p:tgtEl>
                                          </p:cBhvr>
                                        </p:animEffect>
                                      </p:childTnLst>
                                    </p:cTn>
                                  </p:par>
                                </p:childTnLst>
                              </p:cTn>
                            </p:par>
                            <p:par>
                              <p:cTn id="100" fill="hold">
                                <p:stCondLst>
                                  <p:cond delay="1500"/>
                                </p:stCondLst>
                                <p:childTnLst>
                                  <p:par>
                                    <p:cTn id="101" presetID="12" presetClass="entr" presetSubtype="2"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additive="base">
                                            <p:cTn id="103" dur="500"/>
                                            <p:tgtEl>
                                              <p:spTgt spid="68"/>
                                            </p:tgtEl>
                                            <p:attrNameLst>
                                              <p:attrName>ppt_x</p:attrName>
                                            </p:attrNameLst>
                                          </p:cBhvr>
                                          <p:tavLst>
                                            <p:tav tm="0">
                                              <p:val>
                                                <p:strVal val="#ppt_x+#ppt_w*1.125000"/>
                                              </p:val>
                                            </p:tav>
                                            <p:tav tm="100000">
                                              <p:val>
                                                <p:strVal val="#ppt_x"/>
                                              </p:val>
                                            </p:tav>
                                          </p:tavLst>
                                        </p:anim>
                                        <p:animEffect transition="in" filter="wipe(left)">
                                          <p:cBhvr>
                                            <p:cTn id="104" dur="500"/>
                                            <p:tgtEl>
                                              <p:spTgt spid="68"/>
                                            </p:tgtEl>
                                          </p:cBhvr>
                                        </p:animEffect>
                                      </p:childTnLst>
                                    </p:cTn>
                                  </p:par>
                                </p:childTnLst>
                              </p:cTn>
                            </p:par>
                            <p:par>
                              <p:cTn id="105" fill="hold">
                                <p:stCondLst>
                                  <p:cond delay="2000"/>
                                </p:stCondLst>
                                <p:childTnLst>
                                  <p:par>
                                    <p:cTn id="106" presetID="12" presetClass="entr" presetSubtype="2" fill="hold" grpId="0" nodeType="afterEffect">
                                      <p:stCondLst>
                                        <p:cond delay="0"/>
                                      </p:stCondLst>
                                      <p:childTnLst>
                                        <p:set>
                                          <p:cBhvr>
                                            <p:cTn id="107" dur="1" fill="hold">
                                              <p:stCondLst>
                                                <p:cond delay="0"/>
                                              </p:stCondLst>
                                            </p:cTn>
                                            <p:tgtEl>
                                              <p:spTgt spid="81"/>
                                            </p:tgtEl>
                                            <p:attrNameLst>
                                              <p:attrName>style.visibility</p:attrName>
                                            </p:attrNameLst>
                                          </p:cBhvr>
                                          <p:to>
                                            <p:strVal val="visible"/>
                                          </p:to>
                                        </p:set>
                                        <p:anim calcmode="lin" valueType="num">
                                          <p:cBhvr additive="base">
                                            <p:cTn id="108" dur="500"/>
                                            <p:tgtEl>
                                              <p:spTgt spid="81"/>
                                            </p:tgtEl>
                                            <p:attrNameLst>
                                              <p:attrName>ppt_x</p:attrName>
                                            </p:attrNameLst>
                                          </p:cBhvr>
                                          <p:tavLst>
                                            <p:tav tm="0">
                                              <p:val>
                                                <p:strVal val="#ppt_x+#ppt_w*1.125000"/>
                                              </p:val>
                                            </p:tav>
                                            <p:tav tm="100000">
                                              <p:val>
                                                <p:strVal val="#ppt_x"/>
                                              </p:val>
                                            </p:tav>
                                          </p:tavLst>
                                        </p:anim>
                                        <p:animEffect transition="in" filter="wipe(left)">
                                          <p:cBhvr>
                                            <p:cTn id="109" dur="500"/>
                                            <p:tgtEl>
                                              <p:spTgt spid="81"/>
                                            </p:tgtEl>
                                          </p:cBhvr>
                                        </p:animEffect>
                                      </p:childTnLst>
                                    </p:cTn>
                                  </p:par>
                                </p:childTnLst>
                              </p:cTn>
                            </p:par>
                            <p:par>
                              <p:cTn id="110" fill="hold">
                                <p:stCondLst>
                                  <p:cond delay="2500"/>
                                </p:stCondLst>
                                <p:childTnLst>
                                  <p:par>
                                    <p:cTn id="111" presetID="12" presetClass="entr" presetSubtype="2" fill="hold" grpId="0" nodeType="afterEffect">
                                      <p:stCondLst>
                                        <p:cond delay="0"/>
                                      </p:stCondLst>
                                      <p:childTnLst>
                                        <p:set>
                                          <p:cBhvr>
                                            <p:cTn id="112" dur="1" fill="hold">
                                              <p:stCondLst>
                                                <p:cond delay="0"/>
                                              </p:stCondLst>
                                            </p:cTn>
                                            <p:tgtEl>
                                              <p:spTgt spid="83"/>
                                            </p:tgtEl>
                                            <p:attrNameLst>
                                              <p:attrName>style.visibility</p:attrName>
                                            </p:attrNameLst>
                                          </p:cBhvr>
                                          <p:to>
                                            <p:strVal val="visible"/>
                                          </p:to>
                                        </p:set>
                                        <p:anim calcmode="lin" valueType="num">
                                          <p:cBhvr additive="base">
                                            <p:cTn id="113" dur="500"/>
                                            <p:tgtEl>
                                              <p:spTgt spid="83"/>
                                            </p:tgtEl>
                                            <p:attrNameLst>
                                              <p:attrName>ppt_x</p:attrName>
                                            </p:attrNameLst>
                                          </p:cBhvr>
                                          <p:tavLst>
                                            <p:tav tm="0">
                                              <p:val>
                                                <p:strVal val="#ppt_x+#ppt_w*1.125000"/>
                                              </p:val>
                                            </p:tav>
                                            <p:tav tm="100000">
                                              <p:val>
                                                <p:strVal val="#ppt_x"/>
                                              </p:val>
                                            </p:tav>
                                          </p:tavLst>
                                        </p:anim>
                                        <p:animEffect transition="in" filter="wipe(left)">
                                          <p:cBhvr>
                                            <p:cTn id="114" dur="500"/>
                                            <p:tgtEl>
                                              <p:spTgt spid="83"/>
                                            </p:tgtEl>
                                          </p:cBhvr>
                                        </p:animEffect>
                                      </p:childTnLst>
                                    </p:cTn>
                                  </p:par>
                                </p:childTnLst>
                              </p:cTn>
                            </p:par>
                            <p:par>
                              <p:cTn id="115" fill="hold">
                                <p:stCondLst>
                                  <p:cond delay="3000"/>
                                </p:stCondLst>
                                <p:childTnLst>
                                  <p:par>
                                    <p:cTn id="116" presetID="12" presetClass="entr" presetSubtype="2" fill="hold" grpId="0" nodeType="afterEffect">
                                      <p:stCondLst>
                                        <p:cond delay="0"/>
                                      </p:stCondLst>
                                      <p:childTnLst>
                                        <p:set>
                                          <p:cBhvr>
                                            <p:cTn id="117" dur="1" fill="hold">
                                              <p:stCondLst>
                                                <p:cond delay="0"/>
                                              </p:stCondLst>
                                            </p:cTn>
                                            <p:tgtEl>
                                              <p:spTgt spid="85"/>
                                            </p:tgtEl>
                                            <p:attrNameLst>
                                              <p:attrName>style.visibility</p:attrName>
                                            </p:attrNameLst>
                                          </p:cBhvr>
                                          <p:to>
                                            <p:strVal val="visible"/>
                                          </p:to>
                                        </p:set>
                                        <p:anim calcmode="lin" valueType="num">
                                          <p:cBhvr additive="base">
                                            <p:cTn id="118" dur="500"/>
                                            <p:tgtEl>
                                              <p:spTgt spid="85"/>
                                            </p:tgtEl>
                                            <p:attrNameLst>
                                              <p:attrName>ppt_x</p:attrName>
                                            </p:attrNameLst>
                                          </p:cBhvr>
                                          <p:tavLst>
                                            <p:tav tm="0">
                                              <p:val>
                                                <p:strVal val="#ppt_x+#ppt_w*1.125000"/>
                                              </p:val>
                                            </p:tav>
                                            <p:tav tm="100000">
                                              <p:val>
                                                <p:strVal val="#ppt_x"/>
                                              </p:val>
                                            </p:tav>
                                          </p:tavLst>
                                        </p:anim>
                                        <p:animEffect transition="in" filter="wipe(left)">
                                          <p:cBhvr>
                                            <p:cTn id="119" dur="500"/>
                                            <p:tgtEl>
                                              <p:spTgt spid="85"/>
                                            </p:tgtEl>
                                          </p:cBhvr>
                                        </p:animEffect>
                                      </p:childTnLst>
                                    </p:cTn>
                                  </p:par>
                                </p:childTnLst>
                              </p:cTn>
                            </p:par>
                            <p:par>
                              <p:cTn id="120" fill="hold">
                                <p:stCondLst>
                                  <p:cond delay="3500"/>
                                </p:stCondLst>
                                <p:childTnLst>
                                  <p:par>
                                    <p:cTn id="121" presetID="12" presetClass="entr" presetSubtype="2"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 calcmode="lin" valueType="num">
                                          <p:cBhvr additive="base">
                                            <p:cTn id="123" dur="500"/>
                                            <p:tgtEl>
                                              <p:spTgt spid="87"/>
                                            </p:tgtEl>
                                            <p:attrNameLst>
                                              <p:attrName>ppt_x</p:attrName>
                                            </p:attrNameLst>
                                          </p:cBhvr>
                                          <p:tavLst>
                                            <p:tav tm="0">
                                              <p:val>
                                                <p:strVal val="#ppt_x+#ppt_w*1.125000"/>
                                              </p:val>
                                            </p:tav>
                                            <p:tav tm="100000">
                                              <p:val>
                                                <p:strVal val="#ppt_x"/>
                                              </p:val>
                                            </p:tav>
                                          </p:tavLst>
                                        </p:anim>
                                        <p:animEffect transition="in" filter="wipe(left)">
                                          <p:cBhvr>
                                            <p:cTn id="124" dur="500"/>
                                            <p:tgtEl>
                                              <p:spTgt spid="87"/>
                                            </p:tgtEl>
                                          </p:cBhvr>
                                        </p:animEffect>
                                      </p:childTnLst>
                                    </p:cTn>
                                  </p:par>
                                </p:childTnLst>
                              </p:cTn>
                            </p:par>
                            <p:par>
                              <p:cTn id="125" fill="hold">
                                <p:stCondLst>
                                  <p:cond delay="4000"/>
                                </p:stCondLst>
                                <p:childTnLst>
                                  <p:par>
                                    <p:cTn id="126" presetID="12" presetClass="entr" presetSubtype="2" fill="hold" grpId="0" nodeType="afterEffect">
                                      <p:stCondLst>
                                        <p:cond delay="0"/>
                                      </p:stCondLst>
                                      <p:childTnLst>
                                        <p:set>
                                          <p:cBhvr>
                                            <p:cTn id="127" dur="1" fill="hold">
                                              <p:stCondLst>
                                                <p:cond delay="0"/>
                                              </p:stCondLst>
                                            </p:cTn>
                                            <p:tgtEl>
                                              <p:spTgt spid="89"/>
                                            </p:tgtEl>
                                            <p:attrNameLst>
                                              <p:attrName>style.visibility</p:attrName>
                                            </p:attrNameLst>
                                          </p:cBhvr>
                                          <p:to>
                                            <p:strVal val="visible"/>
                                          </p:to>
                                        </p:set>
                                        <p:anim calcmode="lin" valueType="num">
                                          <p:cBhvr additive="base">
                                            <p:cTn id="128" dur="500"/>
                                            <p:tgtEl>
                                              <p:spTgt spid="89"/>
                                            </p:tgtEl>
                                            <p:attrNameLst>
                                              <p:attrName>ppt_x</p:attrName>
                                            </p:attrNameLst>
                                          </p:cBhvr>
                                          <p:tavLst>
                                            <p:tav tm="0">
                                              <p:val>
                                                <p:strVal val="#ppt_x+#ppt_w*1.125000"/>
                                              </p:val>
                                            </p:tav>
                                            <p:tav tm="100000">
                                              <p:val>
                                                <p:strVal val="#ppt_x"/>
                                              </p:val>
                                            </p:tav>
                                          </p:tavLst>
                                        </p:anim>
                                        <p:animEffect transition="in" filter="wipe(left)">
                                          <p:cBhvr>
                                            <p:cTn id="129" dur="500"/>
                                            <p:tgtEl>
                                              <p:spTgt spid="89"/>
                                            </p:tgtEl>
                                          </p:cBhvr>
                                        </p:animEffect>
                                      </p:childTnLst>
                                    </p:cTn>
                                  </p:par>
                                </p:childTnLst>
                              </p:cTn>
                            </p:par>
                            <p:par>
                              <p:cTn id="130" fill="hold">
                                <p:stCondLst>
                                  <p:cond delay="4500"/>
                                </p:stCondLst>
                                <p:childTnLst>
                                  <p:par>
                                    <p:cTn id="131" presetID="21" presetClass="entr" presetSubtype="1" fill="hold" grpId="0" nodeType="after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wheel(1)">
                                          <p:cBhvr>
                                            <p:cTn id="133"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p:bldP spid="75" grpId="0" animBg="1"/>
          <p:bldP spid="76" grpId="0" animBg="1"/>
          <p:bldP spid="77" grpId="0" animBg="1"/>
          <p:bldP spid="78" grpId="0" animBg="1"/>
          <p:bldP spid="79" grpId="0" animBg="1"/>
          <p:bldP spid="80" grpId="0" animBg="1"/>
          <p:bldP spid="81" grpId="0"/>
          <p:bldP spid="83" grpId="0"/>
          <p:bldP spid="85" grpId="0"/>
          <p:bldP spid="87" grpId="0"/>
          <p:bldP spid="89" grpId="0"/>
          <p:bldP spid="37" grpId="0" animBg="1"/>
          <p:bldP spid="41" grpId="0" animBg="1"/>
          <p:bldP spid="45" grpId="0" animBg="1"/>
          <p:bldP spid="46"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90316" y="1142389"/>
            <a:ext cx="1206000" cy="1566000"/>
            <a:chOff x="5644318" y="1577930"/>
            <a:chExt cx="1384997" cy="1799434"/>
          </a:xfrm>
        </p:grpSpPr>
        <p:grpSp>
          <p:nvGrpSpPr>
            <p:cNvPr id="14" name="组合 13"/>
            <p:cNvGrpSpPr/>
            <p:nvPr/>
          </p:nvGrpSpPr>
          <p:grpSpPr>
            <a:xfrm rot="10800000">
              <a:off x="5644318" y="1577930"/>
              <a:ext cx="1384997" cy="1799434"/>
              <a:chOff x="4020870" y="2194485"/>
              <a:chExt cx="1102258" cy="1432090"/>
            </a:xfrm>
            <a:effectLst>
              <a:outerShdw blurRad="444500" dist="254000" dir="8100000" algn="tr" rotWithShape="0">
                <a:prstClr val="black">
                  <a:alpha val="50000"/>
                </a:prstClr>
              </a:outerShdw>
            </a:effectLst>
          </p:grpSpPr>
          <p:sp>
            <p:nvSpPr>
              <p:cNvPr id="2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22"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a:cs typeface="+mn-cs"/>
                </a:endParaRPr>
              </a:p>
            </p:txBody>
          </p:sp>
        </p:grpSp>
        <p:sp>
          <p:nvSpPr>
            <p:cNvPr id="15" name="TextBox 33"/>
            <p:cNvSpPr>
              <a:spLocks noChangeArrowheads="1"/>
            </p:cNvSpPr>
            <p:nvPr/>
          </p:nvSpPr>
          <p:spPr bwMode="auto">
            <a:xfrm>
              <a:off x="5827821" y="1871157"/>
              <a:ext cx="1041483" cy="84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chemeClr val="accent5"/>
                  </a:solidFill>
                  <a:effectLst/>
                  <a:uLnTx/>
                  <a:uFillTx/>
                  <a:latin typeface="微软雅黑" panose="020B0503020204020204" pitchFamily="34" charset="-122"/>
                  <a:ea typeface="微软雅黑" panose="020B0503020204020204" pitchFamily="34" charset="-122"/>
                </a:rPr>
                <a:t>实施</a:t>
              </a:r>
              <a:endParaRPr kumimoji="0" lang="en-US" altLang="zh-CN" sz="2400" b="1" i="0" u="none" strike="noStrike" kern="0" cap="none" spc="0" normalizeH="0" baseline="0" noProof="0" dirty="0" smtClean="0">
                <a:ln>
                  <a:noFill/>
                </a:ln>
                <a:solidFill>
                  <a:schemeClr val="accent5"/>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lang="en-US" altLang="zh-CN" sz="2400" b="1" kern="0" dirty="0">
                  <a:solidFill>
                    <a:schemeClr val="accent5"/>
                  </a:solidFill>
                  <a:latin typeface="微软雅黑" panose="020B0503020204020204" pitchFamily="34" charset="-122"/>
                  <a:ea typeface="微软雅黑" panose="020B0503020204020204" pitchFamily="34" charset="-122"/>
                </a:rPr>
                <a:t>4</a:t>
              </a:r>
              <a:endParaRPr kumimoji="0" lang="zh-CN" altLang="en-US" sz="2400" b="1" i="0" u="none" strike="noStrike" kern="0" cap="none" spc="0" normalizeH="0" baseline="0" noProof="0" dirty="0">
                <a:ln>
                  <a:noFill/>
                </a:ln>
                <a:solidFill>
                  <a:schemeClr val="accent5"/>
                </a:solidFill>
                <a:effectLst/>
                <a:uLnTx/>
                <a:uFillTx/>
                <a:latin typeface="微软雅黑" panose="020B0503020204020204" pitchFamily="34" charset="-122"/>
                <a:ea typeface="微软雅黑" panose="020B0503020204020204" pitchFamily="34" charset="-122"/>
              </a:endParaRPr>
            </a:p>
          </p:txBody>
        </p:sp>
      </p:grpSp>
      <p:cxnSp>
        <p:nvCxnSpPr>
          <p:cNvPr id="2" name="直接连接符 1"/>
          <p:cNvCxnSpPr/>
          <p:nvPr/>
        </p:nvCxnSpPr>
        <p:spPr>
          <a:xfrm>
            <a:off x="2901914"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119718" y="312584"/>
            <a:ext cx="1313180" cy="430887"/>
          </a:xfrm>
          <a:prstGeom prst="rect">
            <a:avLst/>
          </a:prstGeom>
          <a:noFill/>
        </p:spPr>
        <p:txBody>
          <a:bodyPr wrap="none" rtlCol="0">
            <a:spAutoFit/>
          </a:bodyPr>
          <a:lstStyle/>
          <a:p>
            <a:r>
              <a:rPr lang="zh-CN" altLang="en-US" sz="2200" dirty="0">
                <a:solidFill>
                  <a:prstClr val="white">
                    <a:lumMod val="50000"/>
                  </a:prstClr>
                </a:solidFill>
                <a:latin typeface="微软雅黑" panose="020B0503020204020204" pitchFamily="34" charset="-122"/>
              </a:rPr>
              <a:t>课</a:t>
            </a:r>
            <a:r>
              <a:rPr lang="zh-CN" altLang="en-US" sz="2200" dirty="0" smtClean="0">
                <a:solidFill>
                  <a:prstClr val="white">
                    <a:lumMod val="50000"/>
                  </a:prstClr>
                </a:solidFill>
                <a:latin typeface="微软雅黑" panose="020B0503020204020204" pitchFamily="34" charset="-122"/>
              </a:rPr>
              <a:t>前准备</a:t>
            </a:r>
          </a:p>
        </p:txBody>
      </p:sp>
      <p:cxnSp>
        <p:nvCxnSpPr>
          <p:cNvPr id="4" name="直接连接符 3"/>
          <p:cNvCxnSpPr/>
          <p:nvPr/>
        </p:nvCxnSpPr>
        <p:spPr>
          <a:xfrm>
            <a:off x="4636585"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854389" y="312584"/>
            <a:ext cx="1313180" cy="430887"/>
          </a:xfrm>
          <a:prstGeom prst="rect">
            <a:avLst/>
          </a:prstGeom>
          <a:noFill/>
        </p:spPr>
        <p:txBody>
          <a:bodyPr wrap="none" rtlCol="0">
            <a:spAutoFit/>
          </a:bodyPr>
          <a:lstStyle/>
          <a:p>
            <a:r>
              <a:rPr lang="zh-CN" altLang="en-US" sz="2200" b="1" dirty="0">
                <a:solidFill>
                  <a:srgbClr val="E94744"/>
                </a:solidFill>
                <a:latin typeface="微软雅黑" panose="020B0503020204020204" pitchFamily="34" charset="-122"/>
              </a:rPr>
              <a:t>课堂实施</a:t>
            </a:r>
            <a:endParaRPr lang="zh-CN" altLang="en-US" sz="2200" b="1" dirty="0" smtClean="0">
              <a:solidFill>
                <a:srgbClr val="E94744"/>
              </a:solidFill>
              <a:latin typeface="微软雅黑" panose="020B0503020204020204" pitchFamily="34" charset="-122"/>
            </a:endParaRPr>
          </a:p>
        </p:txBody>
      </p:sp>
      <p:cxnSp>
        <p:nvCxnSpPr>
          <p:cNvPr id="6" name="直接连接符 5"/>
          <p:cNvCxnSpPr/>
          <p:nvPr/>
        </p:nvCxnSpPr>
        <p:spPr>
          <a:xfrm>
            <a:off x="6357809"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494930" y="312584"/>
            <a:ext cx="1313180" cy="430887"/>
          </a:xfrm>
          <a:prstGeom prst="rect">
            <a:avLst/>
          </a:prstGeom>
          <a:noFill/>
        </p:spPr>
        <p:txBody>
          <a:bodyPr wrap="none" rtlCol="0">
            <a:spAutoFit/>
          </a:bodyPr>
          <a:lstStyle/>
          <a:p>
            <a:r>
              <a:rPr lang="zh-CN" altLang="en-US" sz="2200" dirty="0" smtClean="0">
                <a:solidFill>
                  <a:prstClr val="white">
                    <a:lumMod val="50000"/>
                  </a:prstClr>
                </a:solidFill>
                <a:latin typeface="微软雅黑" panose="020B0503020204020204" pitchFamily="34" charset="-122"/>
              </a:rPr>
              <a:t>课后提升</a:t>
            </a:r>
          </a:p>
        </p:txBody>
      </p:sp>
      <p:sp>
        <p:nvSpPr>
          <p:cNvPr id="27" name="MH_Picture_3"/>
          <p:cNvSpPr/>
          <p:nvPr>
            <p:custDataLst>
              <p:tags r:id="rId1"/>
            </p:custDataLst>
          </p:nvPr>
        </p:nvSpPr>
        <p:spPr>
          <a:xfrm>
            <a:off x="5413375" y="3658177"/>
            <a:ext cx="3513138" cy="2906712"/>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w="31750">
            <a:solidFill>
              <a:srgbClr val="FFFFFF"/>
            </a:solidFill>
          </a:ln>
          <a:effectLst>
            <a:outerShdw blurRad="381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9" name="MH_Picture_1"/>
          <p:cNvSpPr/>
          <p:nvPr>
            <p:custDataLst>
              <p:tags r:id="rId2"/>
            </p:custDataLst>
          </p:nvPr>
        </p:nvSpPr>
        <p:spPr>
          <a:xfrm>
            <a:off x="4179888" y="1397577"/>
            <a:ext cx="2903537" cy="2336800"/>
          </a:xfrm>
          <a:prstGeom prst="rect">
            <a:avLst/>
          </a:prstGeom>
          <a:blipFill dpi="0" rotWithShape="1">
            <a:blip r:embed="rId8">
              <a:extLst>
                <a:ext uri="{28A0092B-C50C-407E-A947-70E740481C1C}">
                  <a14:useLocalDpi xmlns:a14="http://schemas.microsoft.com/office/drawing/2010/main" val="0"/>
                </a:ext>
              </a:extLst>
            </a:blip>
            <a:srcRect/>
            <a:stretch>
              <a:fillRect/>
            </a:stretch>
          </a:blipFill>
          <a:ln w="31750">
            <a:solidFill>
              <a:srgbClr val="FFFFFF"/>
            </a:solidFill>
          </a:ln>
          <a:effectLst>
            <a:outerShdw blurRad="381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 name="MH_Picture_2"/>
          <p:cNvSpPr/>
          <p:nvPr>
            <p:custDataLst>
              <p:tags r:id="rId3"/>
            </p:custDataLst>
          </p:nvPr>
        </p:nvSpPr>
        <p:spPr>
          <a:xfrm>
            <a:off x="3521075" y="3326389"/>
            <a:ext cx="2322513" cy="1868488"/>
          </a:xfrm>
          <a:prstGeom prst="rect">
            <a:avLst/>
          </a:prstGeom>
          <a:blipFill dpi="0" rotWithShape="1">
            <a:blip r:embed="rId9">
              <a:extLst>
                <a:ext uri="{28A0092B-C50C-407E-A947-70E740481C1C}">
                  <a14:useLocalDpi xmlns:a14="http://schemas.microsoft.com/office/drawing/2010/main" val="0"/>
                </a:ext>
              </a:extLst>
            </a:blip>
            <a:srcRect/>
            <a:stretch>
              <a:fillRect/>
            </a:stretch>
          </a:blipFill>
          <a:ln w="31750">
            <a:solidFill>
              <a:srgbClr val="FFFFFF"/>
            </a:solidFill>
          </a:ln>
          <a:effectLst>
            <a:outerShdw blurRad="381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1" name="MH_Text_1"/>
          <p:cNvSpPr/>
          <p:nvPr>
            <p:custDataLst>
              <p:tags r:id="rId4"/>
            </p:custDataLst>
          </p:nvPr>
        </p:nvSpPr>
        <p:spPr>
          <a:xfrm>
            <a:off x="216651" y="3785187"/>
            <a:ext cx="3304433" cy="2174835"/>
          </a:xfrm>
          <a:prstGeom prst="rect">
            <a:avLst/>
          </a:prstGeom>
        </p:spPr>
        <p:txBody>
          <a:bodyPr wrap="square" rIns="180000">
            <a:noAutofit/>
          </a:bodyPr>
          <a:lstStyle/>
          <a:p>
            <a:pPr algn="just">
              <a:lnSpc>
                <a:spcPct val="110000"/>
              </a:lnSpc>
              <a:spcBef>
                <a:spcPts val="600"/>
              </a:spcBef>
            </a:pPr>
            <a:r>
              <a:rPr lang="zh-CN" altLang="en-US" sz="1600" kern="100" dirty="0">
                <a:latin typeface="Calibri" panose="020F0502020204030204" pitchFamily="34" charset="0"/>
                <a:ea typeface="微软雅黑" panose="020B0503020204020204" pitchFamily="34" charset="-122"/>
              </a:rPr>
              <a:t>图形中的图片（多因排版的需要，将图片填充在图形中）：选中图片→在窗口上方功能区位置单击→“绘图工具”</a:t>
            </a:r>
            <a:r>
              <a:rPr lang="en-US" altLang="zh-CN" sz="1600" kern="100" dirty="0">
                <a:latin typeface="Calibri" panose="020F0502020204030204" pitchFamily="34" charset="0"/>
                <a:ea typeface="微软雅黑" panose="020B0503020204020204" pitchFamily="34" charset="-122"/>
              </a:rPr>
              <a:t>/“</a:t>
            </a:r>
            <a:r>
              <a:rPr lang="zh-CN" altLang="en-US" sz="1600" kern="100" dirty="0">
                <a:latin typeface="Calibri" panose="020F0502020204030204" pitchFamily="34" charset="0"/>
                <a:ea typeface="微软雅黑" panose="020B0503020204020204" pitchFamily="34" charset="-122"/>
              </a:rPr>
              <a:t>格式”→单击“形状填充”展开下拉菜单→选择“图片”→字弹出的“插入图片”的对话框窗口中选择需要的图片即可。</a:t>
            </a:r>
          </a:p>
        </p:txBody>
      </p:sp>
      <p:sp>
        <p:nvSpPr>
          <p:cNvPr id="32" name="TextBox 31"/>
          <p:cNvSpPr txBox="1"/>
          <p:nvPr/>
        </p:nvSpPr>
        <p:spPr>
          <a:xfrm>
            <a:off x="1662544" y="2215946"/>
            <a:ext cx="2227833" cy="984885"/>
          </a:xfrm>
          <a:prstGeom prst="rect">
            <a:avLst/>
          </a:prstGeom>
          <a:noFill/>
        </p:spPr>
        <p:txBody>
          <a:bodyPr wrap="square" lIns="0" tIns="0" rIns="0" bIns="0" rtlCol="0">
            <a:spAutoFit/>
          </a:bodyPr>
          <a:lstStyle/>
          <a:p>
            <a:pPr lvl="0"/>
            <a:r>
              <a:rPr lang="en-US" altLang="zh-CN" sz="1600" dirty="0" smtClean="0">
                <a:solidFill>
                  <a:prstClr val="black"/>
                </a:solidFill>
                <a:latin typeface="微软雅黑" panose="020B0503020204020204" pitchFamily="34" charset="-122"/>
                <a:ea typeface="微软雅黑" panose="020B0503020204020204" pitchFamily="34" charset="-122"/>
              </a:rPr>
              <a:t>TH</a:t>
            </a:r>
            <a:r>
              <a:rPr lang="zh-CN" altLang="en-US" sz="1600" dirty="0" smtClean="0">
                <a:solidFill>
                  <a:prstClr val="black"/>
                </a:solidFill>
                <a:latin typeface="微软雅黑" panose="020B0503020204020204" pitchFamily="34" charset="-122"/>
                <a:ea typeface="微软雅黑" panose="020B0503020204020204" pitchFamily="34" charset="-122"/>
              </a:rPr>
              <a:t>设计师</a:t>
            </a:r>
            <a:r>
              <a:rPr lang="zh-CN" altLang="en-US" sz="1600" dirty="0">
                <a:solidFill>
                  <a:prstClr val="black"/>
                </a:solidFill>
                <a:latin typeface="微软雅黑" panose="020B0503020204020204" pitchFamily="34" charset="-122"/>
                <a:ea typeface="微软雅黑" panose="020B0503020204020204" pitchFamily="34" charset="-122"/>
              </a:rPr>
              <a:t>致力于教学课件、教学设计、汇报</a:t>
            </a:r>
            <a:r>
              <a:rPr lang="en-US" altLang="zh-CN" sz="1600" dirty="0">
                <a:solidFill>
                  <a:prstClr val="black"/>
                </a:solidFill>
                <a:latin typeface="微软雅黑" panose="020B0503020204020204" pitchFamily="34" charset="-122"/>
                <a:ea typeface="微软雅黑" panose="020B0503020204020204" pitchFamily="34" charset="-122"/>
              </a:rPr>
              <a:t>PPT</a:t>
            </a:r>
            <a:r>
              <a:rPr lang="zh-CN" altLang="en-US" sz="1600" dirty="0">
                <a:solidFill>
                  <a:prstClr val="black"/>
                </a:solidFill>
                <a:latin typeface="微软雅黑" panose="020B0503020204020204" pitchFamily="34" charset="-122"/>
                <a:ea typeface="微软雅黑" panose="020B0503020204020204" pitchFamily="34" charset="-122"/>
              </a:rPr>
              <a:t>及相册</a:t>
            </a:r>
            <a:r>
              <a:rPr lang="en-US" altLang="zh-CN" sz="1600" dirty="0">
                <a:solidFill>
                  <a:prstClr val="black"/>
                </a:solidFill>
                <a:latin typeface="微软雅黑" panose="020B0503020204020204" pitchFamily="34" charset="-122"/>
                <a:ea typeface="微软雅黑" panose="020B0503020204020204" pitchFamily="34" charset="-122"/>
              </a:rPr>
              <a:t>PPT</a:t>
            </a:r>
            <a:r>
              <a:rPr lang="zh-CN" altLang="en-US" sz="1600" dirty="0">
                <a:solidFill>
                  <a:prstClr val="black"/>
                </a:solidFill>
                <a:latin typeface="微软雅黑" panose="020B0503020204020204" pitchFamily="34" charset="-122"/>
                <a:ea typeface="微软雅黑" panose="020B0503020204020204" pitchFamily="34" charset="-122"/>
              </a:rPr>
              <a:t>的原创设计与美化</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750"/>
                                        <p:tgtEl>
                                          <p:spTgt spid="30"/>
                                        </p:tgtEl>
                                      </p:cBhvr>
                                    </p:animEffect>
                                    <p:anim calcmode="lin" valueType="num">
                                      <p:cBhvr>
                                        <p:cTn id="13" dur="750" fill="hold"/>
                                        <p:tgtEl>
                                          <p:spTgt spid="30"/>
                                        </p:tgtEl>
                                        <p:attrNameLst>
                                          <p:attrName>ppt_x</p:attrName>
                                        </p:attrNameLst>
                                      </p:cBhvr>
                                      <p:tavLst>
                                        <p:tav tm="0">
                                          <p:val>
                                            <p:strVal val="#ppt_x"/>
                                          </p:val>
                                        </p:tav>
                                        <p:tav tm="100000">
                                          <p:val>
                                            <p:strVal val="#ppt_x"/>
                                          </p:val>
                                        </p:tav>
                                      </p:tavLst>
                                    </p:anim>
                                    <p:anim calcmode="lin" valueType="num">
                                      <p:cBhvr>
                                        <p:cTn id="14" dur="75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750"/>
                                        <p:tgtEl>
                                          <p:spTgt spid="29"/>
                                        </p:tgtEl>
                                      </p:cBhvr>
                                    </p:animEffect>
                                    <p:anim calcmode="lin" valueType="num">
                                      <p:cBhvr>
                                        <p:cTn id="18" dur="750" fill="hold"/>
                                        <p:tgtEl>
                                          <p:spTgt spid="29"/>
                                        </p:tgtEl>
                                        <p:attrNameLst>
                                          <p:attrName>ppt_x</p:attrName>
                                        </p:attrNameLst>
                                      </p:cBhvr>
                                      <p:tavLst>
                                        <p:tav tm="0">
                                          <p:val>
                                            <p:strVal val="#ppt_x"/>
                                          </p:val>
                                        </p:tav>
                                        <p:tav tm="100000">
                                          <p:val>
                                            <p:strVal val="#ppt_x"/>
                                          </p:val>
                                        </p:tav>
                                      </p:tavLst>
                                    </p:anim>
                                    <p:anim calcmode="lin" valueType="num">
                                      <p:cBhvr>
                                        <p:cTn id="19" dur="750" fill="hold"/>
                                        <p:tgtEl>
                                          <p:spTgt spid="29"/>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6" presetClass="emph" presetSubtype="0" fill="hold" grpId="1" nodeType="afterEffect">
                                  <p:stCondLst>
                                    <p:cond delay="0"/>
                                  </p:stCondLst>
                                  <p:childTnLst>
                                    <p:animEffect transition="out" filter="fade">
                                      <p:cBhvr>
                                        <p:cTn id="22" dur="500" tmFilter="0, 0; .2, .5; .8, .5; 1, 0"/>
                                        <p:tgtEl>
                                          <p:spTgt spid="27"/>
                                        </p:tgtEl>
                                      </p:cBhvr>
                                    </p:animEffect>
                                    <p:animScale>
                                      <p:cBhvr>
                                        <p:cTn id="23" dur="250" autoRev="1" fill="hold"/>
                                        <p:tgtEl>
                                          <p:spTgt spid="27"/>
                                        </p:tgtEl>
                                      </p:cBhvr>
                                      <p:by x="105000" y="105000"/>
                                    </p:animScale>
                                  </p:childTnLst>
                                </p:cTn>
                              </p:par>
                            </p:childTnLst>
                          </p:cTn>
                        </p:par>
                        <p:par>
                          <p:cTn id="24" fill="hold">
                            <p:stCondLst>
                              <p:cond delay="2000"/>
                            </p:stCondLst>
                            <p:childTnLst>
                              <p:par>
                                <p:cTn id="25" presetID="26" presetClass="emph" presetSubtype="0" fill="hold" grpId="1" nodeType="afterEffect">
                                  <p:stCondLst>
                                    <p:cond delay="0"/>
                                  </p:stCondLst>
                                  <p:childTnLst>
                                    <p:animEffect transition="out" filter="fade">
                                      <p:cBhvr>
                                        <p:cTn id="26" dur="500" tmFilter="0, 0; .2, .5; .8, .5; 1, 0"/>
                                        <p:tgtEl>
                                          <p:spTgt spid="30"/>
                                        </p:tgtEl>
                                      </p:cBhvr>
                                    </p:animEffect>
                                    <p:animScale>
                                      <p:cBhvr>
                                        <p:cTn id="27" dur="250" autoRev="1" fill="hold"/>
                                        <p:tgtEl>
                                          <p:spTgt spid="30"/>
                                        </p:tgtEl>
                                      </p:cBhvr>
                                      <p:by x="105000" y="105000"/>
                                    </p:animScale>
                                  </p:childTnLst>
                                </p:cTn>
                              </p:par>
                            </p:childTnLst>
                          </p:cTn>
                        </p:par>
                        <p:par>
                          <p:cTn id="28" fill="hold">
                            <p:stCondLst>
                              <p:cond delay="2500"/>
                            </p:stCondLst>
                            <p:childTnLst>
                              <p:par>
                                <p:cTn id="29" presetID="26" presetClass="emph" presetSubtype="0" fill="hold" grpId="1" nodeType="afterEffect">
                                  <p:stCondLst>
                                    <p:cond delay="0"/>
                                  </p:stCondLst>
                                  <p:childTnLst>
                                    <p:animEffect transition="out" filter="fade">
                                      <p:cBhvr>
                                        <p:cTn id="30" dur="500" tmFilter="0, 0; .2, .5; .8, .5; 1, 0"/>
                                        <p:tgtEl>
                                          <p:spTgt spid="29"/>
                                        </p:tgtEl>
                                      </p:cBhvr>
                                    </p:animEffect>
                                    <p:animScale>
                                      <p:cBhvr>
                                        <p:cTn id="31" dur="250" autoRev="1" fill="hold"/>
                                        <p:tgtEl>
                                          <p:spTgt spid="29"/>
                                        </p:tgtEl>
                                      </p:cBhvr>
                                      <p:by x="105000" y="105000"/>
                                    </p:animScale>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up)">
                                      <p:cBhvr>
                                        <p:cTn id="35" dur="500"/>
                                        <p:tgtEl>
                                          <p:spTgt spid="32"/>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up)">
                                      <p:cBhvr>
                                        <p:cTn id="39"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9" grpId="0" animBg="1"/>
      <p:bldP spid="29" grpId="1" animBg="1"/>
      <p:bldP spid="30" grpId="0" animBg="1"/>
      <p:bldP spid="30" grpId="1" animBg="1"/>
      <p:bldP spid="31" grpId="0"/>
      <p:bldP spid="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57066" y="1142389"/>
            <a:ext cx="1384997" cy="1799434"/>
            <a:chOff x="7364867" y="1577930"/>
            <a:chExt cx="1384997" cy="1799434"/>
          </a:xfrm>
        </p:grpSpPr>
        <p:grpSp>
          <p:nvGrpSpPr>
            <p:cNvPr id="17" name="组合 16"/>
            <p:cNvGrpSpPr/>
            <p:nvPr/>
          </p:nvGrpSpPr>
          <p:grpSpPr>
            <a:xfrm rot="10800000">
              <a:off x="7364867" y="1577930"/>
              <a:ext cx="1384997" cy="1799434"/>
              <a:chOff x="4020870" y="2194485"/>
              <a:chExt cx="1102258" cy="1432090"/>
            </a:xfrm>
            <a:effectLst>
              <a:outerShdw blurRad="444500" dist="254000" dir="8100000" algn="tr" rotWithShape="0">
                <a:prstClr val="black">
                  <a:alpha val="50000"/>
                </a:prstClr>
              </a:outerShdw>
            </a:effectLst>
          </p:grpSpPr>
          <p:sp>
            <p:nvSpPr>
              <p:cNvPr id="1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20"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a:cs typeface="+mn-cs"/>
                </a:endParaRPr>
              </a:p>
            </p:txBody>
          </p:sp>
        </p:grpSp>
        <p:sp>
          <p:nvSpPr>
            <p:cNvPr id="18" name="TextBox 33"/>
            <p:cNvSpPr>
              <a:spLocks noChangeArrowheads="1"/>
            </p:cNvSpPr>
            <p:nvPr/>
          </p:nvSpPr>
          <p:spPr bwMode="auto">
            <a:xfrm>
              <a:off x="7548370" y="1966673"/>
              <a:ext cx="104148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0" dirty="0" smtClean="0">
                  <a:ln>
                    <a:noFill/>
                  </a:ln>
                  <a:solidFill>
                    <a:srgbClr val="E94744"/>
                  </a:solidFill>
                  <a:effectLst/>
                  <a:uLnTx/>
                  <a:uFillTx/>
                  <a:latin typeface="微软雅黑" panose="020B0503020204020204" pitchFamily="34" charset="-122"/>
                  <a:ea typeface="微软雅黑" panose="020B0503020204020204" pitchFamily="34" charset="-122"/>
                </a:rPr>
                <a:t>总结</a:t>
              </a:r>
              <a:endParaRPr kumimoji="0" lang="en-US" altLang="zh-CN" sz="2200" b="1" i="0" u="none" strike="noStrike" kern="0" cap="none" spc="0" normalizeH="0" baseline="0" noProof="0" dirty="0" smtClean="0">
                <a:ln>
                  <a:noFill/>
                </a:ln>
                <a:solidFill>
                  <a:srgbClr val="E94744"/>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0" dirty="0" smtClean="0">
                  <a:ln>
                    <a:noFill/>
                  </a:ln>
                  <a:solidFill>
                    <a:srgbClr val="E94744"/>
                  </a:solidFill>
                  <a:effectLst/>
                  <a:uLnTx/>
                  <a:uFillTx/>
                  <a:latin typeface="微软雅黑" panose="020B0503020204020204" pitchFamily="34" charset="-122"/>
                  <a:ea typeface="微软雅黑" panose="020B0503020204020204" pitchFamily="34" charset="-122"/>
                </a:rPr>
                <a:t>评价</a:t>
              </a:r>
              <a:endParaRPr kumimoji="0" lang="zh-CN" altLang="en-US" sz="2200" b="1" i="0" u="none" strike="noStrike" kern="0" cap="none" spc="0" normalizeH="0" baseline="0" noProof="0" dirty="0">
                <a:ln>
                  <a:noFill/>
                </a:ln>
                <a:solidFill>
                  <a:srgbClr val="E94744"/>
                </a:solidFill>
                <a:effectLst/>
                <a:uLnTx/>
                <a:uFillTx/>
                <a:latin typeface="微软雅黑" panose="020B0503020204020204" pitchFamily="34" charset="-122"/>
                <a:ea typeface="微软雅黑" panose="020B0503020204020204" pitchFamily="34" charset="-122"/>
              </a:endParaRPr>
            </a:p>
          </p:txBody>
        </p:sp>
      </p:grpSp>
      <p:cxnSp>
        <p:nvCxnSpPr>
          <p:cNvPr id="2" name="直接连接符 1"/>
          <p:cNvCxnSpPr/>
          <p:nvPr/>
        </p:nvCxnSpPr>
        <p:spPr>
          <a:xfrm>
            <a:off x="2901914"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119718" y="312584"/>
            <a:ext cx="1313180" cy="430887"/>
          </a:xfrm>
          <a:prstGeom prst="rect">
            <a:avLst/>
          </a:prstGeom>
          <a:noFill/>
        </p:spPr>
        <p:txBody>
          <a:bodyPr wrap="none" rtlCol="0">
            <a:spAutoFit/>
          </a:bodyPr>
          <a:lstStyle/>
          <a:p>
            <a:r>
              <a:rPr lang="zh-CN" altLang="en-US" sz="2200" dirty="0">
                <a:solidFill>
                  <a:prstClr val="white">
                    <a:lumMod val="50000"/>
                  </a:prstClr>
                </a:solidFill>
                <a:latin typeface="微软雅黑" panose="020B0503020204020204" pitchFamily="34" charset="-122"/>
              </a:rPr>
              <a:t>课</a:t>
            </a:r>
            <a:r>
              <a:rPr lang="zh-CN" altLang="en-US" sz="2200" dirty="0" smtClean="0">
                <a:solidFill>
                  <a:prstClr val="white">
                    <a:lumMod val="50000"/>
                  </a:prstClr>
                </a:solidFill>
                <a:latin typeface="微软雅黑" panose="020B0503020204020204" pitchFamily="34" charset="-122"/>
              </a:rPr>
              <a:t>前准备</a:t>
            </a:r>
          </a:p>
        </p:txBody>
      </p:sp>
      <p:cxnSp>
        <p:nvCxnSpPr>
          <p:cNvPr id="4" name="直接连接符 3"/>
          <p:cNvCxnSpPr/>
          <p:nvPr/>
        </p:nvCxnSpPr>
        <p:spPr>
          <a:xfrm>
            <a:off x="4636585"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854389" y="312584"/>
            <a:ext cx="1313180" cy="430887"/>
          </a:xfrm>
          <a:prstGeom prst="rect">
            <a:avLst/>
          </a:prstGeom>
          <a:noFill/>
        </p:spPr>
        <p:txBody>
          <a:bodyPr wrap="none" rtlCol="0">
            <a:spAutoFit/>
          </a:bodyPr>
          <a:lstStyle/>
          <a:p>
            <a:r>
              <a:rPr lang="zh-CN" altLang="en-US" sz="2200" b="1" dirty="0">
                <a:solidFill>
                  <a:srgbClr val="E94744"/>
                </a:solidFill>
                <a:latin typeface="微软雅黑" panose="020B0503020204020204" pitchFamily="34" charset="-122"/>
              </a:rPr>
              <a:t>课堂实施</a:t>
            </a:r>
            <a:endParaRPr lang="zh-CN" altLang="en-US" sz="2200" b="1" dirty="0" smtClean="0">
              <a:solidFill>
                <a:srgbClr val="E94744"/>
              </a:solidFill>
              <a:latin typeface="微软雅黑" panose="020B0503020204020204" pitchFamily="34" charset="-122"/>
            </a:endParaRPr>
          </a:p>
        </p:txBody>
      </p:sp>
      <p:cxnSp>
        <p:nvCxnSpPr>
          <p:cNvPr id="6" name="直接连接符 5"/>
          <p:cNvCxnSpPr/>
          <p:nvPr/>
        </p:nvCxnSpPr>
        <p:spPr>
          <a:xfrm>
            <a:off x="6357809"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494930" y="312584"/>
            <a:ext cx="1313180" cy="430887"/>
          </a:xfrm>
          <a:prstGeom prst="rect">
            <a:avLst/>
          </a:prstGeom>
          <a:noFill/>
        </p:spPr>
        <p:txBody>
          <a:bodyPr wrap="none" rtlCol="0">
            <a:spAutoFit/>
          </a:bodyPr>
          <a:lstStyle/>
          <a:p>
            <a:r>
              <a:rPr lang="zh-CN" altLang="en-US" sz="2200" dirty="0" smtClean="0">
                <a:solidFill>
                  <a:prstClr val="white">
                    <a:lumMod val="50000"/>
                  </a:prstClr>
                </a:solidFill>
                <a:latin typeface="微软雅黑" panose="020B0503020204020204" pitchFamily="34" charset="-122"/>
              </a:rPr>
              <a:t>课后提升</a:t>
            </a:r>
          </a:p>
        </p:txBody>
      </p:sp>
      <p:cxnSp>
        <p:nvCxnSpPr>
          <p:cNvPr id="31" name="直接连接符 13"/>
          <p:cNvCxnSpPr>
            <a:cxnSpLocks noChangeShapeType="1"/>
            <a:stCxn id="50" idx="7"/>
          </p:cNvCxnSpPr>
          <p:nvPr/>
        </p:nvCxnSpPr>
        <p:spPr bwMode="auto">
          <a:xfrm flipV="1">
            <a:off x="2143237" y="3574363"/>
            <a:ext cx="360759" cy="292894"/>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sp>
        <p:nvSpPr>
          <p:cNvPr id="32" name="直接连接符 17"/>
          <p:cNvSpPr>
            <a:spLocks noChangeShapeType="1"/>
          </p:cNvSpPr>
          <p:nvPr/>
        </p:nvSpPr>
        <p:spPr bwMode="auto">
          <a:xfrm>
            <a:off x="3532696" y="3408866"/>
            <a:ext cx="681038" cy="490538"/>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a:latin typeface="+mn-ea"/>
            </a:endParaRPr>
          </a:p>
        </p:txBody>
      </p:sp>
      <p:cxnSp>
        <p:nvCxnSpPr>
          <p:cNvPr id="33" name="直接连接符 20"/>
          <p:cNvCxnSpPr>
            <a:cxnSpLocks noChangeShapeType="1"/>
          </p:cNvCxnSpPr>
          <p:nvPr/>
        </p:nvCxnSpPr>
        <p:spPr bwMode="auto">
          <a:xfrm flipV="1">
            <a:off x="5040027" y="3351717"/>
            <a:ext cx="623888" cy="548878"/>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cxnSp>
        <p:nvCxnSpPr>
          <p:cNvPr id="34" name="直接连接符 23"/>
          <p:cNvCxnSpPr>
            <a:cxnSpLocks noChangeShapeType="1"/>
            <a:endCxn id="50" idx="1"/>
          </p:cNvCxnSpPr>
          <p:nvPr/>
        </p:nvCxnSpPr>
        <p:spPr bwMode="auto">
          <a:xfrm>
            <a:off x="1170497" y="3654135"/>
            <a:ext cx="298847" cy="213122"/>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cxnSp>
        <p:nvCxnSpPr>
          <p:cNvPr id="35" name="直接连接符 43"/>
          <p:cNvCxnSpPr>
            <a:cxnSpLocks noChangeShapeType="1"/>
          </p:cNvCxnSpPr>
          <p:nvPr/>
        </p:nvCxnSpPr>
        <p:spPr bwMode="auto">
          <a:xfrm flipV="1">
            <a:off x="3912506" y="4726889"/>
            <a:ext cx="301228" cy="278606"/>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cxnSp>
        <p:nvCxnSpPr>
          <p:cNvPr id="36" name="直接连接符 72"/>
          <p:cNvCxnSpPr>
            <a:cxnSpLocks noChangeShapeType="1"/>
          </p:cNvCxnSpPr>
          <p:nvPr/>
        </p:nvCxnSpPr>
        <p:spPr bwMode="auto">
          <a:xfrm>
            <a:off x="7128384" y="2745688"/>
            <a:ext cx="417910" cy="280988"/>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sp>
        <p:nvSpPr>
          <p:cNvPr id="37" name="矩形 76"/>
          <p:cNvSpPr>
            <a:spLocks noChangeArrowheads="1"/>
          </p:cNvSpPr>
          <p:nvPr/>
        </p:nvSpPr>
        <p:spPr bwMode="auto">
          <a:xfrm>
            <a:off x="1049552" y="4689979"/>
            <a:ext cx="1702446" cy="38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80645" tIns="40323" rIns="80645" bIns="4032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None/>
            </a:pPr>
            <a:r>
              <a:rPr lang="zh-CN" altLang="en-US" sz="2000" dirty="0" smtClean="0">
                <a:latin typeface="+mn-ea"/>
                <a:ea typeface="+mn-ea"/>
                <a:sym typeface="方正兰亭黑_GBK" pitchFamily="2" charset="-122"/>
              </a:rPr>
              <a:t>简单说明文本</a:t>
            </a:r>
            <a:endParaRPr lang="zh-CN" altLang="en-US" sz="2000" dirty="0">
              <a:latin typeface="+mn-ea"/>
              <a:ea typeface="+mn-ea"/>
              <a:sym typeface="方正兰亭黑_GBK" pitchFamily="2" charset="-122"/>
            </a:endParaRPr>
          </a:p>
        </p:txBody>
      </p:sp>
      <p:sp>
        <p:nvSpPr>
          <p:cNvPr id="38" name="矩形 80"/>
          <p:cNvSpPr>
            <a:spLocks noChangeArrowheads="1"/>
          </p:cNvSpPr>
          <p:nvPr/>
        </p:nvSpPr>
        <p:spPr bwMode="auto">
          <a:xfrm>
            <a:off x="2369339" y="3759247"/>
            <a:ext cx="1365647" cy="6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lvl="0" algn="ctr" eaLnBrk="1" hangingPunct="1">
              <a:lnSpc>
                <a:spcPct val="100000"/>
              </a:lnSpc>
              <a:spcBef>
                <a:spcPct val="0"/>
              </a:spcBef>
              <a:buNone/>
            </a:pPr>
            <a:r>
              <a:rPr lang="zh-CN" altLang="en-US" sz="2000" dirty="0">
                <a:solidFill>
                  <a:prstClr val="black"/>
                </a:solidFill>
                <a:latin typeface="微软雅黑" panose="020B0503020204020204" pitchFamily="34" charset="-122"/>
                <a:ea typeface="微软雅黑" panose="020B0503020204020204" pitchFamily="34" charset="-122"/>
                <a:sym typeface="方正兰亭黑_GBK" pitchFamily="2" charset="-122"/>
              </a:rPr>
              <a:t>简单说明文本</a:t>
            </a:r>
          </a:p>
        </p:txBody>
      </p:sp>
      <p:sp>
        <p:nvSpPr>
          <p:cNvPr id="39" name="矩形 81"/>
          <p:cNvSpPr>
            <a:spLocks noChangeArrowheads="1"/>
          </p:cNvSpPr>
          <p:nvPr/>
        </p:nvSpPr>
        <p:spPr bwMode="auto">
          <a:xfrm>
            <a:off x="3962512" y="4934057"/>
            <a:ext cx="1365647" cy="6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lvl="0" algn="ctr" eaLnBrk="1" hangingPunct="1">
              <a:lnSpc>
                <a:spcPct val="100000"/>
              </a:lnSpc>
              <a:spcBef>
                <a:spcPct val="0"/>
              </a:spcBef>
              <a:buNone/>
            </a:pPr>
            <a:r>
              <a:rPr lang="zh-CN" altLang="en-US" sz="2000" dirty="0">
                <a:solidFill>
                  <a:prstClr val="black"/>
                </a:solidFill>
                <a:latin typeface="微软雅黑" panose="020B0503020204020204" pitchFamily="34" charset="-122"/>
                <a:ea typeface="微软雅黑" panose="020B0503020204020204" pitchFamily="34" charset="-122"/>
                <a:sym typeface="方正兰亭黑_GBK" pitchFamily="2" charset="-122"/>
              </a:rPr>
              <a:t>简单说明文本</a:t>
            </a:r>
          </a:p>
        </p:txBody>
      </p:sp>
      <p:sp>
        <p:nvSpPr>
          <p:cNvPr id="40" name="矩形 82"/>
          <p:cNvSpPr>
            <a:spLocks noChangeArrowheads="1"/>
          </p:cNvSpPr>
          <p:nvPr/>
        </p:nvSpPr>
        <p:spPr bwMode="auto">
          <a:xfrm>
            <a:off x="5515824" y="3672652"/>
            <a:ext cx="1882379" cy="38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80645" tIns="40323" rIns="80645" bIns="4032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lvl="0" algn="ctr" eaLnBrk="1" hangingPunct="1">
              <a:lnSpc>
                <a:spcPct val="100000"/>
              </a:lnSpc>
              <a:spcBef>
                <a:spcPct val="0"/>
              </a:spcBef>
              <a:buNone/>
            </a:pPr>
            <a:r>
              <a:rPr lang="zh-CN" altLang="en-US" sz="2000" dirty="0">
                <a:solidFill>
                  <a:prstClr val="black"/>
                </a:solidFill>
                <a:latin typeface="微软雅黑" panose="020B0503020204020204" pitchFamily="34" charset="-122"/>
                <a:ea typeface="微软雅黑" panose="020B0503020204020204" pitchFamily="34" charset="-122"/>
                <a:sym typeface="方正兰亭黑_GBK" pitchFamily="2" charset="-122"/>
              </a:rPr>
              <a:t>简单说明文本</a:t>
            </a:r>
          </a:p>
        </p:txBody>
      </p:sp>
      <p:sp>
        <p:nvSpPr>
          <p:cNvPr id="41" name="矩形 85"/>
          <p:cNvSpPr>
            <a:spLocks noChangeArrowheads="1"/>
          </p:cNvSpPr>
          <p:nvPr/>
        </p:nvSpPr>
        <p:spPr bwMode="auto">
          <a:xfrm>
            <a:off x="6529037" y="4584556"/>
            <a:ext cx="2324100" cy="45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6406" tIns="43202" rIns="86406" bIns="43202">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2400" b="1" dirty="0">
                <a:solidFill>
                  <a:schemeClr val="accent1"/>
                </a:solidFill>
                <a:latin typeface="+mn-ea"/>
                <a:ea typeface="+mn-ea"/>
                <a:sym typeface="方正兰亭黑_GBK" pitchFamily="2" charset="-122"/>
              </a:rPr>
              <a:t>添加主要观点</a:t>
            </a:r>
            <a:endParaRPr lang="zh-CN" altLang="en-US" sz="2400" b="1" dirty="0">
              <a:solidFill>
                <a:schemeClr val="accent1"/>
              </a:solidFill>
              <a:latin typeface="+mn-ea"/>
              <a:ea typeface="+mn-ea"/>
              <a:sym typeface="Arial" panose="020B0604020202020204" pitchFamily="34" charset="0"/>
            </a:endParaRPr>
          </a:p>
        </p:txBody>
      </p:sp>
      <p:sp>
        <p:nvSpPr>
          <p:cNvPr id="42" name="文本框 13"/>
          <p:cNvSpPr>
            <a:spLocks noChangeArrowheads="1"/>
          </p:cNvSpPr>
          <p:nvPr/>
        </p:nvSpPr>
        <p:spPr bwMode="auto">
          <a:xfrm>
            <a:off x="5818908" y="5113548"/>
            <a:ext cx="3206233" cy="106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6" tIns="34287" rIns="68576"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20000"/>
              </a:lnSpc>
              <a:spcBef>
                <a:spcPct val="0"/>
              </a:spcBef>
              <a:buFont typeface="Arial" panose="020B0604020202020204" pitchFamily="34" charset="0"/>
              <a:buNone/>
            </a:pPr>
            <a:r>
              <a:rPr lang="zh-CN" altLang="en-US" sz="1800" dirty="0">
                <a:solidFill>
                  <a:schemeClr val="tx1">
                    <a:lumMod val="85000"/>
                    <a:lumOff val="15000"/>
                  </a:schemeClr>
                </a:solidFill>
                <a:latin typeface="+mn-ea"/>
                <a:ea typeface="+mn-ea"/>
                <a:sym typeface="方正兰亭黑_GBK" pitchFamily="2" charset="-122"/>
              </a:rPr>
              <a:t>保留文字的格式和动画效果不变，请不要删除文本框，直接把文本框中的文字替换即可。</a:t>
            </a:r>
            <a:endParaRPr lang="zh-CN" altLang="en-US" sz="1800" dirty="0">
              <a:solidFill>
                <a:schemeClr val="tx1">
                  <a:lumMod val="85000"/>
                  <a:lumOff val="15000"/>
                </a:schemeClr>
              </a:solidFill>
              <a:latin typeface="+mn-ea"/>
              <a:ea typeface="+mn-ea"/>
            </a:endParaRPr>
          </a:p>
        </p:txBody>
      </p:sp>
      <p:grpSp>
        <p:nvGrpSpPr>
          <p:cNvPr id="43" name="组合 42"/>
          <p:cNvGrpSpPr/>
          <p:nvPr/>
        </p:nvGrpSpPr>
        <p:grpSpPr>
          <a:xfrm>
            <a:off x="2313496" y="2459938"/>
            <a:ext cx="1306116" cy="1306116"/>
            <a:chOff x="2450306" y="1581150"/>
            <a:chExt cx="1306116" cy="1306116"/>
          </a:xfrm>
        </p:grpSpPr>
        <p:sp>
          <p:nvSpPr>
            <p:cNvPr id="44" name="椭圆 27"/>
            <p:cNvSpPr>
              <a:spLocks noChangeArrowheads="1"/>
            </p:cNvSpPr>
            <p:nvPr/>
          </p:nvSpPr>
          <p:spPr bwMode="auto">
            <a:xfrm>
              <a:off x="2450306" y="1581150"/>
              <a:ext cx="1306116" cy="1306116"/>
            </a:xfrm>
            <a:prstGeom prst="ellipse">
              <a:avLst/>
            </a:pr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163A5A"/>
                </a:solidFill>
                <a:latin typeface="+mn-ea"/>
                <a:ea typeface="+mn-ea"/>
                <a:sym typeface="方正兰亭黑_GBK" pitchFamily="2" charset="-122"/>
              </a:endParaRPr>
            </a:p>
          </p:txBody>
        </p:sp>
        <p:grpSp>
          <p:nvGrpSpPr>
            <p:cNvPr id="45" name="组合 44"/>
            <p:cNvGrpSpPr/>
            <p:nvPr/>
          </p:nvGrpSpPr>
          <p:grpSpPr>
            <a:xfrm>
              <a:off x="2506149" y="1638971"/>
              <a:ext cx="1194435" cy="1194435"/>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3A5A"/>
                  </a:solidFill>
                  <a:latin typeface="+mn-ea"/>
                </a:endParaRPr>
              </a:p>
            </p:txBody>
          </p:sp>
          <p:sp>
            <p:nvSpPr>
              <p:cNvPr id="48" name="椭圆 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3A5A"/>
                  </a:solidFill>
                  <a:latin typeface="+mn-ea"/>
                </a:endParaRPr>
              </a:p>
            </p:txBody>
          </p:sp>
        </p:grpSp>
        <p:sp>
          <p:nvSpPr>
            <p:cNvPr id="46" name="文本框 26"/>
            <p:cNvSpPr>
              <a:spLocks noChangeArrowheads="1"/>
            </p:cNvSpPr>
            <p:nvPr/>
          </p:nvSpPr>
          <p:spPr bwMode="auto">
            <a:xfrm>
              <a:off x="2569727" y="2026504"/>
              <a:ext cx="1107997" cy="461665"/>
            </a:xfrm>
            <a:prstGeom prst="rect">
              <a:avLst/>
            </a:prstGeom>
            <a:noFill/>
            <a:ln>
              <a:noFill/>
            </a:ln>
          </p:spPr>
          <p:txBody>
            <a:bodyPr wrap="none">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400" dirty="0">
                  <a:solidFill>
                    <a:srgbClr val="163A5A"/>
                  </a:solidFill>
                  <a:latin typeface="+mn-ea"/>
                  <a:ea typeface="+mn-ea"/>
                  <a:sym typeface="方正兰亭黑_GBK" pitchFamily="2" charset="-122"/>
                </a:rPr>
                <a:t>关键词</a:t>
              </a:r>
              <a:endParaRPr lang="zh-CN" altLang="en-US" sz="1400" dirty="0">
                <a:solidFill>
                  <a:srgbClr val="163A5A"/>
                </a:solidFill>
                <a:latin typeface="+mn-ea"/>
                <a:ea typeface="+mn-ea"/>
              </a:endParaRPr>
            </a:p>
          </p:txBody>
        </p:sp>
      </p:grpSp>
      <p:grpSp>
        <p:nvGrpSpPr>
          <p:cNvPr id="49" name="组合 48"/>
          <p:cNvGrpSpPr/>
          <p:nvPr/>
        </p:nvGrpSpPr>
        <p:grpSpPr>
          <a:xfrm>
            <a:off x="1330040" y="3727954"/>
            <a:ext cx="952500" cy="953690"/>
            <a:chOff x="1466850" y="2849166"/>
            <a:chExt cx="952500" cy="953690"/>
          </a:xfrm>
        </p:grpSpPr>
        <p:sp>
          <p:nvSpPr>
            <p:cNvPr id="50" name="椭圆 6"/>
            <p:cNvSpPr>
              <a:spLocks noChangeArrowheads="1"/>
            </p:cNvSpPr>
            <p:nvPr/>
          </p:nvSpPr>
          <p:spPr bwMode="auto">
            <a:xfrm>
              <a:off x="1466850" y="2849166"/>
              <a:ext cx="952500" cy="953690"/>
            </a:xfrm>
            <a:prstGeom prst="ellipse">
              <a:avLst/>
            </a:prstGeom>
            <a:solidFill>
              <a:schemeClr val="accent2">
                <a:alpha val="29803"/>
              </a:schemeClr>
            </a:solidFill>
            <a:ln>
              <a:noFill/>
            </a:ln>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FFFFFF"/>
                </a:solidFill>
                <a:latin typeface="+mn-ea"/>
                <a:ea typeface="+mn-ea"/>
                <a:sym typeface="方正兰亭黑_GBK" pitchFamily="2" charset="-122"/>
              </a:endParaRPr>
            </a:p>
          </p:txBody>
        </p:sp>
        <p:grpSp>
          <p:nvGrpSpPr>
            <p:cNvPr id="51" name="组合 50"/>
            <p:cNvGrpSpPr/>
            <p:nvPr/>
          </p:nvGrpSpPr>
          <p:grpSpPr>
            <a:xfrm>
              <a:off x="1542455" y="2925355"/>
              <a:ext cx="801290" cy="801290"/>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54" name="椭圆 5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sp>
          <p:nvSpPr>
            <p:cNvPr id="52" name="文本框 10"/>
            <p:cNvSpPr>
              <a:spLocks noChangeArrowheads="1"/>
            </p:cNvSpPr>
            <p:nvPr/>
          </p:nvSpPr>
          <p:spPr bwMode="auto">
            <a:xfrm>
              <a:off x="1540505" y="3172112"/>
              <a:ext cx="8002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dirty="0">
                  <a:latin typeface="+mn-ea"/>
                  <a:ea typeface="+mn-ea"/>
                  <a:sym typeface="方正兰亭黑_GBK" pitchFamily="2" charset="-122"/>
                </a:rPr>
                <a:t>关键词</a:t>
              </a:r>
              <a:endParaRPr lang="zh-CN" altLang="en-US" sz="1600" dirty="0">
                <a:latin typeface="+mn-ea"/>
                <a:ea typeface="+mn-ea"/>
              </a:endParaRPr>
            </a:p>
          </p:txBody>
        </p:sp>
      </p:grpSp>
      <p:grpSp>
        <p:nvGrpSpPr>
          <p:cNvPr id="55" name="组合 54"/>
          <p:cNvGrpSpPr/>
          <p:nvPr/>
        </p:nvGrpSpPr>
        <p:grpSpPr>
          <a:xfrm>
            <a:off x="3962512" y="3656269"/>
            <a:ext cx="1224209" cy="1224209"/>
            <a:chOff x="2450306" y="1581150"/>
            <a:chExt cx="1306116" cy="1306116"/>
          </a:xfrm>
        </p:grpSpPr>
        <p:sp>
          <p:nvSpPr>
            <p:cNvPr id="56" name="椭圆 27"/>
            <p:cNvSpPr>
              <a:spLocks noChangeArrowheads="1"/>
            </p:cNvSpPr>
            <p:nvPr/>
          </p:nvSpPr>
          <p:spPr bwMode="auto">
            <a:xfrm>
              <a:off x="2450306" y="1581150"/>
              <a:ext cx="1306116" cy="1306116"/>
            </a:xfrm>
            <a:prstGeom prst="ellipse">
              <a:avLst/>
            </a:prstGeom>
            <a:solidFill>
              <a:schemeClr val="accent3"/>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FFFFFF"/>
                </a:solidFill>
                <a:latin typeface="+mn-ea"/>
                <a:ea typeface="+mn-ea"/>
                <a:sym typeface="方正兰亭黑_GBK" pitchFamily="2" charset="-122"/>
              </a:endParaRPr>
            </a:p>
          </p:txBody>
        </p:sp>
        <p:grpSp>
          <p:nvGrpSpPr>
            <p:cNvPr id="57" name="组合 56"/>
            <p:cNvGrpSpPr/>
            <p:nvPr/>
          </p:nvGrpSpPr>
          <p:grpSpPr>
            <a:xfrm>
              <a:off x="2506149" y="1638971"/>
              <a:ext cx="1194435" cy="1194435"/>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60" name="椭圆 5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sp>
          <p:nvSpPr>
            <p:cNvPr id="58" name="文本框 26"/>
            <p:cNvSpPr>
              <a:spLocks noChangeArrowheads="1"/>
            </p:cNvSpPr>
            <p:nvPr/>
          </p:nvSpPr>
          <p:spPr bwMode="auto">
            <a:xfrm>
              <a:off x="2532662" y="2026504"/>
              <a:ext cx="1182129" cy="492553"/>
            </a:xfrm>
            <a:prstGeom prst="rect">
              <a:avLst/>
            </a:prstGeom>
            <a:noFill/>
            <a:ln>
              <a:noFill/>
            </a:ln>
          </p:spPr>
          <p:txBody>
            <a:bodyPr wrap="none">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400" dirty="0">
                  <a:latin typeface="+mn-ea"/>
                  <a:ea typeface="+mn-ea"/>
                  <a:sym typeface="方正兰亭黑_GBK" pitchFamily="2" charset="-122"/>
                </a:rPr>
                <a:t>关键词</a:t>
              </a:r>
              <a:endParaRPr lang="zh-CN" altLang="en-US" sz="1400" dirty="0">
                <a:latin typeface="+mn-ea"/>
                <a:ea typeface="+mn-ea"/>
              </a:endParaRPr>
            </a:p>
          </p:txBody>
        </p:sp>
      </p:grpSp>
      <p:grpSp>
        <p:nvGrpSpPr>
          <p:cNvPr id="61" name="组合 60"/>
          <p:cNvGrpSpPr/>
          <p:nvPr/>
        </p:nvGrpSpPr>
        <p:grpSpPr>
          <a:xfrm>
            <a:off x="5404597" y="1879322"/>
            <a:ext cx="1773555" cy="1773555"/>
            <a:chOff x="2450306" y="1581150"/>
            <a:chExt cx="1306116" cy="1306116"/>
          </a:xfrm>
        </p:grpSpPr>
        <p:sp>
          <p:nvSpPr>
            <p:cNvPr id="62" name="椭圆 27"/>
            <p:cNvSpPr>
              <a:spLocks noChangeArrowheads="1"/>
            </p:cNvSpPr>
            <p:nvPr/>
          </p:nvSpPr>
          <p:spPr bwMode="auto">
            <a:xfrm>
              <a:off x="2450306" y="1581150"/>
              <a:ext cx="1306116" cy="1306116"/>
            </a:xfrm>
            <a:prstGeom prst="ellipse">
              <a:avLst/>
            </a:prstGeom>
            <a:solidFill>
              <a:schemeClr val="tx2"/>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163A5A"/>
                </a:solidFill>
                <a:latin typeface="+mn-ea"/>
                <a:ea typeface="+mn-ea"/>
                <a:sym typeface="方正兰亭黑_GBK" pitchFamily="2" charset="-122"/>
              </a:endParaRPr>
            </a:p>
          </p:txBody>
        </p:sp>
        <p:grpSp>
          <p:nvGrpSpPr>
            <p:cNvPr id="63" name="组合 62"/>
            <p:cNvGrpSpPr/>
            <p:nvPr/>
          </p:nvGrpSpPr>
          <p:grpSpPr>
            <a:xfrm>
              <a:off x="2506149" y="1638971"/>
              <a:ext cx="1194435" cy="1194435"/>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3A5A"/>
                  </a:solidFill>
                  <a:latin typeface="+mn-ea"/>
                </a:endParaRPr>
              </a:p>
            </p:txBody>
          </p:sp>
          <p:sp>
            <p:nvSpPr>
              <p:cNvPr id="66" name="椭圆 6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3A5A"/>
                  </a:solidFill>
                  <a:latin typeface="+mn-ea"/>
                </a:endParaRPr>
              </a:p>
            </p:txBody>
          </p:sp>
        </p:grpSp>
        <p:sp>
          <p:nvSpPr>
            <p:cNvPr id="64" name="文本框 26"/>
            <p:cNvSpPr>
              <a:spLocks noChangeArrowheads="1"/>
            </p:cNvSpPr>
            <p:nvPr/>
          </p:nvSpPr>
          <p:spPr bwMode="auto">
            <a:xfrm>
              <a:off x="2602410" y="2026504"/>
              <a:ext cx="1042630" cy="430651"/>
            </a:xfrm>
            <a:prstGeom prst="rect">
              <a:avLst/>
            </a:prstGeom>
            <a:noFill/>
            <a:ln>
              <a:noFill/>
            </a:ln>
          </p:spPr>
          <p:txBody>
            <a:bodyPr wrap="none">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3200" dirty="0">
                  <a:solidFill>
                    <a:srgbClr val="163A5A"/>
                  </a:solidFill>
                  <a:latin typeface="+mn-ea"/>
                  <a:ea typeface="+mn-ea"/>
                  <a:sym typeface="方正兰亭黑_GBK" pitchFamily="2" charset="-122"/>
                </a:rPr>
                <a:t>关键词</a:t>
              </a:r>
              <a:endParaRPr lang="zh-CN" altLang="en-US" sz="1800" dirty="0">
                <a:solidFill>
                  <a:srgbClr val="163A5A"/>
                </a:solidFill>
                <a:latin typeface="+mn-ea"/>
                <a:ea typeface="+mn-ea"/>
              </a:endParaRPr>
            </a:p>
          </p:txBody>
        </p:sp>
      </p:grpSp>
      <p:sp>
        <p:nvSpPr>
          <p:cNvPr id="67" name="椭圆 66"/>
          <p:cNvSpPr/>
          <p:nvPr/>
        </p:nvSpPr>
        <p:spPr>
          <a:xfrm>
            <a:off x="886750" y="3390369"/>
            <a:ext cx="370327" cy="37032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68" name="椭圆 67"/>
          <p:cNvSpPr/>
          <p:nvPr/>
        </p:nvSpPr>
        <p:spPr>
          <a:xfrm>
            <a:off x="3563207" y="4891852"/>
            <a:ext cx="407360" cy="407360"/>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69" name="椭圆 68"/>
          <p:cNvSpPr/>
          <p:nvPr/>
        </p:nvSpPr>
        <p:spPr>
          <a:xfrm>
            <a:off x="7449406" y="2932443"/>
            <a:ext cx="483363" cy="483363"/>
          </a:xfrm>
          <a:prstGeom prst="ellipse">
            <a:avLst/>
          </a:prstGeom>
          <a:solidFill>
            <a:schemeClr val="tx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16"/>
                                        </p:tgtEl>
                                        <p:attrNameLst>
                                          <p:attrName>r</p:attrName>
                                        </p:attrNameLst>
                                      </p:cBhvr>
                                    </p:animRot>
                                    <p:animRot by="-240000">
                                      <p:cBhvr>
                                        <p:cTn id="12" dur="200" fill="hold">
                                          <p:stCondLst>
                                            <p:cond delay="200"/>
                                          </p:stCondLst>
                                        </p:cTn>
                                        <p:tgtEl>
                                          <p:spTgt spid="16"/>
                                        </p:tgtEl>
                                        <p:attrNameLst>
                                          <p:attrName>r</p:attrName>
                                        </p:attrNameLst>
                                      </p:cBhvr>
                                    </p:animRot>
                                    <p:animRot by="240000">
                                      <p:cBhvr>
                                        <p:cTn id="13" dur="200" fill="hold">
                                          <p:stCondLst>
                                            <p:cond delay="400"/>
                                          </p:stCondLst>
                                        </p:cTn>
                                        <p:tgtEl>
                                          <p:spTgt spid="16"/>
                                        </p:tgtEl>
                                        <p:attrNameLst>
                                          <p:attrName>r</p:attrName>
                                        </p:attrNameLst>
                                      </p:cBhvr>
                                    </p:animRot>
                                    <p:animRot by="-240000">
                                      <p:cBhvr>
                                        <p:cTn id="14" dur="200" fill="hold">
                                          <p:stCondLst>
                                            <p:cond delay="600"/>
                                          </p:stCondLst>
                                        </p:cTn>
                                        <p:tgtEl>
                                          <p:spTgt spid="16"/>
                                        </p:tgtEl>
                                        <p:attrNameLst>
                                          <p:attrName>r</p:attrName>
                                        </p:attrNameLst>
                                      </p:cBhvr>
                                    </p:animRot>
                                    <p:animRot by="120000">
                                      <p:cBhvr>
                                        <p:cTn id="15" dur="200" fill="hold">
                                          <p:stCondLst>
                                            <p:cond delay="800"/>
                                          </p:stCondLst>
                                        </p:cTn>
                                        <p:tgtEl>
                                          <p:spTgt spid="16"/>
                                        </p:tgtEl>
                                        <p:attrNameLst>
                                          <p:attrName>r</p:attrName>
                                        </p:attrNameLst>
                                      </p:cBhvr>
                                    </p:animRo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400"/>
                                        <p:tgtEl>
                                          <p:spTgt spid="67"/>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400"/>
                                        <p:tgtEl>
                                          <p:spTgt spid="34"/>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400"/>
                                        <p:tgtEl>
                                          <p:spTgt spid="49"/>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400"/>
                                        <p:tgtEl>
                                          <p:spTgt spid="31"/>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400"/>
                                        <p:tgtEl>
                                          <p:spTgt spid="43"/>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left)">
                                      <p:cBhvr>
                                        <p:cTn id="39" dur="400"/>
                                        <p:tgtEl>
                                          <p:spTgt spid="37"/>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left)">
                                      <p:cBhvr>
                                        <p:cTn id="43" dur="400"/>
                                        <p:tgtEl>
                                          <p:spTgt spid="3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400"/>
                                        <p:tgtEl>
                                          <p:spTgt spid="32"/>
                                        </p:tgtEl>
                                      </p:cBhvr>
                                    </p:animEffect>
                                  </p:childTnLst>
                                </p:cTn>
                              </p:par>
                            </p:childTnLst>
                          </p:cTn>
                        </p:par>
                        <p:par>
                          <p:cTn id="48" fill="hold">
                            <p:stCondLst>
                              <p:cond delay="4500"/>
                            </p:stCondLst>
                            <p:childTnLst>
                              <p:par>
                                <p:cTn id="49" presetID="10" presetClass="entr" presetSubtype="0"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400"/>
                                        <p:tgtEl>
                                          <p:spTgt spid="55"/>
                                        </p:tgtEl>
                                      </p:cBhvr>
                                    </p:animEffect>
                                  </p:childTnLst>
                                </p:cTn>
                              </p:par>
                            </p:childTnLst>
                          </p:cTn>
                        </p:par>
                        <p:par>
                          <p:cTn id="52" fill="hold">
                            <p:stCondLst>
                              <p:cond delay="5000"/>
                            </p:stCondLst>
                            <p:childTnLst>
                              <p:par>
                                <p:cTn id="53" presetID="22" presetClass="entr" presetSubtype="1"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up)">
                                      <p:cBhvr>
                                        <p:cTn id="55" dur="400"/>
                                        <p:tgtEl>
                                          <p:spTgt spid="35"/>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fade">
                                      <p:cBhvr>
                                        <p:cTn id="59" dur="400"/>
                                        <p:tgtEl>
                                          <p:spTgt spid="68"/>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400"/>
                                        <p:tgtEl>
                                          <p:spTgt spid="39"/>
                                        </p:tgtEl>
                                      </p:cBhvr>
                                    </p:animEffect>
                                  </p:childTnLst>
                                </p:cTn>
                              </p:par>
                            </p:childTnLst>
                          </p:cTn>
                        </p:par>
                        <p:par>
                          <p:cTn id="64" fill="hold">
                            <p:stCondLst>
                              <p:cond delay="6500"/>
                            </p:stCondLst>
                            <p:childTnLst>
                              <p:par>
                                <p:cTn id="65" presetID="22" presetClass="entr" presetSubtype="4"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down)">
                                      <p:cBhvr>
                                        <p:cTn id="67" dur="400"/>
                                        <p:tgtEl>
                                          <p:spTgt spid="33"/>
                                        </p:tgtEl>
                                      </p:cBhvr>
                                    </p:animEffect>
                                  </p:childTnLst>
                                </p:cTn>
                              </p:par>
                            </p:childTnLst>
                          </p:cTn>
                        </p:par>
                        <p:par>
                          <p:cTn id="68" fill="hold">
                            <p:stCondLst>
                              <p:cond delay="7000"/>
                            </p:stCondLst>
                            <p:childTnLst>
                              <p:par>
                                <p:cTn id="69" presetID="10" presetClass="entr" presetSubtype="0"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fade">
                                      <p:cBhvr>
                                        <p:cTn id="71" dur="400"/>
                                        <p:tgtEl>
                                          <p:spTgt spid="61"/>
                                        </p:tgtEl>
                                      </p:cBhvr>
                                    </p:animEffect>
                                  </p:childTnLst>
                                </p:cTn>
                              </p:par>
                            </p:childTnLst>
                          </p:cTn>
                        </p:par>
                        <p:par>
                          <p:cTn id="72" fill="hold">
                            <p:stCondLst>
                              <p:cond delay="7500"/>
                            </p:stCondLst>
                            <p:childTnLst>
                              <p:par>
                                <p:cTn id="73" presetID="22" presetClass="entr" presetSubtype="8" fill="hold"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400"/>
                                        <p:tgtEl>
                                          <p:spTgt spid="36"/>
                                        </p:tgtEl>
                                      </p:cBhvr>
                                    </p:animEffect>
                                  </p:childTnLst>
                                </p:cTn>
                              </p:par>
                            </p:childTnLst>
                          </p:cTn>
                        </p:par>
                        <p:par>
                          <p:cTn id="76" fill="hold">
                            <p:stCondLst>
                              <p:cond delay="80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400"/>
                                        <p:tgtEl>
                                          <p:spTgt spid="69"/>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wipe(left)">
                                      <p:cBhvr>
                                        <p:cTn id="83" dur="400"/>
                                        <p:tgtEl>
                                          <p:spTgt spid="40"/>
                                        </p:tgtEl>
                                      </p:cBhvr>
                                    </p:animEffect>
                                  </p:childTnLst>
                                </p:cTn>
                              </p:par>
                            </p:childTnLst>
                          </p:cTn>
                        </p:par>
                        <p:par>
                          <p:cTn id="84" fill="hold">
                            <p:stCondLst>
                              <p:cond delay="9000"/>
                            </p:stCondLst>
                            <p:childTnLst>
                              <p:par>
                                <p:cTn id="85" presetID="2" presetClass="entr" presetSubtype="2" fill="hold" grpId="0" nodeType="afterEffect">
                                  <p:stCondLst>
                                    <p:cond delay="0"/>
                                  </p:stCondLst>
                                  <p:iterate type="lt">
                                    <p:tmPct val="15000"/>
                                  </p:iterate>
                                  <p:childTnLst>
                                    <p:set>
                                      <p:cBhvr>
                                        <p:cTn id="86" dur="1" fill="hold">
                                          <p:stCondLst>
                                            <p:cond delay="0"/>
                                          </p:stCondLst>
                                        </p:cTn>
                                        <p:tgtEl>
                                          <p:spTgt spid="41"/>
                                        </p:tgtEl>
                                        <p:attrNameLst>
                                          <p:attrName>style.visibility</p:attrName>
                                        </p:attrNameLst>
                                      </p:cBhvr>
                                      <p:to>
                                        <p:strVal val="visible"/>
                                      </p:to>
                                    </p:set>
                                    <p:anim calcmode="lin" valueType="num">
                                      <p:cBhvr additive="base">
                                        <p:cTn id="87" dur="500" fill="hold"/>
                                        <p:tgtEl>
                                          <p:spTgt spid="41"/>
                                        </p:tgtEl>
                                        <p:attrNameLst>
                                          <p:attrName>ppt_x</p:attrName>
                                        </p:attrNameLst>
                                      </p:cBhvr>
                                      <p:tavLst>
                                        <p:tav tm="0">
                                          <p:val>
                                            <p:strVal val="1+#ppt_w/2"/>
                                          </p:val>
                                        </p:tav>
                                        <p:tav tm="100000">
                                          <p:val>
                                            <p:strVal val="#ppt_x"/>
                                          </p:val>
                                        </p:tav>
                                      </p:tavLst>
                                    </p:anim>
                                    <p:anim calcmode="lin" valueType="num">
                                      <p:cBhvr additive="base">
                                        <p:cTn id="88" dur="500" fill="hold"/>
                                        <p:tgtEl>
                                          <p:spTgt spid="41"/>
                                        </p:tgtEl>
                                        <p:attrNameLst>
                                          <p:attrName>ppt_y</p:attrName>
                                        </p:attrNameLst>
                                      </p:cBhvr>
                                      <p:tavLst>
                                        <p:tav tm="0">
                                          <p:val>
                                            <p:strVal val="#ppt_y"/>
                                          </p:val>
                                        </p:tav>
                                        <p:tav tm="100000">
                                          <p:val>
                                            <p:strVal val="#ppt_y"/>
                                          </p:val>
                                        </p:tav>
                                      </p:tavLst>
                                    </p:anim>
                                  </p:childTnLst>
                                </p:cTn>
                              </p:par>
                            </p:childTnLst>
                          </p:cTn>
                        </p:par>
                        <p:par>
                          <p:cTn id="89" fill="hold">
                            <p:stCondLst>
                              <p:cond delay="8675"/>
                            </p:stCondLst>
                            <p:childTnLst>
                              <p:par>
                                <p:cTn id="90" presetID="22" presetClass="entr" presetSubtype="1" fill="hold" grpId="0" nodeType="after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wipe(up)">
                                      <p:cBhvr>
                                        <p:cTn id="9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7" grpId="0"/>
      <p:bldP spid="38" grpId="0"/>
      <p:bldP spid="39" grpId="0"/>
      <p:bldP spid="40" grpId="0"/>
      <p:bldP spid="41" grpId="0"/>
      <p:bldP spid="42" grpId="0"/>
      <p:bldP spid="67" grpId="0" animBg="1"/>
      <p:bldP spid="68" grpId="0" animBg="1"/>
      <p:bldP spid="6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901914"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119718" y="312584"/>
            <a:ext cx="1313180" cy="430887"/>
          </a:xfrm>
          <a:prstGeom prst="rect">
            <a:avLst/>
          </a:prstGeom>
          <a:noFill/>
        </p:spPr>
        <p:txBody>
          <a:bodyPr wrap="none" rtlCol="0">
            <a:spAutoFit/>
          </a:bodyPr>
          <a:lstStyle/>
          <a:p>
            <a:r>
              <a:rPr lang="zh-CN" altLang="en-US" sz="2200" dirty="0">
                <a:solidFill>
                  <a:schemeClr val="bg1">
                    <a:lumMod val="50000"/>
                  </a:schemeClr>
                </a:solidFill>
                <a:latin typeface="微软雅黑" panose="020B0503020204020204" pitchFamily="34" charset="-122"/>
                <a:ea typeface="微软雅黑" panose="020B0503020204020204" pitchFamily="34" charset="-122"/>
              </a:rPr>
              <a:t>课</a:t>
            </a:r>
            <a:r>
              <a:rPr lang="zh-CN" altLang="en-US" sz="2200" dirty="0" smtClean="0">
                <a:solidFill>
                  <a:schemeClr val="bg1">
                    <a:lumMod val="50000"/>
                  </a:schemeClr>
                </a:solidFill>
                <a:latin typeface="微软雅黑" panose="020B0503020204020204" pitchFamily="34" charset="-122"/>
                <a:ea typeface="微软雅黑" panose="020B0503020204020204" pitchFamily="34" charset="-122"/>
              </a:rPr>
              <a:t>前准备</a:t>
            </a:r>
          </a:p>
        </p:txBody>
      </p:sp>
      <p:cxnSp>
        <p:nvCxnSpPr>
          <p:cNvPr id="4" name="直接连接符 3"/>
          <p:cNvCxnSpPr/>
          <p:nvPr/>
        </p:nvCxnSpPr>
        <p:spPr>
          <a:xfrm>
            <a:off x="4636585"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854389" y="312584"/>
            <a:ext cx="1313180" cy="430887"/>
          </a:xfrm>
          <a:prstGeom prst="rect">
            <a:avLst/>
          </a:prstGeom>
          <a:noFill/>
        </p:spPr>
        <p:txBody>
          <a:bodyPr wrap="none" rtlCol="0">
            <a:spAutoFit/>
          </a:bodyPr>
          <a:lstStyle/>
          <a:p>
            <a:r>
              <a:rPr lang="zh-CN" altLang="en-US" sz="2200" dirty="0">
                <a:solidFill>
                  <a:schemeClr val="bg1">
                    <a:lumMod val="50000"/>
                  </a:schemeClr>
                </a:solidFill>
                <a:latin typeface="微软雅黑" panose="020B0503020204020204" pitchFamily="34" charset="-122"/>
                <a:ea typeface="微软雅黑" panose="020B0503020204020204" pitchFamily="34" charset="-122"/>
              </a:rPr>
              <a:t>课堂实施</a:t>
            </a:r>
            <a:endParaRPr lang="zh-CN" altLang="en-US" sz="2200" dirty="0" smtClean="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357809"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494930" y="312584"/>
            <a:ext cx="1313180" cy="430887"/>
          </a:xfrm>
          <a:prstGeom prst="rect">
            <a:avLst/>
          </a:prstGeom>
          <a:noFill/>
        </p:spPr>
        <p:txBody>
          <a:bodyPr wrap="none" rtlCol="0">
            <a:spAutoFit/>
          </a:bodyPr>
          <a:lstStyle/>
          <a:p>
            <a:r>
              <a:rPr lang="zh-CN" altLang="en-US" sz="2200" b="1" dirty="0" smtClean="0">
                <a:solidFill>
                  <a:schemeClr val="accent1"/>
                </a:solidFill>
                <a:latin typeface="微软雅黑" panose="020B0503020204020204" pitchFamily="34" charset="-122"/>
                <a:ea typeface="微软雅黑" panose="020B0503020204020204" pitchFamily="34" charset="-122"/>
              </a:rPr>
              <a:t>课后提升</a:t>
            </a:r>
          </a:p>
        </p:txBody>
      </p:sp>
      <p:sp>
        <p:nvSpPr>
          <p:cNvPr id="92" name="空心弧 91"/>
          <p:cNvSpPr/>
          <p:nvPr/>
        </p:nvSpPr>
        <p:spPr>
          <a:xfrm rot="5400000">
            <a:off x="-79749" y="1887371"/>
            <a:ext cx="4191608" cy="3899111"/>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5" tIns="60953" rIns="121905" bIns="60953" anchor="ctr"/>
          <a:lstStyle/>
          <a:p>
            <a:pPr algn="ctr" defTabSz="1218565">
              <a:spcBef>
                <a:spcPts val="0"/>
              </a:spcBef>
              <a:spcAft>
                <a:spcPts val="0"/>
              </a:spcAft>
              <a:defRPr/>
            </a:pPr>
            <a:endParaRPr lang="zh-CN" altLang="en-US" sz="330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93" name="直接连接符 92"/>
          <p:cNvCxnSpPr/>
          <p:nvPr/>
        </p:nvCxnSpPr>
        <p:spPr bwMode="auto">
          <a:xfrm>
            <a:off x="2828499" y="2000332"/>
            <a:ext cx="192168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bwMode="auto">
          <a:xfrm>
            <a:off x="2894687" y="5722047"/>
            <a:ext cx="1919567"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bwMode="auto">
          <a:xfrm>
            <a:off x="3990507" y="3262427"/>
            <a:ext cx="1778612"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a:endCxn id="122" idx="2"/>
          </p:cNvCxnSpPr>
          <p:nvPr/>
        </p:nvCxnSpPr>
        <p:spPr bwMode="auto">
          <a:xfrm>
            <a:off x="3797887" y="4576058"/>
            <a:ext cx="192068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97" name="矩形 96"/>
          <p:cNvSpPr/>
          <p:nvPr/>
        </p:nvSpPr>
        <p:spPr>
          <a:xfrm>
            <a:off x="6020690" y="1745448"/>
            <a:ext cx="2298035" cy="430873"/>
          </a:xfrm>
          <a:prstGeom prst="rect">
            <a:avLst/>
          </a:prstGeom>
        </p:spPr>
        <p:txBody>
          <a:bodyPr wrap="none" lIns="121905" tIns="60953" rIns="121905" bIns="60953">
            <a:spAutoFit/>
          </a:bodyPr>
          <a:lstStyle/>
          <a:p>
            <a:r>
              <a:rPr lang="zh-CN" altLang="en-US" sz="2000" dirty="0" smtClean="0">
                <a:latin typeface="微软雅黑" panose="020B0503020204020204" pitchFamily="34" charset="-122"/>
                <a:ea typeface="微软雅黑" panose="020B0503020204020204" pitchFamily="34" charset="-122"/>
              </a:rPr>
              <a:t>添加关键说明文本</a:t>
            </a:r>
            <a:endParaRPr lang="zh-CN" altLang="en-US" sz="2000" dirty="0">
              <a:latin typeface="微软雅黑" panose="020B0503020204020204" pitchFamily="34" charset="-122"/>
              <a:ea typeface="微软雅黑" panose="020B0503020204020204" pitchFamily="34" charset="-122"/>
            </a:endParaRPr>
          </a:p>
        </p:txBody>
      </p:sp>
      <p:grpSp>
        <p:nvGrpSpPr>
          <p:cNvPr id="99" name="组合 98"/>
          <p:cNvGrpSpPr/>
          <p:nvPr/>
        </p:nvGrpSpPr>
        <p:grpSpPr bwMode="auto">
          <a:xfrm>
            <a:off x="206702" y="2327598"/>
            <a:ext cx="3012465" cy="3013555"/>
            <a:chOff x="1103084" y="2155824"/>
            <a:chExt cx="3176815" cy="3176815"/>
          </a:xfrm>
        </p:grpSpPr>
        <p:sp>
          <p:nvSpPr>
            <p:cNvPr id="100" name="椭圆 99"/>
            <p:cNvSpPr/>
            <p:nvPr/>
          </p:nvSpPr>
          <p:spPr>
            <a:xfrm>
              <a:off x="1103084" y="2155824"/>
              <a:ext cx="3176815" cy="31768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spcBef>
                  <a:spcPts val="0"/>
                </a:spcBef>
                <a:spcAft>
                  <a:spcPts val="0"/>
                </a:spcAft>
                <a:defRPr/>
              </a:pPr>
              <a:endParaRPr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101" name="椭圆 100"/>
            <p:cNvSpPr/>
            <p:nvPr/>
          </p:nvSpPr>
          <p:spPr>
            <a:xfrm>
              <a:off x="1281790" y="2334530"/>
              <a:ext cx="2819403" cy="2819403"/>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spcBef>
                  <a:spcPts val="0"/>
                </a:spcBef>
                <a:spcAft>
                  <a:spcPts val="0"/>
                </a:spcAft>
                <a:defRPr/>
              </a:pPr>
              <a:endParaRPr lang="zh-CN" altLang="en-US">
                <a:latin typeface="Arial" panose="020B0604020202020204" pitchFamily="34" charset="0"/>
                <a:ea typeface="微软雅黑" panose="020B0503020204020204" pitchFamily="34" charset="-122"/>
                <a:cs typeface="Arial" panose="020B0604020202020204" pitchFamily="34" charset="0"/>
              </a:endParaRPr>
            </a:p>
          </p:txBody>
        </p:sp>
      </p:grpSp>
      <p:sp>
        <p:nvSpPr>
          <p:cNvPr id="102" name="椭圆 101"/>
          <p:cNvSpPr/>
          <p:nvPr/>
        </p:nvSpPr>
        <p:spPr>
          <a:xfrm>
            <a:off x="2525638" y="1711628"/>
            <a:ext cx="497682" cy="497862"/>
          </a:xfrm>
          <a:prstGeom prst="ellipse">
            <a:avLst/>
          </a:prstGeom>
          <a:solidFill>
            <a:schemeClr val="tx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dirty="0" smtClean="0"/>
              <a:t>1</a:t>
            </a:r>
            <a:endParaRPr lang="zh-CN" altLang="en-US" dirty="0"/>
          </a:p>
        </p:txBody>
      </p:sp>
      <p:sp>
        <p:nvSpPr>
          <p:cNvPr id="103" name="椭圆 102"/>
          <p:cNvSpPr/>
          <p:nvPr/>
        </p:nvSpPr>
        <p:spPr>
          <a:xfrm>
            <a:off x="3581618" y="2993154"/>
            <a:ext cx="497682" cy="497862"/>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dirty="0" smtClean="0"/>
              <a:t>2</a:t>
            </a:r>
            <a:endParaRPr lang="zh-CN" altLang="en-US" dirty="0"/>
          </a:p>
        </p:txBody>
      </p:sp>
      <p:sp>
        <p:nvSpPr>
          <p:cNvPr id="104" name="椭圆 103"/>
          <p:cNvSpPr/>
          <p:nvPr/>
        </p:nvSpPr>
        <p:spPr>
          <a:xfrm>
            <a:off x="3553702" y="4303314"/>
            <a:ext cx="497682" cy="497862"/>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dirty="0" smtClean="0"/>
              <a:t>3</a:t>
            </a:r>
            <a:endParaRPr lang="zh-CN" altLang="en-US" dirty="0"/>
          </a:p>
        </p:txBody>
      </p:sp>
      <p:sp>
        <p:nvSpPr>
          <p:cNvPr id="105" name="椭圆 104"/>
          <p:cNvSpPr/>
          <p:nvPr/>
        </p:nvSpPr>
        <p:spPr>
          <a:xfrm>
            <a:off x="2525638" y="5437185"/>
            <a:ext cx="497682" cy="497862"/>
          </a:xfrm>
          <a:prstGeom prst="ellipse">
            <a:avLst/>
          </a:prstGeom>
          <a:solidFill>
            <a:schemeClr val="accent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dirty="0" smtClean="0"/>
              <a:t>4</a:t>
            </a:r>
            <a:endParaRPr lang="zh-CN" altLang="en-US" dirty="0"/>
          </a:p>
        </p:txBody>
      </p:sp>
      <p:grpSp>
        <p:nvGrpSpPr>
          <p:cNvPr id="106" name="组合 105"/>
          <p:cNvGrpSpPr/>
          <p:nvPr/>
        </p:nvGrpSpPr>
        <p:grpSpPr>
          <a:xfrm>
            <a:off x="4725189" y="1430384"/>
            <a:ext cx="1145126" cy="1145540"/>
            <a:chOff x="3989630" y="984316"/>
            <a:chExt cx="858956" cy="858956"/>
          </a:xfrm>
        </p:grpSpPr>
        <p:grpSp>
          <p:nvGrpSpPr>
            <p:cNvPr id="107" name="组合 106"/>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111" name="同心圆 1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2" name="椭圆 1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8" name="组合 54"/>
            <p:cNvGrpSpPr>
              <a:grpSpLocks noChangeAspect="1"/>
            </p:cNvGrpSpPr>
            <p:nvPr/>
          </p:nvGrpSpPr>
          <p:grpSpPr bwMode="auto">
            <a:xfrm>
              <a:off x="4230408" y="1145668"/>
              <a:ext cx="389996" cy="469766"/>
              <a:chOff x="3452849" y="2667439"/>
              <a:chExt cx="239345" cy="288607"/>
            </a:xfrm>
          </p:grpSpPr>
          <p:sp>
            <p:nvSpPr>
              <p:cNvPr id="109"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tx2"/>
              </a:solidFill>
              <a:ln>
                <a:noFill/>
              </a:ln>
            </p:spPr>
            <p:txBody>
              <a:bodyPr lIns="121920" tIns="60960" rIns="121920" bIns="60960"/>
              <a:lstStyle/>
              <a:p>
                <a:pPr defTabSz="1218565">
                  <a:spcBef>
                    <a:spcPts val="0"/>
                  </a:spcBef>
                  <a:spcAft>
                    <a:spcPts val="0"/>
                  </a:spcAft>
                  <a:defRPr/>
                </a:pPr>
                <a:endParaRPr lang="zh-CN" altLang="en-US" sz="3300">
                  <a:latin typeface="Arial" panose="020B0604020202020204" pitchFamily="34" charset="0"/>
                  <a:ea typeface="微软雅黑" panose="020B0503020204020204" pitchFamily="34" charset="-122"/>
                  <a:cs typeface="Arial" panose="020B0604020202020204" pitchFamily="34" charset="0"/>
                </a:endParaRPr>
              </a:p>
            </p:txBody>
          </p:sp>
          <p:sp>
            <p:nvSpPr>
              <p:cNvPr id="110"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tx2"/>
              </a:solidFill>
              <a:ln>
                <a:noFill/>
              </a:ln>
            </p:spPr>
            <p:txBody>
              <a:bodyPr lIns="121920" tIns="60960" rIns="121920" bIns="60960"/>
              <a:lstStyle/>
              <a:p>
                <a:pPr defTabSz="1218565">
                  <a:spcBef>
                    <a:spcPts val="0"/>
                  </a:spcBef>
                  <a:spcAft>
                    <a:spcPts val="0"/>
                  </a:spcAft>
                  <a:defRPr/>
                </a:pPr>
                <a:endParaRPr lang="zh-CN" altLang="en-US" sz="3300">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113" name="组合 112"/>
          <p:cNvGrpSpPr/>
          <p:nvPr/>
        </p:nvGrpSpPr>
        <p:grpSpPr>
          <a:xfrm>
            <a:off x="5651844" y="2608814"/>
            <a:ext cx="1145126" cy="1145540"/>
            <a:chOff x="4684712" y="1948340"/>
            <a:chExt cx="858956" cy="858956"/>
          </a:xfrm>
        </p:grpSpPr>
        <p:grpSp>
          <p:nvGrpSpPr>
            <p:cNvPr id="114" name="组合 113"/>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7" name="椭圆 1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5"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p:spPr>
          <p:txBody>
            <a:bodyPr lIns="121920" tIns="60960" rIns="121920" bIns="60960"/>
            <a:lstStyle/>
            <a:p>
              <a:pPr defTabSz="1218565">
                <a:spcBef>
                  <a:spcPts val="0"/>
                </a:spcBef>
                <a:spcAft>
                  <a:spcPts val="0"/>
                </a:spcAft>
                <a:defRPr/>
              </a:pPr>
              <a:endParaRPr lang="zh-CN" altLang="en-US" sz="33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8" name="组合 117"/>
          <p:cNvGrpSpPr/>
          <p:nvPr/>
        </p:nvGrpSpPr>
        <p:grpSpPr>
          <a:xfrm>
            <a:off x="5693578" y="4003288"/>
            <a:ext cx="1145126" cy="1145540"/>
            <a:chOff x="4716016" y="2993953"/>
            <a:chExt cx="858956" cy="858956"/>
          </a:xfrm>
        </p:grpSpPr>
        <p:grpSp>
          <p:nvGrpSpPr>
            <p:cNvPr id="119" name="组合 118"/>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121" name="同心圆 1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2" name="椭圆 12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0"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accent3"/>
            </a:solidFill>
            <a:ln>
              <a:noFill/>
            </a:ln>
          </p:spPr>
          <p:txBody>
            <a:bodyPr lIns="121920" tIns="60960" rIns="121920" bIns="60960"/>
            <a:lstStyle/>
            <a:p>
              <a:pPr defTabSz="1218565">
                <a:spcBef>
                  <a:spcPts val="0"/>
                </a:spcBef>
                <a:spcAft>
                  <a:spcPts val="0"/>
                </a:spcAft>
                <a:defRPr/>
              </a:pPr>
              <a:endParaRPr lang="zh-CN" altLang="en-US" sz="33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3" name="组合 122"/>
          <p:cNvGrpSpPr/>
          <p:nvPr/>
        </p:nvGrpSpPr>
        <p:grpSpPr>
          <a:xfrm>
            <a:off x="4734809" y="5164467"/>
            <a:ext cx="1145126" cy="1145540"/>
            <a:chOff x="3996846" y="3864636"/>
            <a:chExt cx="858956" cy="858956"/>
          </a:xfrm>
        </p:grpSpPr>
        <p:grpSp>
          <p:nvGrpSpPr>
            <p:cNvPr id="124" name="组合 123"/>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7" name="椭圆 12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5"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accent5"/>
            </a:solidFill>
            <a:ln>
              <a:noFill/>
            </a:ln>
          </p:spPr>
          <p:txBody>
            <a:bodyPr lIns="121920" tIns="60960" rIns="121920" bIns="60960"/>
            <a:lstStyle/>
            <a:p>
              <a:pPr defTabSz="1218565">
                <a:spcBef>
                  <a:spcPts val="0"/>
                </a:spcBef>
                <a:spcAft>
                  <a:spcPts val="0"/>
                </a:spcAft>
                <a:defRPr/>
              </a:pPr>
              <a:endParaRPr lang="zh-CN" altLang="en-US" sz="3300">
                <a:latin typeface="Arial" panose="020B0604020202020204" pitchFamily="34" charset="0"/>
                <a:ea typeface="微软雅黑" panose="020B0503020204020204" pitchFamily="34" charset="-122"/>
                <a:cs typeface="Arial" panose="020B0604020202020204" pitchFamily="34" charset="0"/>
              </a:endParaRPr>
            </a:p>
          </p:txBody>
        </p:sp>
      </p:grpSp>
      <p:sp>
        <p:nvSpPr>
          <p:cNvPr id="128" name="矩形 127"/>
          <p:cNvSpPr/>
          <p:nvPr/>
        </p:nvSpPr>
        <p:spPr>
          <a:xfrm>
            <a:off x="6884673" y="3001780"/>
            <a:ext cx="1785074" cy="430873"/>
          </a:xfrm>
          <a:prstGeom prst="rect">
            <a:avLst/>
          </a:prstGeom>
        </p:spPr>
        <p:txBody>
          <a:bodyPr wrap="none" lIns="121905" tIns="60953" rIns="121905" bIns="60953">
            <a:spAutoFit/>
          </a:bodyPr>
          <a:lstStyle/>
          <a:p>
            <a:r>
              <a:rPr lang="zh-CN" altLang="en-US" sz="2000" dirty="0" smtClean="0">
                <a:latin typeface="微软雅黑" panose="020B0503020204020204" pitchFamily="34" charset="-122"/>
                <a:ea typeface="微软雅黑" panose="020B0503020204020204" pitchFamily="34" charset="-122"/>
              </a:rPr>
              <a:t>提炼精炼语句</a:t>
            </a:r>
            <a:endParaRPr lang="zh-CN" altLang="en-US" sz="2000" dirty="0">
              <a:latin typeface="微软雅黑" panose="020B0503020204020204" pitchFamily="34" charset="-122"/>
              <a:ea typeface="微软雅黑" panose="020B0503020204020204" pitchFamily="34" charset="-122"/>
            </a:endParaRPr>
          </a:p>
        </p:txBody>
      </p:sp>
      <p:sp>
        <p:nvSpPr>
          <p:cNvPr id="130" name="矩形 129"/>
          <p:cNvSpPr/>
          <p:nvPr/>
        </p:nvSpPr>
        <p:spPr>
          <a:xfrm>
            <a:off x="6984071" y="4336757"/>
            <a:ext cx="2041554" cy="430873"/>
          </a:xfrm>
          <a:prstGeom prst="rect">
            <a:avLst/>
          </a:prstGeom>
        </p:spPr>
        <p:txBody>
          <a:bodyPr wrap="none" lIns="121905" tIns="60953" rIns="121905" bIns="60953">
            <a:spAutoFit/>
          </a:bodyPr>
          <a:lstStyle/>
          <a:p>
            <a:r>
              <a:rPr lang="zh-CN" altLang="en-US" sz="2000" dirty="0" smtClean="0">
                <a:latin typeface="微软雅黑" panose="020B0503020204020204" pitchFamily="34" charset="-122"/>
                <a:ea typeface="微软雅黑" panose="020B0503020204020204" pitchFamily="34" charset="-122"/>
              </a:rPr>
              <a:t>关键的说明文本</a:t>
            </a:r>
            <a:endParaRPr lang="zh-CN" altLang="en-US" sz="2000" dirty="0">
              <a:latin typeface="微软雅黑" panose="020B0503020204020204" pitchFamily="34" charset="-122"/>
              <a:ea typeface="微软雅黑" panose="020B0503020204020204" pitchFamily="34" charset="-122"/>
            </a:endParaRPr>
          </a:p>
        </p:txBody>
      </p:sp>
      <p:sp>
        <p:nvSpPr>
          <p:cNvPr id="132" name="矩形 131"/>
          <p:cNvSpPr/>
          <p:nvPr/>
        </p:nvSpPr>
        <p:spPr>
          <a:xfrm>
            <a:off x="6084195" y="5470628"/>
            <a:ext cx="2298035" cy="430873"/>
          </a:xfrm>
          <a:prstGeom prst="rect">
            <a:avLst/>
          </a:prstGeom>
        </p:spPr>
        <p:txBody>
          <a:bodyPr wrap="none" lIns="121905" tIns="60953" rIns="121905" bIns="60953">
            <a:spAutoFit/>
          </a:bodyPr>
          <a:lstStyle/>
          <a:p>
            <a:r>
              <a:rPr lang="zh-CN" altLang="en-US" sz="2000" dirty="0" smtClean="0">
                <a:latin typeface="微软雅黑" panose="020B0503020204020204" pitchFamily="34" charset="-122"/>
                <a:ea typeface="微软雅黑" panose="020B0503020204020204" pitchFamily="34" charset="-122"/>
              </a:rPr>
              <a:t>语言精炼表达说明</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99"/>
                                            </p:tgtEl>
                                            <p:attrNameLst>
                                              <p:attrName>style.visibility</p:attrName>
                                            </p:attrNameLst>
                                          </p:cBhvr>
                                          <p:to>
                                            <p:strVal val="visible"/>
                                          </p:to>
                                        </p:set>
                                        <p:anim calcmode="lin" valueType="num">
                                          <p:cBhvr>
                                            <p:cTn id="7" dur="400" fill="hold"/>
                                            <p:tgtEl>
                                              <p:spTgt spid="99"/>
                                            </p:tgtEl>
                                            <p:attrNameLst>
                                              <p:attrName>ppt_w</p:attrName>
                                            </p:attrNameLst>
                                          </p:cBhvr>
                                          <p:tavLst>
                                            <p:tav tm="0">
                                              <p:val>
                                                <p:fltVal val="0"/>
                                              </p:val>
                                            </p:tav>
                                            <p:tav tm="100000">
                                              <p:val>
                                                <p:strVal val="#ppt_w"/>
                                              </p:val>
                                            </p:tav>
                                          </p:tavLst>
                                        </p:anim>
                                        <p:anim calcmode="lin" valueType="num">
                                          <p:cBhvr>
                                            <p:cTn id="8" dur="400" fill="hold"/>
                                            <p:tgtEl>
                                              <p:spTgt spid="99"/>
                                            </p:tgtEl>
                                            <p:attrNameLst>
                                              <p:attrName>ppt_h</p:attrName>
                                            </p:attrNameLst>
                                          </p:cBhvr>
                                          <p:tavLst>
                                            <p:tav tm="0">
                                              <p:val>
                                                <p:fltVal val="0"/>
                                              </p:val>
                                            </p:tav>
                                            <p:tav tm="100000">
                                              <p:val>
                                                <p:strVal val="#ppt_h"/>
                                              </p:val>
                                            </p:tav>
                                          </p:tavLst>
                                        </p:anim>
                                        <p:animEffect transition="in" filter="fade">
                                          <p:cBhvr>
                                            <p:cTn id="9" dur="400"/>
                                            <p:tgtEl>
                                              <p:spTgt spid="99"/>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wipe(up)">
                                          <p:cBhvr>
                                            <p:cTn id="13" dur="350"/>
                                            <p:tgtEl>
                                              <p:spTgt spid="92"/>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2"/>
                                            </p:tgtEl>
                                            <p:attrNameLst>
                                              <p:attrName>style.visibility</p:attrName>
                                            </p:attrNameLst>
                                          </p:cBhvr>
                                          <p:to>
                                            <p:strVal val="visible"/>
                                          </p:to>
                                        </p:set>
                                        <p:anim calcmode="lin" valueType="num">
                                          <p:cBhvr>
                                            <p:cTn id="17" dur="500" fill="hold"/>
                                            <p:tgtEl>
                                              <p:spTgt spid="102"/>
                                            </p:tgtEl>
                                            <p:attrNameLst>
                                              <p:attrName>ppt_w</p:attrName>
                                            </p:attrNameLst>
                                          </p:cBhvr>
                                          <p:tavLst>
                                            <p:tav tm="0">
                                              <p:val>
                                                <p:fltVal val="0"/>
                                              </p:val>
                                            </p:tav>
                                            <p:tav tm="100000">
                                              <p:val>
                                                <p:strVal val="#ppt_w"/>
                                              </p:val>
                                            </p:tav>
                                          </p:tavLst>
                                        </p:anim>
                                        <p:anim calcmode="lin" valueType="num">
                                          <p:cBhvr>
                                            <p:cTn id="18" dur="500" fill="hold"/>
                                            <p:tgtEl>
                                              <p:spTgt spid="102"/>
                                            </p:tgtEl>
                                            <p:attrNameLst>
                                              <p:attrName>ppt_h</p:attrName>
                                            </p:attrNameLst>
                                          </p:cBhvr>
                                          <p:tavLst>
                                            <p:tav tm="0">
                                              <p:val>
                                                <p:fltVal val="0"/>
                                              </p:val>
                                            </p:tav>
                                            <p:tav tm="100000">
                                              <p:val>
                                                <p:strVal val="#ppt_h"/>
                                              </p:val>
                                            </p:tav>
                                          </p:tavLst>
                                        </p:anim>
                                        <p:animEffect transition="in" filter="fade">
                                          <p:cBhvr>
                                            <p:cTn id="19" dur="500"/>
                                            <p:tgtEl>
                                              <p:spTgt spid="102"/>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wipe(left)">
                                          <p:cBhvr>
                                            <p:cTn id="23" dur="500"/>
                                            <p:tgtEl>
                                              <p:spTgt spid="93"/>
                                            </p:tgtEl>
                                          </p:cBhvr>
                                        </p:animEffect>
                                      </p:childTnLst>
                                    </p:cTn>
                                  </p:par>
                                </p:childTnLst>
                              </p:cTn>
                            </p:par>
                            <p:par>
                              <p:cTn id="24" fill="hold">
                                <p:stCondLst>
                                  <p:cond delay="2250"/>
                                </p:stCondLst>
                                <p:childTnLst>
                                  <p:par>
                                    <p:cTn id="25" presetID="2" presetClass="entr" presetSubtype="2" fill="hold" nodeType="afterEffect" p14:presetBounceEnd="40000">
                                      <p:stCondLst>
                                        <p:cond delay="0"/>
                                      </p:stCondLst>
                                      <p:childTnLst>
                                        <p:set>
                                          <p:cBhvr>
                                            <p:cTn id="26" dur="1" fill="hold">
                                              <p:stCondLst>
                                                <p:cond delay="0"/>
                                              </p:stCondLst>
                                            </p:cTn>
                                            <p:tgtEl>
                                              <p:spTgt spid="106"/>
                                            </p:tgtEl>
                                            <p:attrNameLst>
                                              <p:attrName>style.visibility</p:attrName>
                                            </p:attrNameLst>
                                          </p:cBhvr>
                                          <p:to>
                                            <p:strVal val="visible"/>
                                          </p:to>
                                        </p:set>
                                        <p:anim calcmode="lin" valueType="num" p14:bounceEnd="40000">
                                          <p:cBhvr additive="base">
                                            <p:cTn id="27" dur="500" fill="hold"/>
                                            <p:tgtEl>
                                              <p:spTgt spid="106"/>
                                            </p:tgtEl>
                                            <p:attrNameLst>
                                              <p:attrName>ppt_x</p:attrName>
                                            </p:attrNameLst>
                                          </p:cBhvr>
                                          <p:tavLst>
                                            <p:tav tm="0">
                                              <p:val>
                                                <p:strVal val="1+#ppt_w/2"/>
                                              </p:val>
                                            </p:tav>
                                            <p:tav tm="100000">
                                              <p:val>
                                                <p:strVal val="#ppt_x"/>
                                              </p:val>
                                            </p:tav>
                                          </p:tavLst>
                                        </p:anim>
                                        <p:anim calcmode="lin" valueType="num" p14:bounceEnd="40000">
                                          <p:cBhvr additive="base">
                                            <p:cTn id="28" dur="500" fill="hold"/>
                                            <p:tgtEl>
                                              <p:spTgt spid="106"/>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grpId="0" nodeType="after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wipe(left)">
                                          <p:cBhvr>
                                            <p:cTn id="32" dur="500"/>
                                            <p:tgtEl>
                                              <p:spTgt spid="97"/>
                                            </p:tgtEl>
                                          </p:cBhvr>
                                        </p:animEffect>
                                      </p:childTnLst>
                                    </p:cTn>
                                  </p:par>
                                  <p:par>
                                    <p:cTn id="33" presetID="53" presetClass="entr" presetSubtype="16" fill="hold" grpId="0" nodeType="withEffect">
                                      <p:stCondLst>
                                        <p:cond delay="750"/>
                                      </p:stCondLst>
                                      <p:childTnLst>
                                        <p:set>
                                          <p:cBhvr>
                                            <p:cTn id="34" dur="1" fill="hold">
                                              <p:stCondLst>
                                                <p:cond delay="0"/>
                                              </p:stCondLst>
                                            </p:cTn>
                                            <p:tgtEl>
                                              <p:spTgt spid="103"/>
                                            </p:tgtEl>
                                            <p:attrNameLst>
                                              <p:attrName>style.visibility</p:attrName>
                                            </p:attrNameLst>
                                          </p:cBhvr>
                                          <p:to>
                                            <p:strVal val="visible"/>
                                          </p:to>
                                        </p:set>
                                        <p:anim calcmode="lin" valueType="num">
                                          <p:cBhvr>
                                            <p:cTn id="35" dur="500" fill="hold"/>
                                            <p:tgtEl>
                                              <p:spTgt spid="103"/>
                                            </p:tgtEl>
                                            <p:attrNameLst>
                                              <p:attrName>ppt_w</p:attrName>
                                            </p:attrNameLst>
                                          </p:cBhvr>
                                          <p:tavLst>
                                            <p:tav tm="0">
                                              <p:val>
                                                <p:fltVal val="0"/>
                                              </p:val>
                                            </p:tav>
                                            <p:tav tm="100000">
                                              <p:val>
                                                <p:strVal val="#ppt_w"/>
                                              </p:val>
                                            </p:tav>
                                          </p:tavLst>
                                        </p:anim>
                                        <p:anim calcmode="lin" valueType="num">
                                          <p:cBhvr>
                                            <p:cTn id="36" dur="500" fill="hold"/>
                                            <p:tgtEl>
                                              <p:spTgt spid="103"/>
                                            </p:tgtEl>
                                            <p:attrNameLst>
                                              <p:attrName>ppt_h</p:attrName>
                                            </p:attrNameLst>
                                          </p:cBhvr>
                                          <p:tavLst>
                                            <p:tav tm="0">
                                              <p:val>
                                                <p:fltVal val="0"/>
                                              </p:val>
                                            </p:tav>
                                            <p:tav tm="100000">
                                              <p:val>
                                                <p:strVal val="#ppt_h"/>
                                              </p:val>
                                            </p:tav>
                                          </p:tavLst>
                                        </p:anim>
                                        <p:animEffect transition="in" filter="fade">
                                          <p:cBhvr>
                                            <p:cTn id="37" dur="500"/>
                                            <p:tgtEl>
                                              <p:spTgt spid="103"/>
                                            </p:tgtEl>
                                          </p:cBhvr>
                                        </p:animEffect>
                                      </p:childTnLst>
                                    </p:cTn>
                                  </p:par>
                                </p:childTnLst>
                              </p:cTn>
                            </p:par>
                            <p:par>
                              <p:cTn id="38" fill="hold">
                                <p:stCondLst>
                                  <p:cond delay="3250"/>
                                </p:stCondLst>
                                <p:childTnLst>
                                  <p:par>
                                    <p:cTn id="39" presetID="22" presetClass="entr" presetSubtype="8" fill="hold" nodeType="afterEffect">
                                      <p:stCondLst>
                                        <p:cond delay="0"/>
                                      </p:stCondLst>
                                      <p:childTnLst>
                                        <p:set>
                                          <p:cBhvr>
                                            <p:cTn id="40" dur="1" fill="hold">
                                              <p:stCondLst>
                                                <p:cond delay="0"/>
                                              </p:stCondLst>
                                            </p:cTn>
                                            <p:tgtEl>
                                              <p:spTgt spid="95"/>
                                            </p:tgtEl>
                                            <p:attrNameLst>
                                              <p:attrName>style.visibility</p:attrName>
                                            </p:attrNameLst>
                                          </p:cBhvr>
                                          <p:to>
                                            <p:strVal val="visible"/>
                                          </p:to>
                                        </p:set>
                                        <p:animEffect transition="in" filter="wipe(left)">
                                          <p:cBhvr>
                                            <p:cTn id="41" dur="500"/>
                                            <p:tgtEl>
                                              <p:spTgt spid="95"/>
                                            </p:tgtEl>
                                          </p:cBhvr>
                                        </p:animEffect>
                                      </p:childTnLst>
                                    </p:cTn>
                                  </p:par>
                                </p:childTnLst>
                              </p:cTn>
                            </p:par>
                            <p:par>
                              <p:cTn id="42" fill="hold">
                                <p:stCondLst>
                                  <p:cond delay="3750"/>
                                </p:stCondLst>
                                <p:childTnLst>
                                  <p:par>
                                    <p:cTn id="43" presetID="2" presetClass="entr" presetSubtype="2" fill="hold" nodeType="afterEffect" p14:presetBounceEnd="40000">
                                      <p:stCondLst>
                                        <p:cond delay="0"/>
                                      </p:stCondLst>
                                      <p:childTnLst>
                                        <p:set>
                                          <p:cBhvr>
                                            <p:cTn id="44" dur="1" fill="hold">
                                              <p:stCondLst>
                                                <p:cond delay="0"/>
                                              </p:stCondLst>
                                            </p:cTn>
                                            <p:tgtEl>
                                              <p:spTgt spid="113"/>
                                            </p:tgtEl>
                                            <p:attrNameLst>
                                              <p:attrName>style.visibility</p:attrName>
                                            </p:attrNameLst>
                                          </p:cBhvr>
                                          <p:to>
                                            <p:strVal val="visible"/>
                                          </p:to>
                                        </p:set>
                                        <p:anim calcmode="lin" valueType="num" p14:bounceEnd="40000">
                                          <p:cBhvr additive="base">
                                            <p:cTn id="45" dur="500" fill="hold"/>
                                            <p:tgtEl>
                                              <p:spTgt spid="113"/>
                                            </p:tgtEl>
                                            <p:attrNameLst>
                                              <p:attrName>ppt_x</p:attrName>
                                            </p:attrNameLst>
                                          </p:cBhvr>
                                          <p:tavLst>
                                            <p:tav tm="0">
                                              <p:val>
                                                <p:strVal val="1+#ppt_w/2"/>
                                              </p:val>
                                            </p:tav>
                                            <p:tav tm="100000">
                                              <p:val>
                                                <p:strVal val="#ppt_x"/>
                                              </p:val>
                                            </p:tav>
                                          </p:tavLst>
                                        </p:anim>
                                        <p:anim calcmode="lin" valueType="num" p14:bounceEnd="40000">
                                          <p:cBhvr additive="base">
                                            <p:cTn id="46" dur="500" fill="hold"/>
                                            <p:tgtEl>
                                              <p:spTgt spid="113"/>
                                            </p:tgtEl>
                                            <p:attrNameLst>
                                              <p:attrName>ppt_y</p:attrName>
                                            </p:attrNameLst>
                                          </p:cBhvr>
                                          <p:tavLst>
                                            <p:tav tm="0">
                                              <p:val>
                                                <p:strVal val="#ppt_y"/>
                                              </p:val>
                                            </p:tav>
                                            <p:tav tm="100000">
                                              <p:val>
                                                <p:strVal val="#ppt_y"/>
                                              </p:val>
                                            </p:tav>
                                          </p:tavLst>
                                        </p:anim>
                                      </p:childTnLst>
                                    </p:cTn>
                                  </p:par>
                                </p:childTnLst>
                              </p:cTn>
                            </p:par>
                            <p:par>
                              <p:cTn id="47" fill="hold">
                                <p:stCondLst>
                                  <p:cond delay="4250"/>
                                </p:stCondLst>
                                <p:childTnLst>
                                  <p:par>
                                    <p:cTn id="48" presetID="22" presetClass="entr" presetSubtype="8" fill="hold" grpId="0" nodeType="afterEffect">
                                      <p:stCondLst>
                                        <p:cond delay="0"/>
                                      </p:stCondLst>
                                      <p:childTnLst>
                                        <p:set>
                                          <p:cBhvr>
                                            <p:cTn id="49" dur="1" fill="hold">
                                              <p:stCondLst>
                                                <p:cond delay="0"/>
                                              </p:stCondLst>
                                            </p:cTn>
                                            <p:tgtEl>
                                              <p:spTgt spid="128"/>
                                            </p:tgtEl>
                                            <p:attrNameLst>
                                              <p:attrName>style.visibility</p:attrName>
                                            </p:attrNameLst>
                                          </p:cBhvr>
                                          <p:to>
                                            <p:strVal val="visible"/>
                                          </p:to>
                                        </p:set>
                                        <p:animEffect transition="in" filter="wipe(left)">
                                          <p:cBhvr>
                                            <p:cTn id="50" dur="500"/>
                                            <p:tgtEl>
                                              <p:spTgt spid="128"/>
                                            </p:tgtEl>
                                          </p:cBhvr>
                                        </p:animEffect>
                                      </p:childTnLst>
                                    </p:cTn>
                                  </p:par>
                                  <p:par>
                                    <p:cTn id="51" presetID="53" presetClass="entr" presetSubtype="16" fill="hold" grpId="0" nodeType="withEffect">
                                      <p:stCondLst>
                                        <p:cond delay="750"/>
                                      </p:stCondLst>
                                      <p:childTnLst>
                                        <p:set>
                                          <p:cBhvr>
                                            <p:cTn id="52" dur="1" fill="hold">
                                              <p:stCondLst>
                                                <p:cond delay="0"/>
                                              </p:stCondLst>
                                            </p:cTn>
                                            <p:tgtEl>
                                              <p:spTgt spid="104"/>
                                            </p:tgtEl>
                                            <p:attrNameLst>
                                              <p:attrName>style.visibility</p:attrName>
                                            </p:attrNameLst>
                                          </p:cBhvr>
                                          <p:to>
                                            <p:strVal val="visible"/>
                                          </p:to>
                                        </p:set>
                                        <p:anim calcmode="lin" valueType="num">
                                          <p:cBhvr>
                                            <p:cTn id="53" dur="500" fill="hold"/>
                                            <p:tgtEl>
                                              <p:spTgt spid="104"/>
                                            </p:tgtEl>
                                            <p:attrNameLst>
                                              <p:attrName>ppt_w</p:attrName>
                                            </p:attrNameLst>
                                          </p:cBhvr>
                                          <p:tavLst>
                                            <p:tav tm="0">
                                              <p:val>
                                                <p:fltVal val="0"/>
                                              </p:val>
                                            </p:tav>
                                            <p:tav tm="100000">
                                              <p:val>
                                                <p:strVal val="#ppt_w"/>
                                              </p:val>
                                            </p:tav>
                                          </p:tavLst>
                                        </p:anim>
                                        <p:anim calcmode="lin" valueType="num">
                                          <p:cBhvr>
                                            <p:cTn id="54" dur="500" fill="hold"/>
                                            <p:tgtEl>
                                              <p:spTgt spid="104"/>
                                            </p:tgtEl>
                                            <p:attrNameLst>
                                              <p:attrName>ppt_h</p:attrName>
                                            </p:attrNameLst>
                                          </p:cBhvr>
                                          <p:tavLst>
                                            <p:tav tm="0">
                                              <p:val>
                                                <p:fltVal val="0"/>
                                              </p:val>
                                            </p:tav>
                                            <p:tav tm="100000">
                                              <p:val>
                                                <p:strVal val="#ppt_h"/>
                                              </p:val>
                                            </p:tav>
                                          </p:tavLst>
                                        </p:anim>
                                        <p:animEffect transition="in" filter="fade">
                                          <p:cBhvr>
                                            <p:cTn id="55" dur="500"/>
                                            <p:tgtEl>
                                              <p:spTgt spid="104"/>
                                            </p:tgtEl>
                                          </p:cBhvr>
                                        </p:animEffect>
                                      </p:childTnLst>
                                    </p:cTn>
                                  </p:par>
                                </p:childTnLst>
                              </p:cTn>
                            </p:par>
                            <p:par>
                              <p:cTn id="56" fill="hold">
                                <p:stCondLst>
                                  <p:cond delay="4750"/>
                                </p:stCondLst>
                                <p:childTnLst>
                                  <p:par>
                                    <p:cTn id="57" presetID="22" presetClass="entr" presetSubtype="8" fill="hold" nodeType="afterEffect">
                                      <p:stCondLst>
                                        <p:cond delay="0"/>
                                      </p:stCondLst>
                                      <p:childTnLst>
                                        <p:set>
                                          <p:cBhvr>
                                            <p:cTn id="58" dur="1" fill="hold">
                                              <p:stCondLst>
                                                <p:cond delay="0"/>
                                              </p:stCondLst>
                                            </p:cTn>
                                            <p:tgtEl>
                                              <p:spTgt spid="96"/>
                                            </p:tgtEl>
                                            <p:attrNameLst>
                                              <p:attrName>style.visibility</p:attrName>
                                            </p:attrNameLst>
                                          </p:cBhvr>
                                          <p:to>
                                            <p:strVal val="visible"/>
                                          </p:to>
                                        </p:set>
                                        <p:animEffect transition="in" filter="wipe(left)">
                                          <p:cBhvr>
                                            <p:cTn id="59" dur="500"/>
                                            <p:tgtEl>
                                              <p:spTgt spid="96"/>
                                            </p:tgtEl>
                                          </p:cBhvr>
                                        </p:animEffect>
                                      </p:childTnLst>
                                    </p:cTn>
                                  </p:par>
                                </p:childTnLst>
                              </p:cTn>
                            </p:par>
                            <p:par>
                              <p:cTn id="60" fill="hold">
                                <p:stCondLst>
                                  <p:cond delay="5250"/>
                                </p:stCondLst>
                                <p:childTnLst>
                                  <p:par>
                                    <p:cTn id="61" presetID="2" presetClass="entr" presetSubtype="2" fill="hold" nodeType="afterEffect" p14:presetBounceEnd="40000">
                                      <p:stCondLst>
                                        <p:cond delay="0"/>
                                      </p:stCondLst>
                                      <p:childTnLst>
                                        <p:set>
                                          <p:cBhvr>
                                            <p:cTn id="62" dur="1" fill="hold">
                                              <p:stCondLst>
                                                <p:cond delay="0"/>
                                              </p:stCondLst>
                                            </p:cTn>
                                            <p:tgtEl>
                                              <p:spTgt spid="118"/>
                                            </p:tgtEl>
                                            <p:attrNameLst>
                                              <p:attrName>style.visibility</p:attrName>
                                            </p:attrNameLst>
                                          </p:cBhvr>
                                          <p:to>
                                            <p:strVal val="visible"/>
                                          </p:to>
                                        </p:set>
                                        <p:anim calcmode="lin" valueType="num" p14:bounceEnd="40000">
                                          <p:cBhvr additive="base">
                                            <p:cTn id="63" dur="500" fill="hold"/>
                                            <p:tgtEl>
                                              <p:spTgt spid="118"/>
                                            </p:tgtEl>
                                            <p:attrNameLst>
                                              <p:attrName>ppt_x</p:attrName>
                                            </p:attrNameLst>
                                          </p:cBhvr>
                                          <p:tavLst>
                                            <p:tav tm="0">
                                              <p:val>
                                                <p:strVal val="1+#ppt_w/2"/>
                                              </p:val>
                                            </p:tav>
                                            <p:tav tm="100000">
                                              <p:val>
                                                <p:strVal val="#ppt_x"/>
                                              </p:val>
                                            </p:tav>
                                          </p:tavLst>
                                        </p:anim>
                                        <p:anim calcmode="lin" valueType="num" p14:bounceEnd="40000">
                                          <p:cBhvr additive="base">
                                            <p:cTn id="64" dur="500" fill="hold"/>
                                            <p:tgtEl>
                                              <p:spTgt spid="118"/>
                                            </p:tgtEl>
                                            <p:attrNameLst>
                                              <p:attrName>ppt_y</p:attrName>
                                            </p:attrNameLst>
                                          </p:cBhvr>
                                          <p:tavLst>
                                            <p:tav tm="0">
                                              <p:val>
                                                <p:strVal val="#ppt_y"/>
                                              </p:val>
                                            </p:tav>
                                            <p:tav tm="100000">
                                              <p:val>
                                                <p:strVal val="#ppt_y"/>
                                              </p:val>
                                            </p:tav>
                                          </p:tavLst>
                                        </p:anim>
                                      </p:childTnLst>
                                    </p:cTn>
                                  </p:par>
                                </p:childTnLst>
                              </p:cTn>
                            </p:par>
                            <p:par>
                              <p:cTn id="65" fill="hold">
                                <p:stCondLst>
                                  <p:cond delay="5750"/>
                                </p:stCondLst>
                                <p:childTnLst>
                                  <p:par>
                                    <p:cTn id="66" presetID="22" presetClass="entr" presetSubtype="8" fill="hold" grpId="0" nodeType="afterEffect">
                                      <p:stCondLst>
                                        <p:cond delay="0"/>
                                      </p:stCondLst>
                                      <p:childTnLst>
                                        <p:set>
                                          <p:cBhvr>
                                            <p:cTn id="67" dur="1" fill="hold">
                                              <p:stCondLst>
                                                <p:cond delay="0"/>
                                              </p:stCondLst>
                                            </p:cTn>
                                            <p:tgtEl>
                                              <p:spTgt spid="130"/>
                                            </p:tgtEl>
                                            <p:attrNameLst>
                                              <p:attrName>style.visibility</p:attrName>
                                            </p:attrNameLst>
                                          </p:cBhvr>
                                          <p:to>
                                            <p:strVal val="visible"/>
                                          </p:to>
                                        </p:set>
                                        <p:animEffect transition="in" filter="wipe(left)">
                                          <p:cBhvr>
                                            <p:cTn id="68" dur="500"/>
                                            <p:tgtEl>
                                              <p:spTgt spid="130"/>
                                            </p:tgtEl>
                                          </p:cBhvr>
                                        </p:animEffect>
                                      </p:childTnLst>
                                    </p:cTn>
                                  </p:par>
                                  <p:par>
                                    <p:cTn id="69" presetID="53" presetClass="entr" presetSubtype="16" fill="hold" grpId="0" nodeType="withEffect">
                                      <p:stCondLst>
                                        <p:cond delay="750"/>
                                      </p:stCondLst>
                                      <p:childTnLst>
                                        <p:set>
                                          <p:cBhvr>
                                            <p:cTn id="70" dur="1" fill="hold">
                                              <p:stCondLst>
                                                <p:cond delay="0"/>
                                              </p:stCondLst>
                                            </p:cTn>
                                            <p:tgtEl>
                                              <p:spTgt spid="105"/>
                                            </p:tgtEl>
                                            <p:attrNameLst>
                                              <p:attrName>style.visibility</p:attrName>
                                            </p:attrNameLst>
                                          </p:cBhvr>
                                          <p:to>
                                            <p:strVal val="visible"/>
                                          </p:to>
                                        </p:set>
                                        <p:anim calcmode="lin" valueType="num">
                                          <p:cBhvr>
                                            <p:cTn id="71" dur="500" fill="hold"/>
                                            <p:tgtEl>
                                              <p:spTgt spid="105"/>
                                            </p:tgtEl>
                                            <p:attrNameLst>
                                              <p:attrName>ppt_w</p:attrName>
                                            </p:attrNameLst>
                                          </p:cBhvr>
                                          <p:tavLst>
                                            <p:tav tm="0">
                                              <p:val>
                                                <p:fltVal val="0"/>
                                              </p:val>
                                            </p:tav>
                                            <p:tav tm="100000">
                                              <p:val>
                                                <p:strVal val="#ppt_w"/>
                                              </p:val>
                                            </p:tav>
                                          </p:tavLst>
                                        </p:anim>
                                        <p:anim calcmode="lin" valueType="num">
                                          <p:cBhvr>
                                            <p:cTn id="72" dur="500" fill="hold"/>
                                            <p:tgtEl>
                                              <p:spTgt spid="105"/>
                                            </p:tgtEl>
                                            <p:attrNameLst>
                                              <p:attrName>ppt_h</p:attrName>
                                            </p:attrNameLst>
                                          </p:cBhvr>
                                          <p:tavLst>
                                            <p:tav tm="0">
                                              <p:val>
                                                <p:fltVal val="0"/>
                                              </p:val>
                                            </p:tav>
                                            <p:tav tm="100000">
                                              <p:val>
                                                <p:strVal val="#ppt_h"/>
                                              </p:val>
                                            </p:tav>
                                          </p:tavLst>
                                        </p:anim>
                                        <p:animEffect transition="in" filter="fade">
                                          <p:cBhvr>
                                            <p:cTn id="73" dur="500"/>
                                            <p:tgtEl>
                                              <p:spTgt spid="105"/>
                                            </p:tgtEl>
                                          </p:cBhvr>
                                        </p:animEffect>
                                      </p:childTnLst>
                                    </p:cTn>
                                  </p:par>
                                </p:childTnLst>
                              </p:cTn>
                            </p:par>
                            <p:par>
                              <p:cTn id="74" fill="hold">
                                <p:stCondLst>
                                  <p:cond delay="6250"/>
                                </p:stCondLst>
                                <p:childTnLst>
                                  <p:par>
                                    <p:cTn id="75" presetID="22" presetClass="entr" presetSubtype="8" fill="hold" nodeType="afterEffect">
                                      <p:stCondLst>
                                        <p:cond delay="0"/>
                                      </p:stCondLst>
                                      <p:childTnLst>
                                        <p:set>
                                          <p:cBhvr>
                                            <p:cTn id="76" dur="1" fill="hold">
                                              <p:stCondLst>
                                                <p:cond delay="0"/>
                                              </p:stCondLst>
                                            </p:cTn>
                                            <p:tgtEl>
                                              <p:spTgt spid="94"/>
                                            </p:tgtEl>
                                            <p:attrNameLst>
                                              <p:attrName>style.visibility</p:attrName>
                                            </p:attrNameLst>
                                          </p:cBhvr>
                                          <p:to>
                                            <p:strVal val="visible"/>
                                          </p:to>
                                        </p:set>
                                        <p:animEffect transition="in" filter="wipe(left)">
                                          <p:cBhvr>
                                            <p:cTn id="77" dur="500"/>
                                            <p:tgtEl>
                                              <p:spTgt spid="94"/>
                                            </p:tgtEl>
                                          </p:cBhvr>
                                        </p:animEffect>
                                      </p:childTnLst>
                                    </p:cTn>
                                  </p:par>
                                </p:childTnLst>
                              </p:cTn>
                            </p:par>
                            <p:par>
                              <p:cTn id="78" fill="hold">
                                <p:stCondLst>
                                  <p:cond delay="6750"/>
                                </p:stCondLst>
                                <p:childTnLst>
                                  <p:par>
                                    <p:cTn id="79" presetID="2" presetClass="entr" presetSubtype="2" fill="hold" nodeType="afterEffect" p14:presetBounceEnd="40000">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14:bounceEnd="40000">
                                          <p:cBhvr additive="base">
                                            <p:cTn id="81" dur="500" fill="hold"/>
                                            <p:tgtEl>
                                              <p:spTgt spid="123"/>
                                            </p:tgtEl>
                                            <p:attrNameLst>
                                              <p:attrName>ppt_x</p:attrName>
                                            </p:attrNameLst>
                                          </p:cBhvr>
                                          <p:tavLst>
                                            <p:tav tm="0">
                                              <p:val>
                                                <p:strVal val="1+#ppt_w/2"/>
                                              </p:val>
                                            </p:tav>
                                            <p:tav tm="100000">
                                              <p:val>
                                                <p:strVal val="#ppt_x"/>
                                              </p:val>
                                            </p:tav>
                                          </p:tavLst>
                                        </p:anim>
                                        <p:anim calcmode="lin" valueType="num" p14:bounceEnd="40000">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7250"/>
                                </p:stCondLst>
                                <p:childTnLst>
                                  <p:par>
                                    <p:cTn id="84" presetID="22" presetClass="entr" presetSubtype="8" fill="hold" grpId="0" nodeType="afterEffect">
                                      <p:stCondLst>
                                        <p:cond delay="0"/>
                                      </p:stCondLst>
                                      <p:childTnLst>
                                        <p:set>
                                          <p:cBhvr>
                                            <p:cTn id="85" dur="1" fill="hold">
                                              <p:stCondLst>
                                                <p:cond delay="0"/>
                                              </p:stCondLst>
                                            </p:cTn>
                                            <p:tgtEl>
                                              <p:spTgt spid="132"/>
                                            </p:tgtEl>
                                            <p:attrNameLst>
                                              <p:attrName>style.visibility</p:attrName>
                                            </p:attrNameLst>
                                          </p:cBhvr>
                                          <p:to>
                                            <p:strVal val="visible"/>
                                          </p:to>
                                        </p:set>
                                        <p:animEffect transition="in" filter="wipe(left)">
                                          <p:cBhvr>
                                            <p:cTn id="86"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02" grpId="0" animBg="1"/>
          <p:bldP spid="103" grpId="0" animBg="1"/>
          <p:bldP spid="104" grpId="0" animBg="1"/>
          <p:bldP spid="105" grpId="0" animBg="1"/>
          <p:bldP spid="128" grpId="0"/>
          <p:bldP spid="130" grpId="0"/>
          <p:bldP spid="1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99"/>
                                            </p:tgtEl>
                                            <p:attrNameLst>
                                              <p:attrName>style.visibility</p:attrName>
                                            </p:attrNameLst>
                                          </p:cBhvr>
                                          <p:to>
                                            <p:strVal val="visible"/>
                                          </p:to>
                                        </p:set>
                                        <p:anim calcmode="lin" valueType="num">
                                          <p:cBhvr>
                                            <p:cTn id="7" dur="400" fill="hold"/>
                                            <p:tgtEl>
                                              <p:spTgt spid="99"/>
                                            </p:tgtEl>
                                            <p:attrNameLst>
                                              <p:attrName>ppt_w</p:attrName>
                                            </p:attrNameLst>
                                          </p:cBhvr>
                                          <p:tavLst>
                                            <p:tav tm="0">
                                              <p:val>
                                                <p:fltVal val="0"/>
                                              </p:val>
                                            </p:tav>
                                            <p:tav tm="100000">
                                              <p:val>
                                                <p:strVal val="#ppt_w"/>
                                              </p:val>
                                            </p:tav>
                                          </p:tavLst>
                                        </p:anim>
                                        <p:anim calcmode="lin" valueType="num">
                                          <p:cBhvr>
                                            <p:cTn id="8" dur="400" fill="hold"/>
                                            <p:tgtEl>
                                              <p:spTgt spid="99"/>
                                            </p:tgtEl>
                                            <p:attrNameLst>
                                              <p:attrName>ppt_h</p:attrName>
                                            </p:attrNameLst>
                                          </p:cBhvr>
                                          <p:tavLst>
                                            <p:tav tm="0">
                                              <p:val>
                                                <p:fltVal val="0"/>
                                              </p:val>
                                            </p:tav>
                                            <p:tav tm="100000">
                                              <p:val>
                                                <p:strVal val="#ppt_h"/>
                                              </p:val>
                                            </p:tav>
                                          </p:tavLst>
                                        </p:anim>
                                        <p:animEffect transition="in" filter="fade">
                                          <p:cBhvr>
                                            <p:cTn id="9" dur="400"/>
                                            <p:tgtEl>
                                              <p:spTgt spid="99"/>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wipe(up)">
                                          <p:cBhvr>
                                            <p:cTn id="13" dur="350"/>
                                            <p:tgtEl>
                                              <p:spTgt spid="92"/>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2"/>
                                            </p:tgtEl>
                                            <p:attrNameLst>
                                              <p:attrName>style.visibility</p:attrName>
                                            </p:attrNameLst>
                                          </p:cBhvr>
                                          <p:to>
                                            <p:strVal val="visible"/>
                                          </p:to>
                                        </p:set>
                                        <p:anim calcmode="lin" valueType="num">
                                          <p:cBhvr>
                                            <p:cTn id="17" dur="500" fill="hold"/>
                                            <p:tgtEl>
                                              <p:spTgt spid="102"/>
                                            </p:tgtEl>
                                            <p:attrNameLst>
                                              <p:attrName>ppt_w</p:attrName>
                                            </p:attrNameLst>
                                          </p:cBhvr>
                                          <p:tavLst>
                                            <p:tav tm="0">
                                              <p:val>
                                                <p:fltVal val="0"/>
                                              </p:val>
                                            </p:tav>
                                            <p:tav tm="100000">
                                              <p:val>
                                                <p:strVal val="#ppt_w"/>
                                              </p:val>
                                            </p:tav>
                                          </p:tavLst>
                                        </p:anim>
                                        <p:anim calcmode="lin" valueType="num">
                                          <p:cBhvr>
                                            <p:cTn id="18" dur="500" fill="hold"/>
                                            <p:tgtEl>
                                              <p:spTgt spid="102"/>
                                            </p:tgtEl>
                                            <p:attrNameLst>
                                              <p:attrName>ppt_h</p:attrName>
                                            </p:attrNameLst>
                                          </p:cBhvr>
                                          <p:tavLst>
                                            <p:tav tm="0">
                                              <p:val>
                                                <p:fltVal val="0"/>
                                              </p:val>
                                            </p:tav>
                                            <p:tav tm="100000">
                                              <p:val>
                                                <p:strVal val="#ppt_h"/>
                                              </p:val>
                                            </p:tav>
                                          </p:tavLst>
                                        </p:anim>
                                        <p:animEffect transition="in" filter="fade">
                                          <p:cBhvr>
                                            <p:cTn id="19" dur="500"/>
                                            <p:tgtEl>
                                              <p:spTgt spid="102"/>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wipe(left)">
                                          <p:cBhvr>
                                            <p:cTn id="23" dur="500"/>
                                            <p:tgtEl>
                                              <p:spTgt spid="93"/>
                                            </p:tgtEl>
                                          </p:cBhvr>
                                        </p:animEffect>
                                      </p:childTnLst>
                                    </p:cTn>
                                  </p:par>
                                </p:childTnLst>
                              </p:cTn>
                            </p:par>
                            <p:par>
                              <p:cTn id="24" fill="hold">
                                <p:stCondLst>
                                  <p:cond delay="2250"/>
                                </p:stCondLst>
                                <p:childTnLst>
                                  <p:par>
                                    <p:cTn id="25" presetID="2" presetClass="entr" presetSubtype="2" fill="hold" nodeType="afterEffect">
                                      <p:stCondLst>
                                        <p:cond delay="0"/>
                                      </p:stCondLst>
                                      <p:childTnLst>
                                        <p:set>
                                          <p:cBhvr>
                                            <p:cTn id="26" dur="1" fill="hold">
                                              <p:stCondLst>
                                                <p:cond delay="0"/>
                                              </p:stCondLst>
                                            </p:cTn>
                                            <p:tgtEl>
                                              <p:spTgt spid="106"/>
                                            </p:tgtEl>
                                            <p:attrNameLst>
                                              <p:attrName>style.visibility</p:attrName>
                                            </p:attrNameLst>
                                          </p:cBhvr>
                                          <p:to>
                                            <p:strVal val="visible"/>
                                          </p:to>
                                        </p:set>
                                        <p:anim calcmode="lin" valueType="num">
                                          <p:cBhvr additive="base">
                                            <p:cTn id="27" dur="500" fill="hold"/>
                                            <p:tgtEl>
                                              <p:spTgt spid="106"/>
                                            </p:tgtEl>
                                            <p:attrNameLst>
                                              <p:attrName>ppt_x</p:attrName>
                                            </p:attrNameLst>
                                          </p:cBhvr>
                                          <p:tavLst>
                                            <p:tav tm="0">
                                              <p:val>
                                                <p:strVal val="1+#ppt_w/2"/>
                                              </p:val>
                                            </p:tav>
                                            <p:tav tm="100000">
                                              <p:val>
                                                <p:strVal val="#ppt_x"/>
                                              </p:val>
                                            </p:tav>
                                          </p:tavLst>
                                        </p:anim>
                                        <p:anim calcmode="lin" valueType="num">
                                          <p:cBhvr additive="base">
                                            <p:cTn id="28" dur="500" fill="hold"/>
                                            <p:tgtEl>
                                              <p:spTgt spid="106"/>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grpId="0" nodeType="after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wipe(left)">
                                          <p:cBhvr>
                                            <p:cTn id="32" dur="500"/>
                                            <p:tgtEl>
                                              <p:spTgt spid="97"/>
                                            </p:tgtEl>
                                          </p:cBhvr>
                                        </p:animEffect>
                                      </p:childTnLst>
                                    </p:cTn>
                                  </p:par>
                                  <p:par>
                                    <p:cTn id="33" presetID="53" presetClass="entr" presetSubtype="16" fill="hold" grpId="0" nodeType="withEffect">
                                      <p:stCondLst>
                                        <p:cond delay="750"/>
                                      </p:stCondLst>
                                      <p:childTnLst>
                                        <p:set>
                                          <p:cBhvr>
                                            <p:cTn id="34" dur="1" fill="hold">
                                              <p:stCondLst>
                                                <p:cond delay="0"/>
                                              </p:stCondLst>
                                            </p:cTn>
                                            <p:tgtEl>
                                              <p:spTgt spid="103"/>
                                            </p:tgtEl>
                                            <p:attrNameLst>
                                              <p:attrName>style.visibility</p:attrName>
                                            </p:attrNameLst>
                                          </p:cBhvr>
                                          <p:to>
                                            <p:strVal val="visible"/>
                                          </p:to>
                                        </p:set>
                                        <p:anim calcmode="lin" valueType="num">
                                          <p:cBhvr>
                                            <p:cTn id="35" dur="500" fill="hold"/>
                                            <p:tgtEl>
                                              <p:spTgt spid="103"/>
                                            </p:tgtEl>
                                            <p:attrNameLst>
                                              <p:attrName>ppt_w</p:attrName>
                                            </p:attrNameLst>
                                          </p:cBhvr>
                                          <p:tavLst>
                                            <p:tav tm="0">
                                              <p:val>
                                                <p:fltVal val="0"/>
                                              </p:val>
                                            </p:tav>
                                            <p:tav tm="100000">
                                              <p:val>
                                                <p:strVal val="#ppt_w"/>
                                              </p:val>
                                            </p:tav>
                                          </p:tavLst>
                                        </p:anim>
                                        <p:anim calcmode="lin" valueType="num">
                                          <p:cBhvr>
                                            <p:cTn id="36" dur="500" fill="hold"/>
                                            <p:tgtEl>
                                              <p:spTgt spid="103"/>
                                            </p:tgtEl>
                                            <p:attrNameLst>
                                              <p:attrName>ppt_h</p:attrName>
                                            </p:attrNameLst>
                                          </p:cBhvr>
                                          <p:tavLst>
                                            <p:tav tm="0">
                                              <p:val>
                                                <p:fltVal val="0"/>
                                              </p:val>
                                            </p:tav>
                                            <p:tav tm="100000">
                                              <p:val>
                                                <p:strVal val="#ppt_h"/>
                                              </p:val>
                                            </p:tav>
                                          </p:tavLst>
                                        </p:anim>
                                        <p:animEffect transition="in" filter="fade">
                                          <p:cBhvr>
                                            <p:cTn id="37" dur="500"/>
                                            <p:tgtEl>
                                              <p:spTgt spid="103"/>
                                            </p:tgtEl>
                                          </p:cBhvr>
                                        </p:animEffect>
                                      </p:childTnLst>
                                    </p:cTn>
                                  </p:par>
                                </p:childTnLst>
                              </p:cTn>
                            </p:par>
                            <p:par>
                              <p:cTn id="38" fill="hold">
                                <p:stCondLst>
                                  <p:cond delay="3250"/>
                                </p:stCondLst>
                                <p:childTnLst>
                                  <p:par>
                                    <p:cTn id="39" presetID="22" presetClass="entr" presetSubtype="8" fill="hold" nodeType="afterEffect">
                                      <p:stCondLst>
                                        <p:cond delay="0"/>
                                      </p:stCondLst>
                                      <p:childTnLst>
                                        <p:set>
                                          <p:cBhvr>
                                            <p:cTn id="40" dur="1" fill="hold">
                                              <p:stCondLst>
                                                <p:cond delay="0"/>
                                              </p:stCondLst>
                                            </p:cTn>
                                            <p:tgtEl>
                                              <p:spTgt spid="95"/>
                                            </p:tgtEl>
                                            <p:attrNameLst>
                                              <p:attrName>style.visibility</p:attrName>
                                            </p:attrNameLst>
                                          </p:cBhvr>
                                          <p:to>
                                            <p:strVal val="visible"/>
                                          </p:to>
                                        </p:set>
                                        <p:animEffect transition="in" filter="wipe(left)">
                                          <p:cBhvr>
                                            <p:cTn id="41" dur="500"/>
                                            <p:tgtEl>
                                              <p:spTgt spid="95"/>
                                            </p:tgtEl>
                                          </p:cBhvr>
                                        </p:animEffect>
                                      </p:childTnLst>
                                    </p:cTn>
                                  </p:par>
                                </p:childTnLst>
                              </p:cTn>
                            </p:par>
                            <p:par>
                              <p:cTn id="42" fill="hold">
                                <p:stCondLst>
                                  <p:cond delay="3750"/>
                                </p:stCondLst>
                                <p:childTnLst>
                                  <p:par>
                                    <p:cTn id="43" presetID="2" presetClass="entr" presetSubtype="2" fill="hold" nodeType="afterEffect">
                                      <p:stCondLst>
                                        <p:cond delay="0"/>
                                      </p:stCondLst>
                                      <p:childTnLst>
                                        <p:set>
                                          <p:cBhvr>
                                            <p:cTn id="44" dur="1" fill="hold">
                                              <p:stCondLst>
                                                <p:cond delay="0"/>
                                              </p:stCondLst>
                                            </p:cTn>
                                            <p:tgtEl>
                                              <p:spTgt spid="113"/>
                                            </p:tgtEl>
                                            <p:attrNameLst>
                                              <p:attrName>style.visibility</p:attrName>
                                            </p:attrNameLst>
                                          </p:cBhvr>
                                          <p:to>
                                            <p:strVal val="visible"/>
                                          </p:to>
                                        </p:set>
                                        <p:anim calcmode="lin" valueType="num">
                                          <p:cBhvr additive="base">
                                            <p:cTn id="45" dur="500" fill="hold"/>
                                            <p:tgtEl>
                                              <p:spTgt spid="113"/>
                                            </p:tgtEl>
                                            <p:attrNameLst>
                                              <p:attrName>ppt_x</p:attrName>
                                            </p:attrNameLst>
                                          </p:cBhvr>
                                          <p:tavLst>
                                            <p:tav tm="0">
                                              <p:val>
                                                <p:strVal val="1+#ppt_w/2"/>
                                              </p:val>
                                            </p:tav>
                                            <p:tav tm="100000">
                                              <p:val>
                                                <p:strVal val="#ppt_x"/>
                                              </p:val>
                                            </p:tav>
                                          </p:tavLst>
                                        </p:anim>
                                        <p:anim calcmode="lin" valueType="num">
                                          <p:cBhvr additive="base">
                                            <p:cTn id="46" dur="500" fill="hold"/>
                                            <p:tgtEl>
                                              <p:spTgt spid="113"/>
                                            </p:tgtEl>
                                            <p:attrNameLst>
                                              <p:attrName>ppt_y</p:attrName>
                                            </p:attrNameLst>
                                          </p:cBhvr>
                                          <p:tavLst>
                                            <p:tav tm="0">
                                              <p:val>
                                                <p:strVal val="#ppt_y"/>
                                              </p:val>
                                            </p:tav>
                                            <p:tav tm="100000">
                                              <p:val>
                                                <p:strVal val="#ppt_y"/>
                                              </p:val>
                                            </p:tav>
                                          </p:tavLst>
                                        </p:anim>
                                      </p:childTnLst>
                                    </p:cTn>
                                  </p:par>
                                </p:childTnLst>
                              </p:cTn>
                            </p:par>
                            <p:par>
                              <p:cTn id="47" fill="hold">
                                <p:stCondLst>
                                  <p:cond delay="4250"/>
                                </p:stCondLst>
                                <p:childTnLst>
                                  <p:par>
                                    <p:cTn id="48" presetID="22" presetClass="entr" presetSubtype="8" fill="hold" grpId="0" nodeType="afterEffect">
                                      <p:stCondLst>
                                        <p:cond delay="0"/>
                                      </p:stCondLst>
                                      <p:childTnLst>
                                        <p:set>
                                          <p:cBhvr>
                                            <p:cTn id="49" dur="1" fill="hold">
                                              <p:stCondLst>
                                                <p:cond delay="0"/>
                                              </p:stCondLst>
                                            </p:cTn>
                                            <p:tgtEl>
                                              <p:spTgt spid="128"/>
                                            </p:tgtEl>
                                            <p:attrNameLst>
                                              <p:attrName>style.visibility</p:attrName>
                                            </p:attrNameLst>
                                          </p:cBhvr>
                                          <p:to>
                                            <p:strVal val="visible"/>
                                          </p:to>
                                        </p:set>
                                        <p:animEffect transition="in" filter="wipe(left)">
                                          <p:cBhvr>
                                            <p:cTn id="50" dur="500"/>
                                            <p:tgtEl>
                                              <p:spTgt spid="128"/>
                                            </p:tgtEl>
                                          </p:cBhvr>
                                        </p:animEffect>
                                      </p:childTnLst>
                                    </p:cTn>
                                  </p:par>
                                  <p:par>
                                    <p:cTn id="51" presetID="53" presetClass="entr" presetSubtype="16" fill="hold" grpId="0" nodeType="withEffect">
                                      <p:stCondLst>
                                        <p:cond delay="750"/>
                                      </p:stCondLst>
                                      <p:childTnLst>
                                        <p:set>
                                          <p:cBhvr>
                                            <p:cTn id="52" dur="1" fill="hold">
                                              <p:stCondLst>
                                                <p:cond delay="0"/>
                                              </p:stCondLst>
                                            </p:cTn>
                                            <p:tgtEl>
                                              <p:spTgt spid="104"/>
                                            </p:tgtEl>
                                            <p:attrNameLst>
                                              <p:attrName>style.visibility</p:attrName>
                                            </p:attrNameLst>
                                          </p:cBhvr>
                                          <p:to>
                                            <p:strVal val="visible"/>
                                          </p:to>
                                        </p:set>
                                        <p:anim calcmode="lin" valueType="num">
                                          <p:cBhvr>
                                            <p:cTn id="53" dur="500" fill="hold"/>
                                            <p:tgtEl>
                                              <p:spTgt spid="104"/>
                                            </p:tgtEl>
                                            <p:attrNameLst>
                                              <p:attrName>ppt_w</p:attrName>
                                            </p:attrNameLst>
                                          </p:cBhvr>
                                          <p:tavLst>
                                            <p:tav tm="0">
                                              <p:val>
                                                <p:fltVal val="0"/>
                                              </p:val>
                                            </p:tav>
                                            <p:tav tm="100000">
                                              <p:val>
                                                <p:strVal val="#ppt_w"/>
                                              </p:val>
                                            </p:tav>
                                          </p:tavLst>
                                        </p:anim>
                                        <p:anim calcmode="lin" valueType="num">
                                          <p:cBhvr>
                                            <p:cTn id="54" dur="500" fill="hold"/>
                                            <p:tgtEl>
                                              <p:spTgt spid="104"/>
                                            </p:tgtEl>
                                            <p:attrNameLst>
                                              <p:attrName>ppt_h</p:attrName>
                                            </p:attrNameLst>
                                          </p:cBhvr>
                                          <p:tavLst>
                                            <p:tav tm="0">
                                              <p:val>
                                                <p:fltVal val="0"/>
                                              </p:val>
                                            </p:tav>
                                            <p:tav tm="100000">
                                              <p:val>
                                                <p:strVal val="#ppt_h"/>
                                              </p:val>
                                            </p:tav>
                                          </p:tavLst>
                                        </p:anim>
                                        <p:animEffect transition="in" filter="fade">
                                          <p:cBhvr>
                                            <p:cTn id="55" dur="500"/>
                                            <p:tgtEl>
                                              <p:spTgt spid="104"/>
                                            </p:tgtEl>
                                          </p:cBhvr>
                                        </p:animEffect>
                                      </p:childTnLst>
                                    </p:cTn>
                                  </p:par>
                                </p:childTnLst>
                              </p:cTn>
                            </p:par>
                            <p:par>
                              <p:cTn id="56" fill="hold">
                                <p:stCondLst>
                                  <p:cond delay="4750"/>
                                </p:stCondLst>
                                <p:childTnLst>
                                  <p:par>
                                    <p:cTn id="57" presetID="22" presetClass="entr" presetSubtype="8" fill="hold" nodeType="afterEffect">
                                      <p:stCondLst>
                                        <p:cond delay="0"/>
                                      </p:stCondLst>
                                      <p:childTnLst>
                                        <p:set>
                                          <p:cBhvr>
                                            <p:cTn id="58" dur="1" fill="hold">
                                              <p:stCondLst>
                                                <p:cond delay="0"/>
                                              </p:stCondLst>
                                            </p:cTn>
                                            <p:tgtEl>
                                              <p:spTgt spid="96"/>
                                            </p:tgtEl>
                                            <p:attrNameLst>
                                              <p:attrName>style.visibility</p:attrName>
                                            </p:attrNameLst>
                                          </p:cBhvr>
                                          <p:to>
                                            <p:strVal val="visible"/>
                                          </p:to>
                                        </p:set>
                                        <p:animEffect transition="in" filter="wipe(left)">
                                          <p:cBhvr>
                                            <p:cTn id="59" dur="500"/>
                                            <p:tgtEl>
                                              <p:spTgt spid="96"/>
                                            </p:tgtEl>
                                          </p:cBhvr>
                                        </p:animEffect>
                                      </p:childTnLst>
                                    </p:cTn>
                                  </p:par>
                                </p:childTnLst>
                              </p:cTn>
                            </p:par>
                            <p:par>
                              <p:cTn id="60" fill="hold">
                                <p:stCondLst>
                                  <p:cond delay="5250"/>
                                </p:stCondLst>
                                <p:childTnLst>
                                  <p:par>
                                    <p:cTn id="61" presetID="2" presetClass="entr" presetSubtype="2" fill="hold" nodeType="afterEffect">
                                      <p:stCondLst>
                                        <p:cond delay="0"/>
                                      </p:stCondLst>
                                      <p:childTnLst>
                                        <p:set>
                                          <p:cBhvr>
                                            <p:cTn id="62" dur="1" fill="hold">
                                              <p:stCondLst>
                                                <p:cond delay="0"/>
                                              </p:stCondLst>
                                            </p:cTn>
                                            <p:tgtEl>
                                              <p:spTgt spid="118"/>
                                            </p:tgtEl>
                                            <p:attrNameLst>
                                              <p:attrName>style.visibility</p:attrName>
                                            </p:attrNameLst>
                                          </p:cBhvr>
                                          <p:to>
                                            <p:strVal val="visible"/>
                                          </p:to>
                                        </p:set>
                                        <p:anim calcmode="lin" valueType="num">
                                          <p:cBhvr additive="base">
                                            <p:cTn id="63" dur="500" fill="hold"/>
                                            <p:tgtEl>
                                              <p:spTgt spid="118"/>
                                            </p:tgtEl>
                                            <p:attrNameLst>
                                              <p:attrName>ppt_x</p:attrName>
                                            </p:attrNameLst>
                                          </p:cBhvr>
                                          <p:tavLst>
                                            <p:tav tm="0">
                                              <p:val>
                                                <p:strVal val="1+#ppt_w/2"/>
                                              </p:val>
                                            </p:tav>
                                            <p:tav tm="100000">
                                              <p:val>
                                                <p:strVal val="#ppt_x"/>
                                              </p:val>
                                            </p:tav>
                                          </p:tavLst>
                                        </p:anim>
                                        <p:anim calcmode="lin" valueType="num">
                                          <p:cBhvr additive="base">
                                            <p:cTn id="64" dur="500" fill="hold"/>
                                            <p:tgtEl>
                                              <p:spTgt spid="118"/>
                                            </p:tgtEl>
                                            <p:attrNameLst>
                                              <p:attrName>ppt_y</p:attrName>
                                            </p:attrNameLst>
                                          </p:cBhvr>
                                          <p:tavLst>
                                            <p:tav tm="0">
                                              <p:val>
                                                <p:strVal val="#ppt_y"/>
                                              </p:val>
                                            </p:tav>
                                            <p:tav tm="100000">
                                              <p:val>
                                                <p:strVal val="#ppt_y"/>
                                              </p:val>
                                            </p:tav>
                                          </p:tavLst>
                                        </p:anim>
                                      </p:childTnLst>
                                    </p:cTn>
                                  </p:par>
                                </p:childTnLst>
                              </p:cTn>
                            </p:par>
                            <p:par>
                              <p:cTn id="65" fill="hold">
                                <p:stCondLst>
                                  <p:cond delay="5750"/>
                                </p:stCondLst>
                                <p:childTnLst>
                                  <p:par>
                                    <p:cTn id="66" presetID="22" presetClass="entr" presetSubtype="8" fill="hold" grpId="0" nodeType="afterEffect">
                                      <p:stCondLst>
                                        <p:cond delay="0"/>
                                      </p:stCondLst>
                                      <p:childTnLst>
                                        <p:set>
                                          <p:cBhvr>
                                            <p:cTn id="67" dur="1" fill="hold">
                                              <p:stCondLst>
                                                <p:cond delay="0"/>
                                              </p:stCondLst>
                                            </p:cTn>
                                            <p:tgtEl>
                                              <p:spTgt spid="130"/>
                                            </p:tgtEl>
                                            <p:attrNameLst>
                                              <p:attrName>style.visibility</p:attrName>
                                            </p:attrNameLst>
                                          </p:cBhvr>
                                          <p:to>
                                            <p:strVal val="visible"/>
                                          </p:to>
                                        </p:set>
                                        <p:animEffect transition="in" filter="wipe(left)">
                                          <p:cBhvr>
                                            <p:cTn id="68" dur="500"/>
                                            <p:tgtEl>
                                              <p:spTgt spid="130"/>
                                            </p:tgtEl>
                                          </p:cBhvr>
                                        </p:animEffect>
                                      </p:childTnLst>
                                    </p:cTn>
                                  </p:par>
                                  <p:par>
                                    <p:cTn id="69" presetID="53" presetClass="entr" presetSubtype="16" fill="hold" grpId="0" nodeType="withEffect">
                                      <p:stCondLst>
                                        <p:cond delay="750"/>
                                      </p:stCondLst>
                                      <p:childTnLst>
                                        <p:set>
                                          <p:cBhvr>
                                            <p:cTn id="70" dur="1" fill="hold">
                                              <p:stCondLst>
                                                <p:cond delay="0"/>
                                              </p:stCondLst>
                                            </p:cTn>
                                            <p:tgtEl>
                                              <p:spTgt spid="105"/>
                                            </p:tgtEl>
                                            <p:attrNameLst>
                                              <p:attrName>style.visibility</p:attrName>
                                            </p:attrNameLst>
                                          </p:cBhvr>
                                          <p:to>
                                            <p:strVal val="visible"/>
                                          </p:to>
                                        </p:set>
                                        <p:anim calcmode="lin" valueType="num">
                                          <p:cBhvr>
                                            <p:cTn id="71" dur="500" fill="hold"/>
                                            <p:tgtEl>
                                              <p:spTgt spid="105"/>
                                            </p:tgtEl>
                                            <p:attrNameLst>
                                              <p:attrName>ppt_w</p:attrName>
                                            </p:attrNameLst>
                                          </p:cBhvr>
                                          <p:tavLst>
                                            <p:tav tm="0">
                                              <p:val>
                                                <p:fltVal val="0"/>
                                              </p:val>
                                            </p:tav>
                                            <p:tav tm="100000">
                                              <p:val>
                                                <p:strVal val="#ppt_w"/>
                                              </p:val>
                                            </p:tav>
                                          </p:tavLst>
                                        </p:anim>
                                        <p:anim calcmode="lin" valueType="num">
                                          <p:cBhvr>
                                            <p:cTn id="72" dur="500" fill="hold"/>
                                            <p:tgtEl>
                                              <p:spTgt spid="105"/>
                                            </p:tgtEl>
                                            <p:attrNameLst>
                                              <p:attrName>ppt_h</p:attrName>
                                            </p:attrNameLst>
                                          </p:cBhvr>
                                          <p:tavLst>
                                            <p:tav tm="0">
                                              <p:val>
                                                <p:fltVal val="0"/>
                                              </p:val>
                                            </p:tav>
                                            <p:tav tm="100000">
                                              <p:val>
                                                <p:strVal val="#ppt_h"/>
                                              </p:val>
                                            </p:tav>
                                          </p:tavLst>
                                        </p:anim>
                                        <p:animEffect transition="in" filter="fade">
                                          <p:cBhvr>
                                            <p:cTn id="73" dur="500"/>
                                            <p:tgtEl>
                                              <p:spTgt spid="105"/>
                                            </p:tgtEl>
                                          </p:cBhvr>
                                        </p:animEffect>
                                      </p:childTnLst>
                                    </p:cTn>
                                  </p:par>
                                </p:childTnLst>
                              </p:cTn>
                            </p:par>
                            <p:par>
                              <p:cTn id="74" fill="hold">
                                <p:stCondLst>
                                  <p:cond delay="6250"/>
                                </p:stCondLst>
                                <p:childTnLst>
                                  <p:par>
                                    <p:cTn id="75" presetID="22" presetClass="entr" presetSubtype="8" fill="hold" nodeType="afterEffect">
                                      <p:stCondLst>
                                        <p:cond delay="0"/>
                                      </p:stCondLst>
                                      <p:childTnLst>
                                        <p:set>
                                          <p:cBhvr>
                                            <p:cTn id="76" dur="1" fill="hold">
                                              <p:stCondLst>
                                                <p:cond delay="0"/>
                                              </p:stCondLst>
                                            </p:cTn>
                                            <p:tgtEl>
                                              <p:spTgt spid="94"/>
                                            </p:tgtEl>
                                            <p:attrNameLst>
                                              <p:attrName>style.visibility</p:attrName>
                                            </p:attrNameLst>
                                          </p:cBhvr>
                                          <p:to>
                                            <p:strVal val="visible"/>
                                          </p:to>
                                        </p:set>
                                        <p:animEffect transition="in" filter="wipe(left)">
                                          <p:cBhvr>
                                            <p:cTn id="77" dur="500"/>
                                            <p:tgtEl>
                                              <p:spTgt spid="94"/>
                                            </p:tgtEl>
                                          </p:cBhvr>
                                        </p:animEffect>
                                      </p:childTnLst>
                                    </p:cTn>
                                  </p:par>
                                </p:childTnLst>
                              </p:cTn>
                            </p:par>
                            <p:par>
                              <p:cTn id="78" fill="hold">
                                <p:stCondLst>
                                  <p:cond delay="6750"/>
                                </p:stCondLst>
                                <p:childTnLst>
                                  <p:par>
                                    <p:cTn id="79" presetID="2" presetClass="entr" presetSubtype="2"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1+#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7250"/>
                                </p:stCondLst>
                                <p:childTnLst>
                                  <p:par>
                                    <p:cTn id="84" presetID="22" presetClass="entr" presetSubtype="8" fill="hold" grpId="0" nodeType="afterEffect">
                                      <p:stCondLst>
                                        <p:cond delay="0"/>
                                      </p:stCondLst>
                                      <p:childTnLst>
                                        <p:set>
                                          <p:cBhvr>
                                            <p:cTn id="85" dur="1" fill="hold">
                                              <p:stCondLst>
                                                <p:cond delay="0"/>
                                              </p:stCondLst>
                                            </p:cTn>
                                            <p:tgtEl>
                                              <p:spTgt spid="132"/>
                                            </p:tgtEl>
                                            <p:attrNameLst>
                                              <p:attrName>style.visibility</p:attrName>
                                            </p:attrNameLst>
                                          </p:cBhvr>
                                          <p:to>
                                            <p:strVal val="visible"/>
                                          </p:to>
                                        </p:set>
                                        <p:animEffect transition="in" filter="wipe(left)">
                                          <p:cBhvr>
                                            <p:cTn id="86"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02" grpId="0" animBg="1"/>
          <p:bldP spid="103" grpId="0" animBg="1"/>
          <p:bldP spid="104" grpId="0" animBg="1"/>
          <p:bldP spid="105" grpId="0" animBg="1"/>
          <p:bldP spid="128" grpId="0"/>
          <p:bldP spid="130" grpId="0"/>
          <p:bldP spid="132"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901914"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119718" y="312584"/>
            <a:ext cx="1313180" cy="430887"/>
          </a:xfrm>
          <a:prstGeom prst="rect">
            <a:avLst/>
          </a:prstGeom>
          <a:noFill/>
        </p:spPr>
        <p:txBody>
          <a:bodyPr wrap="none" rtlCol="0">
            <a:spAutoFit/>
          </a:bodyPr>
          <a:lstStyle/>
          <a:p>
            <a:r>
              <a:rPr lang="zh-CN" altLang="en-US" sz="2200" dirty="0">
                <a:solidFill>
                  <a:schemeClr val="bg1">
                    <a:lumMod val="50000"/>
                  </a:schemeClr>
                </a:solidFill>
                <a:latin typeface="微软雅黑" panose="020B0503020204020204" pitchFamily="34" charset="-122"/>
                <a:ea typeface="微软雅黑" panose="020B0503020204020204" pitchFamily="34" charset="-122"/>
              </a:rPr>
              <a:t>课</a:t>
            </a:r>
            <a:r>
              <a:rPr lang="zh-CN" altLang="en-US" sz="2200" dirty="0" smtClean="0">
                <a:solidFill>
                  <a:schemeClr val="bg1">
                    <a:lumMod val="50000"/>
                  </a:schemeClr>
                </a:solidFill>
                <a:latin typeface="微软雅黑" panose="020B0503020204020204" pitchFamily="34" charset="-122"/>
                <a:ea typeface="微软雅黑" panose="020B0503020204020204" pitchFamily="34" charset="-122"/>
              </a:rPr>
              <a:t>前准备</a:t>
            </a:r>
          </a:p>
        </p:txBody>
      </p:sp>
      <p:cxnSp>
        <p:nvCxnSpPr>
          <p:cNvPr id="4" name="直接连接符 3"/>
          <p:cNvCxnSpPr/>
          <p:nvPr/>
        </p:nvCxnSpPr>
        <p:spPr>
          <a:xfrm>
            <a:off x="4636585"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854389" y="312584"/>
            <a:ext cx="1313180" cy="430887"/>
          </a:xfrm>
          <a:prstGeom prst="rect">
            <a:avLst/>
          </a:prstGeom>
          <a:noFill/>
        </p:spPr>
        <p:txBody>
          <a:bodyPr wrap="none" rtlCol="0">
            <a:spAutoFit/>
          </a:bodyPr>
          <a:lstStyle/>
          <a:p>
            <a:r>
              <a:rPr lang="zh-CN" altLang="en-US" sz="2200" dirty="0">
                <a:solidFill>
                  <a:schemeClr val="bg1">
                    <a:lumMod val="50000"/>
                  </a:schemeClr>
                </a:solidFill>
                <a:latin typeface="微软雅黑" panose="020B0503020204020204" pitchFamily="34" charset="-122"/>
                <a:ea typeface="微软雅黑" panose="020B0503020204020204" pitchFamily="34" charset="-122"/>
              </a:rPr>
              <a:t>课堂实施</a:t>
            </a:r>
            <a:endParaRPr lang="zh-CN" altLang="en-US" sz="2200" dirty="0" smtClean="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357809"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494930" y="312584"/>
            <a:ext cx="1313180" cy="430887"/>
          </a:xfrm>
          <a:prstGeom prst="rect">
            <a:avLst/>
          </a:prstGeom>
          <a:noFill/>
        </p:spPr>
        <p:txBody>
          <a:bodyPr wrap="none" rtlCol="0">
            <a:spAutoFit/>
          </a:bodyPr>
          <a:lstStyle/>
          <a:p>
            <a:r>
              <a:rPr lang="zh-CN" altLang="en-US" sz="2200" b="1" dirty="0" smtClean="0">
                <a:solidFill>
                  <a:schemeClr val="accent1"/>
                </a:solidFill>
                <a:latin typeface="微软雅黑" panose="020B0503020204020204" pitchFamily="34" charset="-122"/>
                <a:ea typeface="微软雅黑" panose="020B0503020204020204" pitchFamily="34" charset="-122"/>
              </a:rPr>
              <a:t>课后提升</a:t>
            </a:r>
          </a:p>
        </p:txBody>
      </p:sp>
      <p:sp>
        <p:nvSpPr>
          <p:cNvPr id="44" name="MH_SubTitle_1"/>
          <p:cNvSpPr txBox="1">
            <a:spLocks noChangeArrowheads="1"/>
          </p:cNvSpPr>
          <p:nvPr>
            <p:custDataLst>
              <p:tags r:id="rId1"/>
            </p:custDataLst>
          </p:nvPr>
        </p:nvSpPr>
        <p:spPr bwMode="auto">
          <a:xfrm>
            <a:off x="4413083" y="1843881"/>
            <a:ext cx="27384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fontScale="92500"/>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dist" eaLnBrk="1" hangingPunct="1">
              <a:defRPr/>
            </a:pPr>
            <a:r>
              <a:rPr lang="zh-CN" altLang="en-US" sz="2800" b="1" dirty="0" smtClean="0">
                <a:solidFill>
                  <a:schemeClr val="accent1">
                    <a:lumMod val="75000"/>
                  </a:schemeClr>
                </a:solidFill>
                <a:latin typeface="+mn-lt"/>
                <a:ea typeface="+mn-ea"/>
              </a:rPr>
              <a:t>添加重要说明文本</a:t>
            </a:r>
          </a:p>
        </p:txBody>
      </p:sp>
      <p:cxnSp>
        <p:nvCxnSpPr>
          <p:cNvPr id="45" name="MH_Other_1"/>
          <p:cNvCxnSpPr>
            <a:cxnSpLocks noChangeShapeType="1"/>
          </p:cNvCxnSpPr>
          <p:nvPr>
            <p:custDataLst>
              <p:tags r:id="rId2"/>
            </p:custDataLst>
          </p:nvPr>
        </p:nvCxnSpPr>
        <p:spPr bwMode="auto">
          <a:xfrm>
            <a:off x="4416258" y="2348706"/>
            <a:ext cx="2771775" cy="0"/>
          </a:xfrm>
          <a:prstGeom prst="line">
            <a:avLst/>
          </a:prstGeom>
          <a:noFill/>
          <a:ln w="22225" algn="ctr">
            <a:solidFill>
              <a:schemeClr val="accent1">
                <a:lumMod val="60000"/>
                <a:lumOff val="4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MH_Text_1"/>
          <p:cNvSpPr/>
          <p:nvPr>
            <p:custDataLst>
              <p:tags r:id="rId3"/>
            </p:custDataLst>
          </p:nvPr>
        </p:nvSpPr>
        <p:spPr>
          <a:xfrm>
            <a:off x="526882" y="4697413"/>
            <a:ext cx="3729037" cy="1936143"/>
          </a:xfrm>
          <a:prstGeom prst="rect">
            <a:avLst/>
          </a:prstGeom>
        </p:spPr>
        <p:txBody>
          <a:bodyPr lIns="72000" tIns="108000" rIns="72000" bIns="108000">
            <a:noAutofit/>
          </a:bodyPr>
          <a:lstStyle/>
          <a:p>
            <a:pPr algn="just">
              <a:defRPr/>
            </a:pPr>
            <a:r>
              <a:rPr lang="zh-CN" altLang="en-US" sz="1600" kern="100" dirty="0">
                <a:solidFill>
                  <a:schemeClr val="tx1">
                    <a:lumMod val="75000"/>
                    <a:lumOff val="25000"/>
                  </a:schemeClr>
                </a:solidFill>
              </a:rPr>
              <a:t>图形中的图片（多因排版的需要，将图片填充在图形中）：选中图片→在窗口上方功能区位置单击→“绘图工具”</a:t>
            </a:r>
            <a:r>
              <a:rPr lang="en-US" altLang="zh-CN" sz="1600" kern="100" dirty="0">
                <a:solidFill>
                  <a:schemeClr val="tx1">
                    <a:lumMod val="75000"/>
                    <a:lumOff val="25000"/>
                  </a:schemeClr>
                </a:solidFill>
              </a:rPr>
              <a:t>/“</a:t>
            </a:r>
            <a:r>
              <a:rPr lang="zh-CN" altLang="en-US" sz="1600" kern="100" dirty="0">
                <a:solidFill>
                  <a:schemeClr val="tx1">
                    <a:lumMod val="75000"/>
                    <a:lumOff val="25000"/>
                  </a:schemeClr>
                </a:solidFill>
              </a:rPr>
              <a:t>格式”→单击“形状填充”展开下拉菜单→选择“图片”→字弹出的“插入图片”的对话框窗口中选择需要的图片即可。</a:t>
            </a:r>
            <a:endParaRPr lang="zh-CN" altLang="zh-CN" sz="1600" kern="100" dirty="0">
              <a:solidFill>
                <a:schemeClr val="tx1">
                  <a:lumMod val="75000"/>
                  <a:lumOff val="25000"/>
                </a:schemeClr>
              </a:solidFill>
            </a:endParaRPr>
          </a:p>
        </p:txBody>
      </p:sp>
      <p:sp>
        <p:nvSpPr>
          <p:cNvPr id="47" name="MH_Picture_1"/>
          <p:cNvSpPr/>
          <p:nvPr>
            <p:custDataLst>
              <p:tags r:id="rId4"/>
            </p:custDataLst>
          </p:nvPr>
        </p:nvSpPr>
        <p:spPr bwMode="auto">
          <a:xfrm>
            <a:off x="526883" y="1196181"/>
            <a:ext cx="3729037" cy="3455987"/>
          </a:xfrm>
          <a:prstGeom prst="round2DiagRect">
            <a:avLst>
              <a:gd name="adj1" fmla="val 20525"/>
              <a:gd name="adj2" fmla="val 0"/>
            </a:avLst>
          </a:prstGeom>
          <a:blipFill dpi="0" rotWithShape="1">
            <a:blip r:embed="rId9">
              <a:extLst>
                <a:ext uri="{28A0092B-C50C-407E-A947-70E740481C1C}">
                  <a14:useLocalDpi xmlns:a14="http://schemas.microsoft.com/office/drawing/2010/main" val="0"/>
                </a:ext>
              </a:extLst>
            </a:blip>
            <a:srcRect/>
            <a:stretch>
              <a:fillRect/>
            </a:stretch>
          </a:blipFill>
          <a:ln>
            <a:noFill/>
          </a:ln>
          <a:effectLst/>
        </p:spPr>
        <p:txBody>
          <a:bodyPr anchor="ctr"/>
          <a:lstStyle/>
          <a:p>
            <a:pPr algn="ctr" eaLnBrk="1" fontAlgn="auto" hangingPunct="1">
              <a:spcAft>
                <a:spcPts val="0"/>
              </a:spcAft>
              <a:defRPr/>
            </a:pPr>
            <a:endParaRPr lang="zh-CN" altLang="en-US">
              <a:solidFill>
                <a:srgbClr val="FFFFFF"/>
              </a:solidFill>
              <a:latin typeface="+mn-lt"/>
              <a:ea typeface="+mn-ea"/>
            </a:endParaRPr>
          </a:p>
        </p:txBody>
      </p:sp>
      <p:sp>
        <p:nvSpPr>
          <p:cNvPr id="48" name="MH_Picture_3"/>
          <p:cNvSpPr/>
          <p:nvPr>
            <p:custDataLst>
              <p:tags r:id="rId5"/>
            </p:custDataLst>
          </p:nvPr>
        </p:nvSpPr>
        <p:spPr bwMode="auto">
          <a:xfrm>
            <a:off x="7134058" y="2491581"/>
            <a:ext cx="1779587" cy="1819275"/>
          </a:xfrm>
          <a:prstGeom prst="round2DiagRect">
            <a:avLst>
              <a:gd name="adj1" fmla="val 22914"/>
              <a:gd name="adj2" fmla="val 0"/>
            </a:avLst>
          </a:prstGeom>
          <a:blipFill dpi="0" rotWithShape="1">
            <a:blip r:embed="rId10">
              <a:extLst>
                <a:ext uri="{28A0092B-C50C-407E-A947-70E740481C1C}">
                  <a14:useLocalDpi xmlns:a14="http://schemas.microsoft.com/office/drawing/2010/main" val="0"/>
                </a:ext>
              </a:extLst>
            </a:blip>
            <a:srcRect/>
            <a:stretch>
              <a:fillRect/>
            </a:stretch>
          </a:blipFill>
          <a:ln>
            <a:noFill/>
          </a:ln>
          <a:effectLst/>
        </p:spPr>
        <p:txBody>
          <a:bodyPr anchor="ctr"/>
          <a:lstStyle/>
          <a:p>
            <a:pPr algn="ctr" eaLnBrk="1" fontAlgn="auto" hangingPunct="1">
              <a:spcAft>
                <a:spcPts val="0"/>
              </a:spcAft>
              <a:defRPr/>
            </a:pPr>
            <a:endParaRPr lang="zh-CN" altLang="en-US">
              <a:solidFill>
                <a:srgbClr val="FFFFFF"/>
              </a:solidFill>
              <a:latin typeface="+mn-lt"/>
              <a:ea typeface="+mn-ea"/>
            </a:endParaRPr>
          </a:p>
        </p:txBody>
      </p:sp>
      <p:sp>
        <p:nvSpPr>
          <p:cNvPr id="49" name="MH_Picture_2"/>
          <p:cNvSpPr/>
          <p:nvPr>
            <p:custDataLst>
              <p:tags r:id="rId6"/>
            </p:custDataLst>
          </p:nvPr>
        </p:nvSpPr>
        <p:spPr bwMode="auto">
          <a:xfrm>
            <a:off x="4397208" y="3561209"/>
            <a:ext cx="2590800" cy="2808287"/>
          </a:xfrm>
          <a:custGeom>
            <a:avLst/>
            <a:gdLst>
              <a:gd name="T0" fmla="*/ 0 w 2592288"/>
              <a:gd name="T1" fmla="*/ 0 h 2808311"/>
              <a:gd name="T2" fmla="*/ 1986851 w 2592288"/>
              <a:gd name="T3" fmla="*/ 0 h 2808311"/>
              <a:gd name="T4" fmla="*/ 2577447 w 2592288"/>
              <a:gd name="T5" fmla="*/ 593947 h 2808311"/>
              <a:gd name="T6" fmla="*/ 2577447 w 2592288"/>
              <a:gd name="T7" fmla="*/ 2808071 h 2808311"/>
              <a:gd name="T8" fmla="*/ 590596 w 2592288"/>
              <a:gd name="T9" fmla="*/ 2808071 h 2808311"/>
              <a:gd name="T10" fmla="*/ 0 w 2592288"/>
              <a:gd name="T11" fmla="*/ 2214124 h 28083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92288" h="2808311">
                <a:moveTo>
                  <a:pt x="0" y="0"/>
                </a:moveTo>
                <a:lnTo>
                  <a:pt x="1998291" y="0"/>
                </a:lnTo>
                <a:cubicBezTo>
                  <a:pt x="2326346" y="0"/>
                  <a:pt x="2592288" y="265942"/>
                  <a:pt x="2592288" y="593997"/>
                </a:cubicBezTo>
                <a:lnTo>
                  <a:pt x="2592288" y="2808311"/>
                </a:lnTo>
                <a:lnTo>
                  <a:pt x="593997" y="2808311"/>
                </a:lnTo>
                <a:cubicBezTo>
                  <a:pt x="265942" y="2808311"/>
                  <a:pt x="0" y="2542369"/>
                  <a:pt x="0" y="2214314"/>
                </a:cubicBezTo>
                <a:lnTo>
                  <a:pt x="0" y="0"/>
                </a:lnTo>
                <a:close/>
              </a:path>
            </a:pathLst>
          </a:cu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1000" fill="hold"/>
                                        <p:tgtEl>
                                          <p:spTgt spid="47"/>
                                        </p:tgtEl>
                                        <p:attrNameLst>
                                          <p:attrName>ppt_w</p:attrName>
                                        </p:attrNameLst>
                                      </p:cBhvr>
                                      <p:tavLst>
                                        <p:tav tm="0">
                                          <p:val>
                                            <p:fltVal val="0"/>
                                          </p:val>
                                        </p:tav>
                                        <p:tav tm="100000">
                                          <p:val>
                                            <p:strVal val="#ppt_w"/>
                                          </p:val>
                                        </p:tav>
                                      </p:tavLst>
                                    </p:anim>
                                    <p:anim calcmode="lin" valueType="num">
                                      <p:cBhvr>
                                        <p:cTn id="8" dur="1000" fill="hold"/>
                                        <p:tgtEl>
                                          <p:spTgt spid="47"/>
                                        </p:tgtEl>
                                        <p:attrNameLst>
                                          <p:attrName>ppt_h</p:attrName>
                                        </p:attrNameLst>
                                      </p:cBhvr>
                                      <p:tavLst>
                                        <p:tav tm="0">
                                          <p:val>
                                            <p:fltVal val="0"/>
                                          </p:val>
                                        </p:tav>
                                        <p:tav tm="100000">
                                          <p:val>
                                            <p:strVal val="#ppt_h"/>
                                          </p:val>
                                        </p:tav>
                                      </p:tavLst>
                                    </p:anim>
                                    <p:anim calcmode="lin" valueType="num">
                                      <p:cBhvr>
                                        <p:cTn id="9" dur="1000" fill="hold"/>
                                        <p:tgtEl>
                                          <p:spTgt spid="47"/>
                                        </p:tgtEl>
                                        <p:attrNameLst>
                                          <p:attrName>style.rotation</p:attrName>
                                        </p:attrNameLst>
                                      </p:cBhvr>
                                      <p:tavLst>
                                        <p:tav tm="0">
                                          <p:val>
                                            <p:fltVal val="90"/>
                                          </p:val>
                                        </p:tav>
                                        <p:tav tm="100000">
                                          <p:val>
                                            <p:fltVal val="0"/>
                                          </p:val>
                                        </p:tav>
                                      </p:tavLst>
                                    </p:anim>
                                    <p:animEffect transition="in" filter="fade">
                                      <p:cBhvr>
                                        <p:cTn id="10" dur="1000"/>
                                        <p:tgtEl>
                                          <p:spTgt spid="47"/>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wipe(up)">
                                      <p:cBhvr>
                                        <p:cTn id="14" dur="500"/>
                                        <p:tgtEl>
                                          <p:spTgt spid="46"/>
                                        </p:tgtEl>
                                      </p:cBhvr>
                                    </p:animEffect>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additive="base">
                                        <p:cTn id="18" dur="500" fill="hold"/>
                                        <p:tgtEl>
                                          <p:spTgt spid="49"/>
                                        </p:tgtEl>
                                        <p:attrNameLst>
                                          <p:attrName>ppt_x</p:attrName>
                                        </p:attrNameLst>
                                      </p:cBhvr>
                                      <p:tavLst>
                                        <p:tav tm="0">
                                          <p:val>
                                            <p:strVal val="1+#ppt_w/2"/>
                                          </p:val>
                                        </p:tav>
                                        <p:tav tm="100000">
                                          <p:val>
                                            <p:strVal val="#ppt_x"/>
                                          </p:val>
                                        </p:tav>
                                      </p:tavLst>
                                    </p:anim>
                                    <p:anim calcmode="lin" valueType="num">
                                      <p:cBhvr additive="base">
                                        <p:cTn id="19" dur="500" fill="hold"/>
                                        <p:tgtEl>
                                          <p:spTgt spid="49"/>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500" fill="hold"/>
                                        <p:tgtEl>
                                          <p:spTgt spid="48"/>
                                        </p:tgtEl>
                                        <p:attrNameLst>
                                          <p:attrName>ppt_x</p:attrName>
                                        </p:attrNameLst>
                                      </p:cBhvr>
                                      <p:tavLst>
                                        <p:tav tm="0">
                                          <p:val>
                                            <p:strVal val="0-#ppt_w/2"/>
                                          </p:val>
                                        </p:tav>
                                        <p:tav tm="100000">
                                          <p:val>
                                            <p:strVal val="#ppt_x"/>
                                          </p:val>
                                        </p:tav>
                                      </p:tavLst>
                                    </p:anim>
                                    <p:anim calcmode="lin" valueType="num">
                                      <p:cBhvr additive="base">
                                        <p:cTn id="23" dur="5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6" presetClass="entr" presetSubtype="21"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arn(inVertical)">
                                      <p:cBhvr>
                                        <p:cTn id="27" dur="500"/>
                                        <p:tgtEl>
                                          <p:spTgt spid="45"/>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750"/>
                                        <p:tgtEl>
                                          <p:spTgt spid="44"/>
                                        </p:tgtEl>
                                      </p:cBhvr>
                                    </p:animEffect>
                                    <p:anim calcmode="lin" valueType="num">
                                      <p:cBhvr>
                                        <p:cTn id="32" dur="750" fill="hold"/>
                                        <p:tgtEl>
                                          <p:spTgt spid="44"/>
                                        </p:tgtEl>
                                        <p:attrNameLst>
                                          <p:attrName>ppt_x</p:attrName>
                                        </p:attrNameLst>
                                      </p:cBhvr>
                                      <p:tavLst>
                                        <p:tav tm="0">
                                          <p:val>
                                            <p:strVal val="#ppt_x"/>
                                          </p:val>
                                        </p:tav>
                                        <p:tav tm="100000">
                                          <p:val>
                                            <p:strVal val="#ppt_x"/>
                                          </p:val>
                                        </p:tav>
                                      </p:tavLst>
                                    </p:anim>
                                    <p:anim calcmode="lin" valueType="num">
                                      <p:cBhvr>
                                        <p:cTn id="33" dur="75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47" grpId="0" animBg="1"/>
      <p:bldP spid="48" grpId="0" animBg="1"/>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901914"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119718" y="312584"/>
            <a:ext cx="1313180" cy="430887"/>
          </a:xfrm>
          <a:prstGeom prst="rect">
            <a:avLst/>
          </a:prstGeom>
          <a:noFill/>
        </p:spPr>
        <p:txBody>
          <a:bodyPr wrap="none" rtlCol="0">
            <a:spAutoFit/>
          </a:bodyPr>
          <a:lstStyle/>
          <a:p>
            <a:r>
              <a:rPr lang="zh-CN" altLang="en-US" sz="2200" dirty="0">
                <a:solidFill>
                  <a:schemeClr val="bg1">
                    <a:lumMod val="50000"/>
                  </a:schemeClr>
                </a:solidFill>
                <a:latin typeface="微软雅黑" panose="020B0503020204020204" pitchFamily="34" charset="-122"/>
                <a:ea typeface="微软雅黑" panose="020B0503020204020204" pitchFamily="34" charset="-122"/>
              </a:rPr>
              <a:t>课</a:t>
            </a:r>
            <a:r>
              <a:rPr lang="zh-CN" altLang="en-US" sz="2200" dirty="0" smtClean="0">
                <a:solidFill>
                  <a:schemeClr val="bg1">
                    <a:lumMod val="50000"/>
                  </a:schemeClr>
                </a:solidFill>
                <a:latin typeface="微软雅黑" panose="020B0503020204020204" pitchFamily="34" charset="-122"/>
                <a:ea typeface="微软雅黑" panose="020B0503020204020204" pitchFamily="34" charset="-122"/>
              </a:rPr>
              <a:t>前准备</a:t>
            </a:r>
          </a:p>
        </p:txBody>
      </p:sp>
      <p:cxnSp>
        <p:nvCxnSpPr>
          <p:cNvPr id="4" name="直接连接符 3"/>
          <p:cNvCxnSpPr/>
          <p:nvPr/>
        </p:nvCxnSpPr>
        <p:spPr>
          <a:xfrm>
            <a:off x="4636585"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854389" y="312584"/>
            <a:ext cx="1313180" cy="430887"/>
          </a:xfrm>
          <a:prstGeom prst="rect">
            <a:avLst/>
          </a:prstGeom>
          <a:noFill/>
        </p:spPr>
        <p:txBody>
          <a:bodyPr wrap="none" rtlCol="0">
            <a:spAutoFit/>
          </a:bodyPr>
          <a:lstStyle/>
          <a:p>
            <a:r>
              <a:rPr lang="zh-CN" altLang="en-US" sz="2200" dirty="0">
                <a:solidFill>
                  <a:schemeClr val="bg1">
                    <a:lumMod val="50000"/>
                  </a:schemeClr>
                </a:solidFill>
                <a:latin typeface="微软雅黑" panose="020B0503020204020204" pitchFamily="34" charset="-122"/>
                <a:ea typeface="微软雅黑" panose="020B0503020204020204" pitchFamily="34" charset="-122"/>
              </a:rPr>
              <a:t>课堂实施</a:t>
            </a:r>
            <a:endParaRPr lang="zh-CN" altLang="en-US" sz="2200" dirty="0" smtClean="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357809" y="308377"/>
            <a:ext cx="0" cy="4043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494930" y="312584"/>
            <a:ext cx="1313180" cy="430887"/>
          </a:xfrm>
          <a:prstGeom prst="rect">
            <a:avLst/>
          </a:prstGeom>
          <a:noFill/>
        </p:spPr>
        <p:txBody>
          <a:bodyPr wrap="none" rtlCol="0">
            <a:spAutoFit/>
          </a:bodyPr>
          <a:lstStyle/>
          <a:p>
            <a:r>
              <a:rPr lang="zh-CN" altLang="en-US" sz="2200" b="1" dirty="0" smtClean="0">
                <a:solidFill>
                  <a:schemeClr val="accent1"/>
                </a:solidFill>
                <a:latin typeface="微软雅黑" panose="020B0503020204020204" pitchFamily="34" charset="-122"/>
                <a:ea typeface="微软雅黑" panose="020B0503020204020204" pitchFamily="34" charset="-122"/>
              </a:rPr>
              <a:t>课后提升</a:t>
            </a:r>
          </a:p>
        </p:txBody>
      </p:sp>
      <p:grpSp>
        <p:nvGrpSpPr>
          <p:cNvPr id="16" name="组合 15"/>
          <p:cNvGrpSpPr/>
          <p:nvPr/>
        </p:nvGrpSpPr>
        <p:grpSpPr>
          <a:xfrm>
            <a:off x="1794052" y="3524633"/>
            <a:ext cx="1034592" cy="1034966"/>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椭圆 17"/>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accent1"/>
                  </a:solidFill>
                </a:rPr>
                <a:t>关键字</a:t>
              </a:r>
              <a:endParaRPr lang="zh-CN" altLang="en-US" dirty="0">
                <a:solidFill>
                  <a:schemeClr val="accent1"/>
                </a:solidFill>
              </a:endParaRPr>
            </a:p>
          </p:txBody>
        </p:sp>
      </p:grpSp>
      <p:grpSp>
        <p:nvGrpSpPr>
          <p:cNvPr id="19" name="组合 18"/>
          <p:cNvGrpSpPr/>
          <p:nvPr/>
        </p:nvGrpSpPr>
        <p:grpSpPr>
          <a:xfrm>
            <a:off x="3074523" y="2254810"/>
            <a:ext cx="1205910" cy="1206346"/>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accent1"/>
                  </a:solidFill>
                </a:rPr>
                <a:t>关键字</a:t>
              </a:r>
              <a:endParaRPr lang="zh-CN" altLang="en-US" dirty="0">
                <a:solidFill>
                  <a:schemeClr val="accent1"/>
                </a:solidFill>
              </a:endParaRPr>
            </a:p>
          </p:txBody>
        </p:sp>
      </p:grpSp>
      <p:grpSp>
        <p:nvGrpSpPr>
          <p:cNvPr id="22" name="组合 21"/>
          <p:cNvGrpSpPr/>
          <p:nvPr/>
        </p:nvGrpSpPr>
        <p:grpSpPr>
          <a:xfrm>
            <a:off x="1226382" y="1911901"/>
            <a:ext cx="1494764" cy="1495305"/>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椭圆 23"/>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accent1"/>
                  </a:solidFill>
                </a:rPr>
                <a:t>关键字</a:t>
              </a:r>
            </a:p>
          </p:txBody>
        </p:sp>
      </p:grpSp>
      <p:grpSp>
        <p:nvGrpSpPr>
          <p:cNvPr id="25" name="组合 24"/>
          <p:cNvGrpSpPr/>
          <p:nvPr/>
        </p:nvGrpSpPr>
        <p:grpSpPr>
          <a:xfrm>
            <a:off x="2705807" y="1339446"/>
            <a:ext cx="873132" cy="873448"/>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椭圆 26"/>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accent1"/>
                  </a:solidFill>
                </a:rPr>
                <a:t>关键字</a:t>
              </a:r>
              <a:endParaRPr lang="zh-CN" altLang="en-US" sz="1400" dirty="0">
                <a:solidFill>
                  <a:schemeClr val="accent1"/>
                </a:solidFill>
              </a:endParaRPr>
            </a:p>
          </p:txBody>
        </p:sp>
      </p:grpSp>
      <p:grpSp>
        <p:nvGrpSpPr>
          <p:cNvPr id="28" name="组合 27"/>
          <p:cNvGrpSpPr/>
          <p:nvPr/>
        </p:nvGrpSpPr>
        <p:grpSpPr>
          <a:xfrm>
            <a:off x="3092303" y="3846282"/>
            <a:ext cx="1115096" cy="1115500"/>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accent1"/>
                  </a:solidFill>
                </a:rPr>
                <a:t>关键字</a:t>
              </a:r>
              <a:endParaRPr lang="zh-CN" altLang="en-US" dirty="0">
                <a:solidFill>
                  <a:schemeClr val="accent1"/>
                </a:solidFill>
              </a:endParaRPr>
            </a:p>
          </p:txBody>
        </p:sp>
      </p:grpSp>
      <p:grpSp>
        <p:nvGrpSpPr>
          <p:cNvPr id="31" name="组合 30"/>
          <p:cNvGrpSpPr/>
          <p:nvPr/>
        </p:nvGrpSpPr>
        <p:grpSpPr>
          <a:xfrm>
            <a:off x="496271" y="3673246"/>
            <a:ext cx="1089380" cy="1089774"/>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椭圆 32"/>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accent1"/>
                  </a:solidFill>
                </a:rPr>
                <a:t>关键字</a:t>
              </a:r>
              <a:endParaRPr lang="zh-CN" altLang="en-US" dirty="0">
                <a:solidFill>
                  <a:schemeClr val="accent1"/>
                </a:solidFill>
              </a:endParaRPr>
            </a:p>
          </p:txBody>
        </p:sp>
      </p:grpSp>
      <p:sp>
        <p:nvSpPr>
          <p:cNvPr id="34" name="椭圆 33"/>
          <p:cNvSpPr/>
          <p:nvPr/>
        </p:nvSpPr>
        <p:spPr>
          <a:xfrm>
            <a:off x="1098973" y="2927041"/>
            <a:ext cx="599081" cy="599297"/>
          </a:xfrm>
          <a:prstGeom prst="ellipse">
            <a:avLst/>
          </a:prstGeom>
          <a:solidFill>
            <a:schemeClr val="tx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dirty="0"/>
          </a:p>
        </p:txBody>
      </p:sp>
      <p:sp>
        <p:nvSpPr>
          <p:cNvPr id="35" name="椭圆 34"/>
          <p:cNvSpPr/>
          <p:nvPr/>
        </p:nvSpPr>
        <p:spPr>
          <a:xfrm>
            <a:off x="810512" y="2320233"/>
            <a:ext cx="183441" cy="183508"/>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dirty="0"/>
          </a:p>
        </p:txBody>
      </p:sp>
      <p:sp>
        <p:nvSpPr>
          <p:cNvPr id="36" name="椭圆 35"/>
          <p:cNvSpPr/>
          <p:nvPr/>
        </p:nvSpPr>
        <p:spPr>
          <a:xfrm>
            <a:off x="4046002" y="3548632"/>
            <a:ext cx="410237" cy="410386"/>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dirty="0"/>
          </a:p>
        </p:txBody>
      </p:sp>
      <p:sp>
        <p:nvSpPr>
          <p:cNvPr id="37" name="椭圆 36"/>
          <p:cNvSpPr/>
          <p:nvPr/>
        </p:nvSpPr>
        <p:spPr>
          <a:xfrm>
            <a:off x="2753720" y="2760089"/>
            <a:ext cx="358888" cy="359018"/>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dirty="0"/>
          </a:p>
        </p:txBody>
      </p:sp>
      <p:sp>
        <p:nvSpPr>
          <p:cNvPr id="38" name="椭圆 37"/>
          <p:cNvSpPr/>
          <p:nvPr/>
        </p:nvSpPr>
        <p:spPr>
          <a:xfrm>
            <a:off x="441840" y="4994525"/>
            <a:ext cx="460392" cy="460559"/>
          </a:xfrm>
          <a:prstGeom prst="ellipse">
            <a:avLst/>
          </a:prstGeom>
          <a:solidFill>
            <a:schemeClr val="accent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dirty="0"/>
          </a:p>
        </p:txBody>
      </p:sp>
      <p:sp>
        <p:nvSpPr>
          <p:cNvPr id="39" name="椭圆 38"/>
          <p:cNvSpPr/>
          <p:nvPr/>
        </p:nvSpPr>
        <p:spPr>
          <a:xfrm>
            <a:off x="2658036" y="4108537"/>
            <a:ext cx="281386" cy="281488"/>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dirty="0"/>
          </a:p>
        </p:txBody>
      </p:sp>
      <p:sp>
        <p:nvSpPr>
          <p:cNvPr id="40" name="椭圆 39"/>
          <p:cNvSpPr/>
          <p:nvPr/>
        </p:nvSpPr>
        <p:spPr>
          <a:xfrm>
            <a:off x="3810014" y="2115197"/>
            <a:ext cx="327857" cy="327976"/>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dirty="0"/>
          </a:p>
        </p:txBody>
      </p:sp>
      <p:sp>
        <p:nvSpPr>
          <p:cNvPr id="41" name="椭圆 40"/>
          <p:cNvSpPr/>
          <p:nvPr/>
        </p:nvSpPr>
        <p:spPr>
          <a:xfrm>
            <a:off x="3074524" y="3275947"/>
            <a:ext cx="131211" cy="131258"/>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dirty="0"/>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961" y="4537010"/>
            <a:ext cx="2417688" cy="2407085"/>
          </a:xfrm>
          <a:prstGeom prst="rect">
            <a:avLst/>
          </a:prstGeom>
        </p:spPr>
      </p:pic>
      <p:sp>
        <p:nvSpPr>
          <p:cNvPr id="44" name="MH_Picture_2"/>
          <p:cNvSpPr/>
          <p:nvPr>
            <p:custDataLst>
              <p:tags r:id="rId1"/>
            </p:custDataLst>
          </p:nvPr>
        </p:nvSpPr>
        <p:spPr>
          <a:xfrm>
            <a:off x="4636585" y="1866996"/>
            <a:ext cx="3960000" cy="2452590"/>
          </a:xfrm>
          <a:prstGeom prst="roundRect">
            <a:avLst>
              <a:gd name="adj" fmla="val 12702"/>
            </a:avLst>
          </a:prstGeom>
          <a:blipFill dpi="0" rotWithShape="1">
            <a:blip r:embed="rId5">
              <a:extLst>
                <a:ext uri="{28A0092B-C50C-407E-A947-70E740481C1C}">
                  <a14:useLocalDpi xmlns:a14="http://schemas.microsoft.com/office/drawing/2010/main" val="0"/>
                </a:ext>
              </a:extLst>
            </a:blip>
            <a:srcRect/>
            <a:stretch>
              <a:fillRect/>
            </a:stretch>
          </a:blip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5" name="TextBox 44"/>
          <p:cNvSpPr txBox="1"/>
          <p:nvPr/>
        </p:nvSpPr>
        <p:spPr>
          <a:xfrm>
            <a:off x="4636585" y="4725849"/>
            <a:ext cx="4058528" cy="1600438"/>
          </a:xfrm>
          <a:prstGeom prst="rect">
            <a:avLst/>
          </a:prstGeom>
          <a:noFill/>
        </p:spPr>
        <p:txBody>
          <a:bodyPr wrap="square" lIns="0" tIns="0" rIns="0" bIns="0" rtlCol="0">
            <a:spAutoFit/>
          </a:bodyPr>
          <a:lstStyle/>
          <a:p>
            <a:pPr lvl="0">
              <a:lnSpc>
                <a:spcPct val="130000"/>
              </a:lnSpc>
            </a:pPr>
            <a:r>
              <a:rPr lang="zh-CN" altLang="en-US" sz="2000" dirty="0" smtClean="0">
                <a:solidFill>
                  <a:prstClr val="black"/>
                </a:solidFill>
                <a:latin typeface="微软雅黑" panose="020B0503020204020204" pitchFamily="34" charset="-122"/>
                <a:ea typeface="微软雅黑" panose="020B0503020204020204" pitchFamily="34" charset="-122"/>
              </a:rPr>
              <a:t> 亮亮图文致力于</a:t>
            </a:r>
            <a:r>
              <a:rPr lang="zh-CN" altLang="en-US" sz="2000" dirty="0">
                <a:solidFill>
                  <a:prstClr val="black"/>
                </a:solidFill>
                <a:latin typeface="微软雅黑" panose="020B0503020204020204" pitchFamily="34" charset="-122"/>
                <a:ea typeface="微软雅黑" panose="020B0503020204020204" pitchFamily="34" charset="-122"/>
              </a:rPr>
              <a:t>教学课件、教学设计、汇报</a:t>
            </a:r>
            <a:r>
              <a:rPr lang="en-US" altLang="zh-CN" sz="2000" dirty="0">
                <a:solidFill>
                  <a:prstClr val="black"/>
                </a:solidFill>
                <a:latin typeface="微软雅黑" panose="020B0503020204020204" pitchFamily="34" charset="-122"/>
                <a:ea typeface="微软雅黑" panose="020B0503020204020204" pitchFamily="34" charset="-122"/>
              </a:rPr>
              <a:t>PPT</a:t>
            </a:r>
            <a:r>
              <a:rPr lang="zh-CN" altLang="en-US" sz="2000" dirty="0">
                <a:solidFill>
                  <a:prstClr val="black"/>
                </a:solidFill>
                <a:latin typeface="微软雅黑" panose="020B0503020204020204" pitchFamily="34" charset="-122"/>
                <a:ea typeface="微软雅黑" panose="020B0503020204020204" pitchFamily="34" charset="-122"/>
              </a:rPr>
              <a:t>及相册</a:t>
            </a:r>
            <a:r>
              <a:rPr lang="en-US" altLang="zh-CN" sz="2000" dirty="0">
                <a:solidFill>
                  <a:prstClr val="black"/>
                </a:solidFill>
                <a:latin typeface="微软雅黑" panose="020B0503020204020204" pitchFamily="34" charset="-122"/>
                <a:ea typeface="微软雅黑" panose="020B0503020204020204" pitchFamily="34" charset="-122"/>
              </a:rPr>
              <a:t>PPT</a:t>
            </a:r>
            <a:r>
              <a:rPr lang="zh-CN" altLang="en-US" sz="2000" dirty="0">
                <a:solidFill>
                  <a:prstClr val="black"/>
                </a:solidFill>
                <a:latin typeface="微软雅黑" panose="020B0503020204020204" pitchFamily="34" charset="-122"/>
                <a:ea typeface="微软雅黑" panose="020B0503020204020204" pitchFamily="34" charset="-122"/>
              </a:rPr>
              <a:t>的原创设计与</a:t>
            </a:r>
            <a:r>
              <a:rPr lang="zh-CN" altLang="en-US" sz="2000" dirty="0" smtClean="0">
                <a:solidFill>
                  <a:prstClr val="black"/>
                </a:solidFill>
                <a:latin typeface="微软雅黑" panose="020B0503020204020204" pitchFamily="34" charset="-122"/>
                <a:ea typeface="微软雅黑" panose="020B0503020204020204" pitchFamily="34" charset="-122"/>
              </a:rPr>
              <a:t>美化，为</a:t>
            </a:r>
            <a:r>
              <a:rPr lang="zh-CN" altLang="en-US" sz="2000" dirty="0">
                <a:solidFill>
                  <a:prstClr val="black"/>
                </a:solidFill>
                <a:latin typeface="微软雅黑" panose="020B0503020204020204" pitchFamily="34" charset="-122"/>
                <a:ea typeface="微软雅黑" panose="020B0503020204020204" pitchFamily="34" charset="-122"/>
              </a:rPr>
              <a:t>您提供实用美观，精致大气，方便修改的</a:t>
            </a:r>
            <a:r>
              <a:rPr lang="en-US" altLang="zh-CN" sz="2000" dirty="0">
                <a:solidFill>
                  <a:prstClr val="black"/>
                </a:solidFill>
                <a:latin typeface="微软雅黑" panose="020B0503020204020204" pitchFamily="34" charset="-122"/>
                <a:ea typeface="微软雅黑" panose="020B0503020204020204" pitchFamily="34" charset="-122"/>
              </a:rPr>
              <a:t>PPT</a:t>
            </a:r>
            <a:r>
              <a:rPr lang="zh-CN" altLang="en-US" sz="2000" dirty="0">
                <a:solidFill>
                  <a:prstClr val="black"/>
                </a:solidFill>
                <a:latin typeface="微软雅黑" panose="020B0503020204020204" pitchFamily="34" charset="-122"/>
                <a:ea typeface="微软雅黑" panose="020B0503020204020204" pitchFamily="34" charset="-122"/>
              </a:rPr>
              <a:t>动态</a:t>
            </a:r>
            <a:r>
              <a:rPr lang="zh-CN" altLang="en-US" sz="2000" dirty="0" smtClean="0">
                <a:solidFill>
                  <a:prstClr val="black"/>
                </a:solidFill>
                <a:latin typeface="微软雅黑" panose="020B0503020204020204" pitchFamily="34" charset="-122"/>
                <a:ea typeface="微软雅黑" panose="020B0503020204020204" pitchFamily="34" charset="-122"/>
              </a:rPr>
              <a:t>模板。</a:t>
            </a:r>
            <a:endParaRPr lang="zh-CN" altLang="en-US" sz="20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70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nodeType="withEffect">
                                  <p:stCondLst>
                                    <p:cond delay="20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53" presetClass="entr" presetSubtype="16" fill="hold" nodeType="withEffect">
                                  <p:stCondLst>
                                    <p:cond delay="500"/>
                                  </p:stCondLst>
                                  <p:childTnLst>
                                    <p:set>
                                      <p:cBhvr>
                                        <p:cTn id="21" dur="1" fill="hold">
                                          <p:stCondLst>
                                            <p:cond delay="0"/>
                                          </p:stCondLst>
                                        </p:cTn>
                                        <p:tgtEl>
                                          <p:spTgt spid="25"/>
                                        </p:tgtEl>
                                        <p:attrNameLst>
                                          <p:attrName>style.visibility</p:attrName>
                                        </p:attrNameLst>
                                      </p:cBhvr>
                                      <p:to>
                                        <p:strVal val="visible"/>
                                      </p:to>
                                    </p:set>
                                    <p:anim calcmode="lin" valueType="num">
                                      <p:cBhvr>
                                        <p:cTn id="22" dur="300" fill="hold"/>
                                        <p:tgtEl>
                                          <p:spTgt spid="25"/>
                                        </p:tgtEl>
                                        <p:attrNameLst>
                                          <p:attrName>ppt_w</p:attrName>
                                        </p:attrNameLst>
                                      </p:cBhvr>
                                      <p:tavLst>
                                        <p:tav tm="0">
                                          <p:val>
                                            <p:fltVal val="0"/>
                                          </p:val>
                                        </p:tav>
                                        <p:tav tm="100000">
                                          <p:val>
                                            <p:strVal val="#ppt_w"/>
                                          </p:val>
                                        </p:tav>
                                      </p:tavLst>
                                    </p:anim>
                                    <p:anim calcmode="lin" valueType="num">
                                      <p:cBhvr>
                                        <p:cTn id="23" dur="300" fill="hold"/>
                                        <p:tgtEl>
                                          <p:spTgt spid="25"/>
                                        </p:tgtEl>
                                        <p:attrNameLst>
                                          <p:attrName>ppt_h</p:attrName>
                                        </p:attrNameLst>
                                      </p:cBhvr>
                                      <p:tavLst>
                                        <p:tav tm="0">
                                          <p:val>
                                            <p:fltVal val="0"/>
                                          </p:val>
                                        </p:tav>
                                        <p:tav tm="100000">
                                          <p:val>
                                            <p:strVal val="#ppt_h"/>
                                          </p:val>
                                        </p:tav>
                                      </p:tavLst>
                                    </p:anim>
                                    <p:animEffect transition="in" filter="fade">
                                      <p:cBhvr>
                                        <p:cTn id="24" dur="300"/>
                                        <p:tgtEl>
                                          <p:spTgt spid="25"/>
                                        </p:tgtEl>
                                      </p:cBhvr>
                                    </p:animEffect>
                                  </p:childTnLst>
                                </p:cTn>
                              </p:par>
                              <p:par>
                                <p:cTn id="25" presetID="53" presetClass="entr" presetSubtype="16" fill="hold" nodeType="withEffect">
                                  <p:stCondLst>
                                    <p:cond delay="70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nodeType="withEffect">
                                  <p:stCondLst>
                                    <p:cond delay="60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par>
                                <p:cTn id="35" presetID="53" presetClass="entr" presetSubtype="16" fill="hold" nodeType="withEffect">
                                  <p:stCondLst>
                                    <p:cond delay="200"/>
                                  </p:stCondLst>
                                  <p:childTnLst>
                                    <p:set>
                                      <p:cBhvr>
                                        <p:cTn id="36" dur="1" fill="hold">
                                          <p:stCondLst>
                                            <p:cond delay="0"/>
                                          </p:stCondLst>
                                        </p:cTn>
                                        <p:tgtEl>
                                          <p:spTgt spid="28"/>
                                        </p:tgtEl>
                                        <p:attrNameLst>
                                          <p:attrName>style.visibility</p:attrName>
                                        </p:attrNameLst>
                                      </p:cBhvr>
                                      <p:to>
                                        <p:strVal val="visible"/>
                                      </p:to>
                                    </p:set>
                                    <p:anim calcmode="lin" valueType="num">
                                      <p:cBhvr>
                                        <p:cTn id="37" dur="800" fill="hold"/>
                                        <p:tgtEl>
                                          <p:spTgt spid="28"/>
                                        </p:tgtEl>
                                        <p:attrNameLst>
                                          <p:attrName>ppt_w</p:attrName>
                                        </p:attrNameLst>
                                      </p:cBhvr>
                                      <p:tavLst>
                                        <p:tav tm="0">
                                          <p:val>
                                            <p:fltVal val="0"/>
                                          </p:val>
                                        </p:tav>
                                        <p:tav tm="100000">
                                          <p:val>
                                            <p:strVal val="#ppt_w"/>
                                          </p:val>
                                        </p:tav>
                                      </p:tavLst>
                                    </p:anim>
                                    <p:anim calcmode="lin" valueType="num">
                                      <p:cBhvr>
                                        <p:cTn id="38" dur="800" fill="hold"/>
                                        <p:tgtEl>
                                          <p:spTgt spid="28"/>
                                        </p:tgtEl>
                                        <p:attrNameLst>
                                          <p:attrName>ppt_h</p:attrName>
                                        </p:attrNameLst>
                                      </p:cBhvr>
                                      <p:tavLst>
                                        <p:tav tm="0">
                                          <p:val>
                                            <p:fltVal val="0"/>
                                          </p:val>
                                        </p:tav>
                                        <p:tav tm="100000">
                                          <p:val>
                                            <p:strVal val="#ppt_h"/>
                                          </p:val>
                                        </p:tav>
                                      </p:tavLst>
                                    </p:anim>
                                    <p:animEffect transition="in" filter="fade">
                                      <p:cBhvr>
                                        <p:cTn id="39" dur="800"/>
                                        <p:tgtEl>
                                          <p:spTgt spid="28"/>
                                        </p:tgtEl>
                                      </p:cBhvr>
                                    </p:animEffect>
                                  </p:childTnLst>
                                </p:cTn>
                              </p:par>
                              <p:par>
                                <p:cTn id="40" presetID="53" presetClass="entr" presetSubtype="16" fill="hold" grpId="0" nodeType="withEffect">
                                  <p:stCondLst>
                                    <p:cond delay="80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par>
                                <p:cTn id="45" presetID="53" presetClass="entr" presetSubtype="16" fill="hold" grpId="0" nodeType="withEffect">
                                  <p:stCondLst>
                                    <p:cond delay="600"/>
                                  </p:stCondLst>
                                  <p:childTnLst>
                                    <p:set>
                                      <p:cBhvr>
                                        <p:cTn id="46" dur="1" fill="hold">
                                          <p:stCondLst>
                                            <p:cond delay="0"/>
                                          </p:stCondLst>
                                        </p:cTn>
                                        <p:tgtEl>
                                          <p:spTgt spid="35"/>
                                        </p:tgtEl>
                                        <p:attrNameLst>
                                          <p:attrName>style.visibility</p:attrName>
                                        </p:attrNameLst>
                                      </p:cBhvr>
                                      <p:to>
                                        <p:strVal val="visible"/>
                                      </p:to>
                                    </p:set>
                                    <p:anim calcmode="lin" valueType="num">
                                      <p:cBhvr>
                                        <p:cTn id="47" dur="300" fill="hold"/>
                                        <p:tgtEl>
                                          <p:spTgt spid="35"/>
                                        </p:tgtEl>
                                        <p:attrNameLst>
                                          <p:attrName>ppt_w</p:attrName>
                                        </p:attrNameLst>
                                      </p:cBhvr>
                                      <p:tavLst>
                                        <p:tav tm="0">
                                          <p:val>
                                            <p:fltVal val="0"/>
                                          </p:val>
                                        </p:tav>
                                        <p:tav tm="100000">
                                          <p:val>
                                            <p:strVal val="#ppt_w"/>
                                          </p:val>
                                        </p:tav>
                                      </p:tavLst>
                                    </p:anim>
                                    <p:anim calcmode="lin" valueType="num">
                                      <p:cBhvr>
                                        <p:cTn id="48" dur="300" fill="hold"/>
                                        <p:tgtEl>
                                          <p:spTgt spid="35"/>
                                        </p:tgtEl>
                                        <p:attrNameLst>
                                          <p:attrName>ppt_h</p:attrName>
                                        </p:attrNameLst>
                                      </p:cBhvr>
                                      <p:tavLst>
                                        <p:tav tm="0">
                                          <p:val>
                                            <p:fltVal val="0"/>
                                          </p:val>
                                        </p:tav>
                                        <p:tav tm="100000">
                                          <p:val>
                                            <p:strVal val="#ppt_h"/>
                                          </p:val>
                                        </p:tav>
                                      </p:tavLst>
                                    </p:anim>
                                    <p:animEffect transition="in" filter="fade">
                                      <p:cBhvr>
                                        <p:cTn id="49" dur="300"/>
                                        <p:tgtEl>
                                          <p:spTgt spid="35"/>
                                        </p:tgtEl>
                                      </p:cBhvr>
                                    </p:animEffect>
                                  </p:childTnLst>
                                </p:cTn>
                              </p:par>
                              <p:par>
                                <p:cTn id="50" presetID="53" presetClass="entr" presetSubtype="16" fill="hold" grpId="0" nodeType="withEffect">
                                  <p:stCondLst>
                                    <p:cond delay="400"/>
                                  </p:stCondLst>
                                  <p:childTnLst>
                                    <p:set>
                                      <p:cBhvr>
                                        <p:cTn id="51" dur="1" fill="hold">
                                          <p:stCondLst>
                                            <p:cond delay="0"/>
                                          </p:stCondLst>
                                        </p:cTn>
                                        <p:tgtEl>
                                          <p:spTgt spid="36"/>
                                        </p:tgtEl>
                                        <p:attrNameLst>
                                          <p:attrName>style.visibility</p:attrName>
                                        </p:attrNameLst>
                                      </p:cBhvr>
                                      <p:to>
                                        <p:strVal val="visible"/>
                                      </p:to>
                                    </p:set>
                                    <p:anim calcmode="lin" valueType="num">
                                      <p:cBhvr>
                                        <p:cTn id="52" dur="600" fill="hold"/>
                                        <p:tgtEl>
                                          <p:spTgt spid="36"/>
                                        </p:tgtEl>
                                        <p:attrNameLst>
                                          <p:attrName>ppt_w</p:attrName>
                                        </p:attrNameLst>
                                      </p:cBhvr>
                                      <p:tavLst>
                                        <p:tav tm="0">
                                          <p:val>
                                            <p:fltVal val="0"/>
                                          </p:val>
                                        </p:tav>
                                        <p:tav tm="100000">
                                          <p:val>
                                            <p:strVal val="#ppt_w"/>
                                          </p:val>
                                        </p:tav>
                                      </p:tavLst>
                                    </p:anim>
                                    <p:anim calcmode="lin" valueType="num">
                                      <p:cBhvr>
                                        <p:cTn id="53" dur="600" fill="hold"/>
                                        <p:tgtEl>
                                          <p:spTgt spid="36"/>
                                        </p:tgtEl>
                                        <p:attrNameLst>
                                          <p:attrName>ppt_h</p:attrName>
                                        </p:attrNameLst>
                                      </p:cBhvr>
                                      <p:tavLst>
                                        <p:tav tm="0">
                                          <p:val>
                                            <p:fltVal val="0"/>
                                          </p:val>
                                        </p:tav>
                                        <p:tav tm="100000">
                                          <p:val>
                                            <p:strVal val="#ppt_h"/>
                                          </p:val>
                                        </p:tav>
                                      </p:tavLst>
                                    </p:anim>
                                    <p:animEffect transition="in" filter="fade">
                                      <p:cBhvr>
                                        <p:cTn id="54" dur="600"/>
                                        <p:tgtEl>
                                          <p:spTgt spid="36"/>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37"/>
                                        </p:tgtEl>
                                        <p:attrNameLst>
                                          <p:attrName>style.visibility</p:attrName>
                                        </p:attrNameLst>
                                      </p:cBhvr>
                                      <p:to>
                                        <p:strVal val="visible"/>
                                      </p:to>
                                    </p:set>
                                    <p:anim calcmode="lin" valueType="num">
                                      <p:cBhvr>
                                        <p:cTn id="57" dur="500" fill="hold"/>
                                        <p:tgtEl>
                                          <p:spTgt spid="37"/>
                                        </p:tgtEl>
                                        <p:attrNameLst>
                                          <p:attrName>ppt_w</p:attrName>
                                        </p:attrNameLst>
                                      </p:cBhvr>
                                      <p:tavLst>
                                        <p:tav tm="0">
                                          <p:val>
                                            <p:fltVal val="0"/>
                                          </p:val>
                                        </p:tav>
                                        <p:tav tm="100000">
                                          <p:val>
                                            <p:strVal val="#ppt_w"/>
                                          </p:val>
                                        </p:tav>
                                      </p:tavLst>
                                    </p:anim>
                                    <p:anim calcmode="lin" valueType="num">
                                      <p:cBhvr>
                                        <p:cTn id="58" dur="500" fill="hold"/>
                                        <p:tgtEl>
                                          <p:spTgt spid="37"/>
                                        </p:tgtEl>
                                        <p:attrNameLst>
                                          <p:attrName>ppt_h</p:attrName>
                                        </p:attrNameLst>
                                      </p:cBhvr>
                                      <p:tavLst>
                                        <p:tav tm="0">
                                          <p:val>
                                            <p:fltVal val="0"/>
                                          </p:val>
                                        </p:tav>
                                        <p:tav tm="100000">
                                          <p:val>
                                            <p:strVal val="#ppt_h"/>
                                          </p:val>
                                        </p:tav>
                                      </p:tavLst>
                                    </p:anim>
                                    <p:animEffect transition="in" filter="fade">
                                      <p:cBhvr>
                                        <p:cTn id="59" dur="500"/>
                                        <p:tgtEl>
                                          <p:spTgt spid="37"/>
                                        </p:tgtEl>
                                      </p:cBhvr>
                                    </p:animEffect>
                                  </p:childTnLst>
                                </p:cTn>
                              </p:par>
                              <p:par>
                                <p:cTn id="60" presetID="53" presetClass="entr" presetSubtype="16" fill="hold" grpId="0" nodeType="withEffect">
                                  <p:stCondLst>
                                    <p:cond delay="900"/>
                                  </p:stCondLst>
                                  <p:childTnLst>
                                    <p:set>
                                      <p:cBhvr>
                                        <p:cTn id="61" dur="1" fill="hold">
                                          <p:stCondLst>
                                            <p:cond delay="0"/>
                                          </p:stCondLst>
                                        </p:cTn>
                                        <p:tgtEl>
                                          <p:spTgt spid="38"/>
                                        </p:tgtEl>
                                        <p:attrNameLst>
                                          <p:attrName>style.visibility</p:attrName>
                                        </p:attrNameLst>
                                      </p:cBhvr>
                                      <p:to>
                                        <p:strVal val="visible"/>
                                      </p:to>
                                    </p:set>
                                    <p:anim calcmode="lin" valueType="num">
                                      <p:cBhvr>
                                        <p:cTn id="62" dur="800" fill="hold"/>
                                        <p:tgtEl>
                                          <p:spTgt spid="38"/>
                                        </p:tgtEl>
                                        <p:attrNameLst>
                                          <p:attrName>ppt_w</p:attrName>
                                        </p:attrNameLst>
                                      </p:cBhvr>
                                      <p:tavLst>
                                        <p:tav tm="0">
                                          <p:val>
                                            <p:fltVal val="0"/>
                                          </p:val>
                                        </p:tav>
                                        <p:tav tm="100000">
                                          <p:val>
                                            <p:strVal val="#ppt_w"/>
                                          </p:val>
                                        </p:tav>
                                      </p:tavLst>
                                    </p:anim>
                                    <p:anim calcmode="lin" valueType="num">
                                      <p:cBhvr>
                                        <p:cTn id="63" dur="800" fill="hold"/>
                                        <p:tgtEl>
                                          <p:spTgt spid="38"/>
                                        </p:tgtEl>
                                        <p:attrNameLst>
                                          <p:attrName>ppt_h</p:attrName>
                                        </p:attrNameLst>
                                      </p:cBhvr>
                                      <p:tavLst>
                                        <p:tav tm="0">
                                          <p:val>
                                            <p:fltVal val="0"/>
                                          </p:val>
                                        </p:tav>
                                        <p:tav tm="100000">
                                          <p:val>
                                            <p:strVal val="#ppt_h"/>
                                          </p:val>
                                        </p:tav>
                                      </p:tavLst>
                                    </p:anim>
                                    <p:animEffect transition="in" filter="fade">
                                      <p:cBhvr>
                                        <p:cTn id="64" dur="800"/>
                                        <p:tgtEl>
                                          <p:spTgt spid="38"/>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childTnLst>
                                </p:cTn>
                              </p:par>
                              <p:par>
                                <p:cTn id="70" presetID="53" presetClass="entr" presetSubtype="16" fill="hold" grpId="0" nodeType="withEffect">
                                  <p:stCondLst>
                                    <p:cond delay="600"/>
                                  </p:stCondLst>
                                  <p:childTnLst>
                                    <p:set>
                                      <p:cBhvr>
                                        <p:cTn id="71" dur="1" fill="hold">
                                          <p:stCondLst>
                                            <p:cond delay="0"/>
                                          </p:stCondLst>
                                        </p:cTn>
                                        <p:tgtEl>
                                          <p:spTgt spid="40"/>
                                        </p:tgtEl>
                                        <p:attrNameLst>
                                          <p:attrName>style.visibility</p:attrName>
                                        </p:attrNameLst>
                                      </p:cBhvr>
                                      <p:to>
                                        <p:strVal val="visible"/>
                                      </p:to>
                                    </p:set>
                                    <p:anim calcmode="lin" valueType="num">
                                      <p:cBhvr>
                                        <p:cTn id="72" dur="500" fill="hold"/>
                                        <p:tgtEl>
                                          <p:spTgt spid="40"/>
                                        </p:tgtEl>
                                        <p:attrNameLst>
                                          <p:attrName>ppt_w</p:attrName>
                                        </p:attrNameLst>
                                      </p:cBhvr>
                                      <p:tavLst>
                                        <p:tav tm="0">
                                          <p:val>
                                            <p:fltVal val="0"/>
                                          </p:val>
                                        </p:tav>
                                        <p:tav tm="100000">
                                          <p:val>
                                            <p:strVal val="#ppt_w"/>
                                          </p:val>
                                        </p:tav>
                                      </p:tavLst>
                                    </p:anim>
                                    <p:anim calcmode="lin" valueType="num">
                                      <p:cBhvr>
                                        <p:cTn id="73" dur="500" fill="hold"/>
                                        <p:tgtEl>
                                          <p:spTgt spid="40"/>
                                        </p:tgtEl>
                                        <p:attrNameLst>
                                          <p:attrName>ppt_h</p:attrName>
                                        </p:attrNameLst>
                                      </p:cBhvr>
                                      <p:tavLst>
                                        <p:tav tm="0">
                                          <p:val>
                                            <p:fltVal val="0"/>
                                          </p:val>
                                        </p:tav>
                                        <p:tav tm="100000">
                                          <p:val>
                                            <p:strVal val="#ppt_h"/>
                                          </p:val>
                                        </p:tav>
                                      </p:tavLst>
                                    </p:anim>
                                    <p:animEffect transition="in" filter="fade">
                                      <p:cBhvr>
                                        <p:cTn id="74" dur="500"/>
                                        <p:tgtEl>
                                          <p:spTgt spid="40"/>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41"/>
                                        </p:tgtEl>
                                        <p:attrNameLst>
                                          <p:attrName>style.visibility</p:attrName>
                                        </p:attrNameLst>
                                      </p:cBhvr>
                                      <p:to>
                                        <p:strVal val="visible"/>
                                      </p:to>
                                    </p:set>
                                    <p:anim calcmode="lin" valueType="num">
                                      <p:cBhvr>
                                        <p:cTn id="77" dur="500" fill="hold"/>
                                        <p:tgtEl>
                                          <p:spTgt spid="41"/>
                                        </p:tgtEl>
                                        <p:attrNameLst>
                                          <p:attrName>ppt_w</p:attrName>
                                        </p:attrNameLst>
                                      </p:cBhvr>
                                      <p:tavLst>
                                        <p:tav tm="0">
                                          <p:val>
                                            <p:fltVal val="0"/>
                                          </p:val>
                                        </p:tav>
                                        <p:tav tm="100000">
                                          <p:val>
                                            <p:strVal val="#ppt_w"/>
                                          </p:val>
                                        </p:tav>
                                      </p:tavLst>
                                    </p:anim>
                                    <p:anim calcmode="lin" valueType="num">
                                      <p:cBhvr>
                                        <p:cTn id="78" dur="500" fill="hold"/>
                                        <p:tgtEl>
                                          <p:spTgt spid="41"/>
                                        </p:tgtEl>
                                        <p:attrNameLst>
                                          <p:attrName>ppt_h</p:attrName>
                                        </p:attrNameLst>
                                      </p:cBhvr>
                                      <p:tavLst>
                                        <p:tav tm="0">
                                          <p:val>
                                            <p:fltVal val="0"/>
                                          </p:val>
                                        </p:tav>
                                        <p:tav tm="100000">
                                          <p:val>
                                            <p:strVal val="#ppt_h"/>
                                          </p:val>
                                        </p:tav>
                                      </p:tavLst>
                                    </p:anim>
                                    <p:animEffect transition="in" filter="fade">
                                      <p:cBhvr>
                                        <p:cTn id="79" dur="500"/>
                                        <p:tgtEl>
                                          <p:spTgt spid="41"/>
                                        </p:tgtEl>
                                      </p:cBhvr>
                                    </p:animEffect>
                                  </p:childTnLst>
                                </p:cTn>
                              </p:par>
                            </p:childTnLst>
                          </p:cTn>
                        </p:par>
                        <p:par>
                          <p:cTn id="80" fill="hold">
                            <p:stCondLst>
                              <p:cond delay="500"/>
                            </p:stCondLst>
                            <p:childTnLst>
                              <p:par>
                                <p:cTn id="81" presetID="47" presetClass="entr" presetSubtype="0" fill="hold" grpId="0" nodeType="after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750"/>
                                        <p:tgtEl>
                                          <p:spTgt spid="44"/>
                                        </p:tgtEl>
                                      </p:cBhvr>
                                    </p:animEffect>
                                    <p:anim calcmode="lin" valueType="num">
                                      <p:cBhvr>
                                        <p:cTn id="84" dur="750" fill="hold"/>
                                        <p:tgtEl>
                                          <p:spTgt spid="44"/>
                                        </p:tgtEl>
                                        <p:attrNameLst>
                                          <p:attrName>ppt_x</p:attrName>
                                        </p:attrNameLst>
                                      </p:cBhvr>
                                      <p:tavLst>
                                        <p:tav tm="0">
                                          <p:val>
                                            <p:strVal val="#ppt_x"/>
                                          </p:val>
                                        </p:tav>
                                        <p:tav tm="100000">
                                          <p:val>
                                            <p:strVal val="#ppt_x"/>
                                          </p:val>
                                        </p:tav>
                                      </p:tavLst>
                                    </p:anim>
                                    <p:anim calcmode="lin" valueType="num">
                                      <p:cBhvr>
                                        <p:cTn id="85" dur="750" fill="hold"/>
                                        <p:tgtEl>
                                          <p:spTgt spid="44"/>
                                        </p:tgtEl>
                                        <p:attrNameLst>
                                          <p:attrName>ppt_y</p:attrName>
                                        </p:attrNameLst>
                                      </p:cBhvr>
                                      <p:tavLst>
                                        <p:tav tm="0">
                                          <p:val>
                                            <p:strVal val="#ppt_y-.1"/>
                                          </p:val>
                                        </p:tav>
                                        <p:tav tm="100000">
                                          <p:val>
                                            <p:strVal val="#ppt_y"/>
                                          </p:val>
                                        </p:tav>
                                      </p:tavLst>
                                    </p:anim>
                                  </p:childTnLst>
                                </p:cTn>
                              </p:par>
                            </p:childTnLst>
                          </p:cTn>
                        </p:par>
                        <p:par>
                          <p:cTn id="86" fill="hold">
                            <p:stCondLst>
                              <p:cond delay="1500"/>
                            </p:stCondLst>
                            <p:childTnLst>
                              <p:par>
                                <p:cTn id="87" presetID="22" presetClass="entr" presetSubtype="1"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wipe(up)">
                                      <p:cBhvr>
                                        <p:cTn id="8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44" grpId="0" animBg="1"/>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五边形 37"/>
          <p:cNvSpPr/>
          <p:nvPr/>
        </p:nvSpPr>
        <p:spPr>
          <a:xfrm flipH="1">
            <a:off x="1064842" y="731733"/>
            <a:ext cx="6349488" cy="685158"/>
          </a:xfrm>
          <a:prstGeom prst="homePlate">
            <a:avLst>
              <a:gd name="adj" fmla="val 36819"/>
            </a:avLst>
          </a:prstGeom>
          <a:solidFill>
            <a:sysClr val="window" lastClr="FFFFFF">
              <a:lumMod val="75000"/>
            </a:sysClr>
          </a:solidFill>
          <a:ln w="12700" cap="flat" cmpd="sng" algn="ctr">
            <a:noFill/>
            <a:prstDash val="solid"/>
            <a:miter lim="800000"/>
          </a:ln>
          <a:effectLst>
            <a:innerShdw blurRad="63500" dist="50800" dir="13500000">
              <a:prstClr val="black">
                <a:alpha val="5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Agency FB" panose="020B0503020202020204"/>
              <a:cs typeface="+mn-cs"/>
            </a:endParaRPr>
          </a:p>
        </p:txBody>
      </p:sp>
      <p:sp>
        <p:nvSpPr>
          <p:cNvPr id="39" name="圆角矩形 38"/>
          <p:cNvSpPr/>
          <p:nvPr/>
        </p:nvSpPr>
        <p:spPr>
          <a:xfrm>
            <a:off x="1361547" y="625826"/>
            <a:ext cx="5603642" cy="888144"/>
          </a:xfrm>
          <a:prstGeom prst="roundRect">
            <a:avLst/>
          </a:prstGeom>
          <a:noFill/>
          <a:ln w="12700" cap="flat" cmpd="sng" algn="ctr">
            <a:noFill/>
            <a:prstDash val="solid"/>
            <a:miter lim="800000"/>
          </a:ln>
          <a:effectLst/>
        </p:spPr>
        <p:txBody>
          <a:bodyPr lIns="81693" tIns="40847" rIns="81693" bIns="40847"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smtClean="0">
                <a:ln>
                  <a:noFill/>
                </a:ln>
                <a:solidFill>
                  <a:schemeClr val="tx2"/>
                </a:solidFill>
                <a:effectLst/>
                <a:uLnTx/>
                <a:uFillTx/>
                <a:latin typeface="微软雅黑" panose="020B0503020204020204" pitchFamily="34" charset="-122"/>
                <a:cs typeface="+mn-cs"/>
              </a:rPr>
              <a:t>目 录   </a:t>
            </a:r>
            <a:r>
              <a:rPr kumimoji="0" lang="en-US" altLang="zh-CN" sz="3600" b="1" i="0" u="none" strike="noStrike" kern="0" cap="none" spc="0" normalizeH="0" baseline="0" noProof="0" dirty="0" smtClean="0">
                <a:ln>
                  <a:noFill/>
                </a:ln>
                <a:solidFill>
                  <a:schemeClr val="tx2"/>
                </a:solidFill>
                <a:effectLst/>
                <a:uLnTx/>
                <a:uFillTx/>
                <a:latin typeface="微软雅黑" panose="020B0503020204020204" pitchFamily="34" charset="-122"/>
                <a:cs typeface="+mn-cs"/>
              </a:rPr>
              <a:t>CONTENTS</a:t>
            </a:r>
            <a:endParaRPr kumimoji="0" lang="zh-CN" altLang="en-US" sz="3600" b="1" i="0" u="none" strike="noStrike" kern="0" cap="none" spc="0" normalizeH="0" baseline="0" noProof="0" dirty="0">
              <a:ln>
                <a:noFill/>
              </a:ln>
              <a:solidFill>
                <a:schemeClr val="tx2"/>
              </a:solidFill>
              <a:effectLst/>
              <a:uLnTx/>
              <a:uFillTx/>
              <a:latin typeface="微软雅黑" panose="020B0503020204020204" pitchFamily="34" charset="-122"/>
              <a:cs typeface="+mn-cs"/>
            </a:endParaRPr>
          </a:p>
        </p:txBody>
      </p:sp>
      <p:grpSp>
        <p:nvGrpSpPr>
          <p:cNvPr id="40" name="组合 39"/>
          <p:cNvGrpSpPr/>
          <p:nvPr/>
        </p:nvGrpSpPr>
        <p:grpSpPr>
          <a:xfrm flipH="1">
            <a:off x="6961612" y="653136"/>
            <a:ext cx="900000" cy="900000"/>
            <a:chOff x="7834104" y="4038418"/>
            <a:chExt cx="900000" cy="900000"/>
          </a:xfrm>
        </p:grpSpPr>
        <p:sp>
          <p:nvSpPr>
            <p:cNvPr id="41" name="椭圆 41"/>
            <p:cNvSpPr/>
            <p:nvPr/>
          </p:nvSpPr>
          <p:spPr>
            <a:xfrm>
              <a:off x="7834104" y="4038418"/>
              <a:ext cx="900000" cy="900000"/>
            </a:xfrm>
            <a:prstGeom prst="homePlate">
              <a:avLst/>
            </a:prstGeom>
            <a:gradFill>
              <a:gsLst>
                <a:gs pos="0">
                  <a:srgbClr val="CCCCCC"/>
                </a:gs>
                <a:gs pos="100000">
                  <a:srgbClr val="FCFCFC"/>
                </a:gs>
              </a:gsLst>
              <a:lin ang="7200000" scaled="0"/>
            </a:gradFill>
            <a:ln w="25400" cap="flat" cmpd="sng" algn="ctr">
              <a:noFill/>
              <a:prstDash val="solid"/>
            </a:ln>
            <a:effectLst>
              <a:outerShdw blurRad="254000" dist="127000" dir="8160000" algn="ctr" rotWithShape="0">
                <a:srgbClr val="000000">
                  <a:alpha val="34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Franklin Gothic Book" panose="020B0503020102020204"/>
                <a:ea typeface="微软雅黑" panose="020B0503020204020204" pitchFamily="34" charset="-122"/>
                <a:cs typeface="+mn-cs"/>
              </a:endParaRPr>
            </a:p>
          </p:txBody>
        </p:sp>
        <p:sp>
          <p:nvSpPr>
            <p:cNvPr id="42" name="椭圆 42"/>
            <p:cNvSpPr/>
            <p:nvPr/>
          </p:nvSpPr>
          <p:spPr>
            <a:xfrm>
              <a:off x="7946467" y="4162070"/>
              <a:ext cx="662782" cy="662782"/>
            </a:xfrm>
            <a:prstGeom prst="homePlate">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solidFill>
                <a:effectLst/>
                <a:uLnTx/>
                <a:uFillTx/>
                <a:latin typeface="Franklin Gothic Book" panose="020B0503020102020204"/>
                <a:ea typeface="微软雅黑" panose="020B0503020204020204" pitchFamily="34" charset="-122"/>
                <a:cs typeface="+mn-cs"/>
              </a:endParaRPr>
            </a:p>
          </p:txBody>
        </p:sp>
      </p:grpSp>
      <p:sp>
        <p:nvSpPr>
          <p:cNvPr id="44" name="任意多边形 43"/>
          <p:cNvSpPr/>
          <p:nvPr/>
        </p:nvSpPr>
        <p:spPr>
          <a:xfrm>
            <a:off x="1487295" y="3442726"/>
            <a:ext cx="6257302" cy="1514913"/>
          </a:xfrm>
          <a:custGeom>
            <a:avLst/>
            <a:gdLst>
              <a:gd name="connsiteX0" fmla="*/ 0 w 5689600"/>
              <a:gd name="connsiteY0" fmla="*/ 1079512 h 1079512"/>
              <a:gd name="connsiteX1" fmla="*/ 1917700 w 5689600"/>
              <a:gd name="connsiteY1" fmla="*/ 12 h 1079512"/>
              <a:gd name="connsiteX2" fmla="*/ 3810000 w 5689600"/>
              <a:gd name="connsiteY2" fmla="*/ 1054112 h 1079512"/>
              <a:gd name="connsiteX3" fmla="*/ 5689600 w 5689600"/>
              <a:gd name="connsiteY3" fmla="*/ 12712 h 1079512"/>
              <a:gd name="connsiteX0-1" fmla="*/ 0 w 7762075"/>
              <a:gd name="connsiteY0-2" fmla="*/ 1079512 h 1079512"/>
              <a:gd name="connsiteX1-3" fmla="*/ 1917700 w 7762075"/>
              <a:gd name="connsiteY1-4" fmla="*/ 12 h 1079512"/>
              <a:gd name="connsiteX2-5" fmla="*/ 3810000 w 7762075"/>
              <a:gd name="connsiteY2-6" fmla="*/ 1054112 h 1079512"/>
              <a:gd name="connsiteX3-7" fmla="*/ 7762075 w 7762075"/>
              <a:gd name="connsiteY3-8" fmla="*/ 887355 h 1079512"/>
              <a:gd name="connsiteX0-9" fmla="*/ 0 w 7762075"/>
              <a:gd name="connsiteY0-10" fmla="*/ 1258016 h 1258016"/>
              <a:gd name="connsiteX1-11" fmla="*/ 1917700 w 7762075"/>
              <a:gd name="connsiteY1-12" fmla="*/ 178516 h 1258016"/>
              <a:gd name="connsiteX2-13" fmla="*/ 3810000 w 7762075"/>
              <a:gd name="connsiteY2-14" fmla="*/ 1232616 h 1258016"/>
              <a:gd name="connsiteX3-15" fmla="*/ 6120167 w 7762075"/>
              <a:gd name="connsiteY3-16" fmla="*/ 511 h 1258016"/>
              <a:gd name="connsiteX4" fmla="*/ 7762075 w 7762075"/>
              <a:gd name="connsiteY4" fmla="*/ 1065859 h 1258016"/>
              <a:gd name="connsiteX0-17" fmla="*/ 0 w 7872948"/>
              <a:gd name="connsiteY0-18" fmla="*/ 1257930 h 1296609"/>
              <a:gd name="connsiteX1-19" fmla="*/ 1917700 w 7872948"/>
              <a:gd name="connsiteY1-20" fmla="*/ 178430 h 1296609"/>
              <a:gd name="connsiteX2-21" fmla="*/ 3810000 w 7872948"/>
              <a:gd name="connsiteY2-22" fmla="*/ 1232530 h 1296609"/>
              <a:gd name="connsiteX3-23" fmla="*/ 6120167 w 7872948"/>
              <a:gd name="connsiteY3-24" fmla="*/ 425 h 1296609"/>
              <a:gd name="connsiteX4-25" fmla="*/ 7872948 w 7872948"/>
              <a:gd name="connsiteY4-26" fmla="*/ 1296361 h 1296609"/>
              <a:gd name="connsiteX0-27" fmla="*/ 0 w 7872948"/>
              <a:gd name="connsiteY0-28" fmla="*/ 1257930 h 1296609"/>
              <a:gd name="connsiteX1-29" fmla="*/ 1650430 w 7872948"/>
              <a:gd name="connsiteY1-30" fmla="*/ 263677 h 1296609"/>
              <a:gd name="connsiteX2-31" fmla="*/ 3810000 w 7872948"/>
              <a:gd name="connsiteY2-32" fmla="*/ 1232530 h 1296609"/>
              <a:gd name="connsiteX3-33" fmla="*/ 6120167 w 7872948"/>
              <a:gd name="connsiteY3-34" fmla="*/ 425 h 1296609"/>
              <a:gd name="connsiteX4-35" fmla="*/ 7872948 w 7872948"/>
              <a:gd name="connsiteY4-36" fmla="*/ 1296361 h 1296609"/>
              <a:gd name="connsiteX0-37" fmla="*/ 0 w 7872948"/>
              <a:gd name="connsiteY0-38" fmla="*/ 1257930 h 1296609"/>
              <a:gd name="connsiteX1-39" fmla="*/ 1650430 w 7872948"/>
              <a:gd name="connsiteY1-40" fmla="*/ 263677 h 1296609"/>
              <a:gd name="connsiteX2-41" fmla="*/ 3430071 w 7872948"/>
              <a:gd name="connsiteY2-42" fmla="*/ 1226591 h 1296609"/>
              <a:gd name="connsiteX3-43" fmla="*/ 6120167 w 7872948"/>
              <a:gd name="connsiteY3-44" fmla="*/ 425 h 1296609"/>
              <a:gd name="connsiteX4-45" fmla="*/ 7872948 w 7872948"/>
              <a:gd name="connsiteY4-46" fmla="*/ 1296361 h 1296609"/>
              <a:gd name="connsiteX0-47" fmla="*/ 0 w 7872948"/>
              <a:gd name="connsiteY0-48" fmla="*/ 1191562 h 1230254"/>
              <a:gd name="connsiteX1-49" fmla="*/ 1650430 w 7872948"/>
              <a:gd name="connsiteY1-50" fmla="*/ 197309 h 1230254"/>
              <a:gd name="connsiteX2-51" fmla="*/ 3430071 w 7872948"/>
              <a:gd name="connsiteY2-52" fmla="*/ 1160223 h 1230254"/>
              <a:gd name="connsiteX3-53" fmla="*/ 5639957 w 7872948"/>
              <a:gd name="connsiteY3-54" fmla="*/ 447 h 1230254"/>
              <a:gd name="connsiteX4-55" fmla="*/ 7872948 w 7872948"/>
              <a:gd name="connsiteY4-56" fmla="*/ 1229993 h 1230254"/>
              <a:gd name="connsiteX0-57" fmla="*/ 0 w 7681228"/>
              <a:gd name="connsiteY0-58" fmla="*/ 1191632 h 1191632"/>
              <a:gd name="connsiteX1-59" fmla="*/ 1650430 w 7681228"/>
              <a:gd name="connsiteY1-60" fmla="*/ 197379 h 1191632"/>
              <a:gd name="connsiteX2-61" fmla="*/ 3430071 w 7681228"/>
              <a:gd name="connsiteY2-62" fmla="*/ 1160293 h 1191632"/>
              <a:gd name="connsiteX3-63" fmla="*/ 5639957 w 7681228"/>
              <a:gd name="connsiteY3-64" fmla="*/ 517 h 1191632"/>
              <a:gd name="connsiteX4-65" fmla="*/ 7681228 w 7681228"/>
              <a:gd name="connsiteY4-66" fmla="*/ 1053214 h 1191632"/>
              <a:gd name="connsiteX0-67" fmla="*/ 0 w 7681228"/>
              <a:gd name="connsiteY0-68" fmla="*/ 1191576 h 1191576"/>
              <a:gd name="connsiteX1-69" fmla="*/ 1650430 w 7681228"/>
              <a:gd name="connsiteY1-70" fmla="*/ 197323 h 1191576"/>
              <a:gd name="connsiteX2-71" fmla="*/ 3430071 w 7681228"/>
              <a:gd name="connsiteY2-72" fmla="*/ 1160237 h 1191576"/>
              <a:gd name="connsiteX3-73" fmla="*/ 5639957 w 7681228"/>
              <a:gd name="connsiteY3-74" fmla="*/ 461 h 1191576"/>
              <a:gd name="connsiteX4-75" fmla="*/ 7681228 w 7681228"/>
              <a:gd name="connsiteY4-76" fmla="*/ 1053158 h 1191576"/>
              <a:gd name="connsiteX0-77" fmla="*/ 0 w 7826216"/>
              <a:gd name="connsiteY0-78" fmla="*/ 1191456 h 1508838"/>
              <a:gd name="connsiteX1-79" fmla="*/ 1650430 w 7826216"/>
              <a:gd name="connsiteY1-80" fmla="*/ 197203 h 1508838"/>
              <a:gd name="connsiteX2-81" fmla="*/ 3430071 w 7826216"/>
              <a:gd name="connsiteY2-82" fmla="*/ 1160117 h 1508838"/>
              <a:gd name="connsiteX3-83" fmla="*/ 5639957 w 7826216"/>
              <a:gd name="connsiteY3-84" fmla="*/ 341 h 1508838"/>
              <a:gd name="connsiteX4-85" fmla="*/ 7826216 w 7826216"/>
              <a:gd name="connsiteY4-86" fmla="*/ 1498311 h 1508838"/>
              <a:gd name="connsiteX0-87" fmla="*/ 0 w 7826216"/>
              <a:gd name="connsiteY0-88" fmla="*/ 1008617 h 1327197"/>
              <a:gd name="connsiteX1-89" fmla="*/ 1650430 w 7826216"/>
              <a:gd name="connsiteY1-90" fmla="*/ 14364 h 1327197"/>
              <a:gd name="connsiteX2-91" fmla="*/ 3430071 w 7826216"/>
              <a:gd name="connsiteY2-92" fmla="*/ 977278 h 1327197"/>
              <a:gd name="connsiteX3-93" fmla="*/ 5725245 w 7826216"/>
              <a:gd name="connsiteY3-94" fmla="*/ 382 h 1327197"/>
              <a:gd name="connsiteX4-95" fmla="*/ 7826216 w 7826216"/>
              <a:gd name="connsiteY4-96" fmla="*/ 1315472 h 1327197"/>
              <a:gd name="connsiteX0-97" fmla="*/ 0 w 7826216"/>
              <a:gd name="connsiteY0-98" fmla="*/ 1008617 h 1327197"/>
              <a:gd name="connsiteX1-99" fmla="*/ 1650430 w 7826216"/>
              <a:gd name="connsiteY1-100" fmla="*/ 14364 h 1327197"/>
              <a:gd name="connsiteX2-101" fmla="*/ 3737105 w 7826216"/>
              <a:gd name="connsiteY2-102" fmla="*/ 1136304 h 1327197"/>
              <a:gd name="connsiteX3-103" fmla="*/ 5725245 w 7826216"/>
              <a:gd name="connsiteY3-104" fmla="*/ 382 h 1327197"/>
              <a:gd name="connsiteX4-105" fmla="*/ 7826216 w 7826216"/>
              <a:gd name="connsiteY4-106" fmla="*/ 1315472 h 1327197"/>
              <a:gd name="connsiteX0-107" fmla="*/ 0 w 7826216"/>
              <a:gd name="connsiteY0-108" fmla="*/ 1008617 h 1327197"/>
              <a:gd name="connsiteX1-109" fmla="*/ 1650430 w 7826216"/>
              <a:gd name="connsiteY1-110" fmla="*/ 14364 h 1327197"/>
              <a:gd name="connsiteX2-111" fmla="*/ 3737105 w 7826216"/>
              <a:gd name="connsiteY2-112" fmla="*/ 1136304 h 1327197"/>
              <a:gd name="connsiteX3-113" fmla="*/ 5725245 w 7826216"/>
              <a:gd name="connsiteY3-114" fmla="*/ 382 h 1327197"/>
              <a:gd name="connsiteX4-115" fmla="*/ 7826216 w 7826216"/>
              <a:gd name="connsiteY4-116" fmla="*/ 1315472 h 1327197"/>
              <a:gd name="connsiteX0-117" fmla="*/ 0 w 7826216"/>
              <a:gd name="connsiteY0-118" fmla="*/ 1008617 h 1327197"/>
              <a:gd name="connsiteX1-119" fmla="*/ 1650430 w 7826216"/>
              <a:gd name="connsiteY1-120" fmla="*/ 14364 h 1327197"/>
              <a:gd name="connsiteX2-121" fmla="*/ 3737105 w 7826216"/>
              <a:gd name="connsiteY2-122" fmla="*/ 1136304 h 1327197"/>
              <a:gd name="connsiteX3-123" fmla="*/ 5725245 w 7826216"/>
              <a:gd name="connsiteY3-124" fmla="*/ 382 h 1327197"/>
              <a:gd name="connsiteX4-125" fmla="*/ 7826216 w 7826216"/>
              <a:gd name="connsiteY4-126" fmla="*/ 1315472 h 1327197"/>
              <a:gd name="connsiteX0-127" fmla="*/ 0 w 7826216"/>
              <a:gd name="connsiteY0-128" fmla="*/ 994938 h 1314128"/>
              <a:gd name="connsiteX1-129" fmla="*/ 1650430 w 7826216"/>
              <a:gd name="connsiteY1-130" fmla="*/ 685 h 1314128"/>
              <a:gd name="connsiteX2-131" fmla="*/ 3737105 w 7826216"/>
              <a:gd name="connsiteY2-132" fmla="*/ 1122625 h 1314128"/>
              <a:gd name="connsiteX3-133" fmla="*/ 5946991 w 7826216"/>
              <a:gd name="connsiteY3-134" fmla="*/ 66216 h 1314128"/>
              <a:gd name="connsiteX4-135" fmla="*/ 7826216 w 7826216"/>
              <a:gd name="connsiteY4-136" fmla="*/ 1301793 h 1314128"/>
              <a:gd name="connsiteX0-137" fmla="*/ 0 w 7826216"/>
              <a:gd name="connsiteY0-138" fmla="*/ 929125 h 1248315"/>
              <a:gd name="connsiteX1-139" fmla="*/ 1641902 w 7826216"/>
              <a:gd name="connsiteY1-140" fmla="*/ 30287 h 1248315"/>
              <a:gd name="connsiteX2-141" fmla="*/ 3737105 w 7826216"/>
              <a:gd name="connsiteY2-142" fmla="*/ 1056812 h 1248315"/>
              <a:gd name="connsiteX3-143" fmla="*/ 5946991 w 7826216"/>
              <a:gd name="connsiteY3-144" fmla="*/ 403 h 1248315"/>
              <a:gd name="connsiteX4-145" fmla="*/ 7826216 w 7826216"/>
              <a:gd name="connsiteY4-146" fmla="*/ 1235980 h 1248315"/>
              <a:gd name="connsiteX0-147" fmla="*/ 0 w 7826216"/>
              <a:gd name="connsiteY0-148" fmla="*/ 929125 h 1248315"/>
              <a:gd name="connsiteX1-149" fmla="*/ 1641902 w 7826216"/>
              <a:gd name="connsiteY1-150" fmla="*/ 30287 h 1248315"/>
              <a:gd name="connsiteX2-151" fmla="*/ 3941795 w 7826216"/>
              <a:gd name="connsiteY2-152" fmla="*/ 1088617 h 1248315"/>
              <a:gd name="connsiteX3-153" fmla="*/ 5946991 w 7826216"/>
              <a:gd name="connsiteY3-154" fmla="*/ 403 h 1248315"/>
              <a:gd name="connsiteX4-155" fmla="*/ 7826216 w 7826216"/>
              <a:gd name="connsiteY4-156" fmla="*/ 1235980 h 1248315"/>
              <a:gd name="connsiteX0-157" fmla="*/ 0 w 7698285"/>
              <a:gd name="connsiteY0-158" fmla="*/ 929138 h 1201018"/>
              <a:gd name="connsiteX1-159" fmla="*/ 1641902 w 7698285"/>
              <a:gd name="connsiteY1-160" fmla="*/ 30300 h 1201018"/>
              <a:gd name="connsiteX2-161" fmla="*/ 3941795 w 7698285"/>
              <a:gd name="connsiteY2-162" fmla="*/ 1088630 h 1201018"/>
              <a:gd name="connsiteX3-163" fmla="*/ 5946991 w 7698285"/>
              <a:gd name="connsiteY3-164" fmla="*/ 416 h 1201018"/>
              <a:gd name="connsiteX4-165" fmla="*/ 7698285 w 7698285"/>
              <a:gd name="connsiteY4-166" fmla="*/ 1188285 h 1201018"/>
              <a:gd name="connsiteX0-167" fmla="*/ 0 w 7698285"/>
              <a:gd name="connsiteY0-168" fmla="*/ 929194 h 1188341"/>
              <a:gd name="connsiteX1-169" fmla="*/ 1641902 w 7698285"/>
              <a:gd name="connsiteY1-170" fmla="*/ 30356 h 1188341"/>
              <a:gd name="connsiteX2-171" fmla="*/ 3941795 w 7698285"/>
              <a:gd name="connsiteY2-172" fmla="*/ 1088686 h 1188341"/>
              <a:gd name="connsiteX3-173" fmla="*/ 5946991 w 7698285"/>
              <a:gd name="connsiteY3-174" fmla="*/ 472 h 1188341"/>
              <a:gd name="connsiteX4-175" fmla="*/ 7698285 w 7698285"/>
              <a:gd name="connsiteY4-176" fmla="*/ 1188341 h 1188341"/>
              <a:gd name="connsiteX0-177" fmla="*/ 0 w 7766515"/>
              <a:gd name="connsiteY0-178" fmla="*/ 1064367 h 1188341"/>
              <a:gd name="connsiteX1-179" fmla="*/ 1710132 w 7766515"/>
              <a:gd name="connsiteY1-180" fmla="*/ 30356 h 1188341"/>
              <a:gd name="connsiteX2-181" fmla="*/ 4010025 w 7766515"/>
              <a:gd name="connsiteY2-182" fmla="*/ 1088686 h 1188341"/>
              <a:gd name="connsiteX3-183" fmla="*/ 6015221 w 7766515"/>
              <a:gd name="connsiteY3-184" fmla="*/ 472 h 1188341"/>
              <a:gd name="connsiteX4-185" fmla="*/ 7766515 w 7766515"/>
              <a:gd name="connsiteY4-186" fmla="*/ 1188341 h 1188341"/>
              <a:gd name="connsiteX0-187" fmla="*/ 0 w 7809158"/>
              <a:gd name="connsiteY0-188" fmla="*/ 682705 h 1188341"/>
              <a:gd name="connsiteX1-189" fmla="*/ 1752775 w 7809158"/>
              <a:gd name="connsiteY1-190" fmla="*/ 30356 h 1188341"/>
              <a:gd name="connsiteX2-191" fmla="*/ 4052668 w 7809158"/>
              <a:gd name="connsiteY2-192" fmla="*/ 1088686 h 1188341"/>
              <a:gd name="connsiteX3-193" fmla="*/ 6057864 w 7809158"/>
              <a:gd name="connsiteY3-194" fmla="*/ 472 h 1188341"/>
              <a:gd name="connsiteX4-195" fmla="*/ 7809158 w 7809158"/>
              <a:gd name="connsiteY4-196" fmla="*/ 1188341 h 1188341"/>
              <a:gd name="connsiteX0-197" fmla="*/ 0 w 7809158"/>
              <a:gd name="connsiteY0-198" fmla="*/ 682705 h 1188341"/>
              <a:gd name="connsiteX1-199" fmla="*/ 1752775 w 7809158"/>
              <a:gd name="connsiteY1-200" fmla="*/ 30356 h 1188341"/>
              <a:gd name="connsiteX2-201" fmla="*/ 4052668 w 7809158"/>
              <a:gd name="connsiteY2-202" fmla="*/ 1088686 h 1188341"/>
              <a:gd name="connsiteX3-203" fmla="*/ 6057864 w 7809158"/>
              <a:gd name="connsiteY3-204" fmla="*/ 472 h 1188341"/>
              <a:gd name="connsiteX4-205" fmla="*/ 7809158 w 7809158"/>
              <a:gd name="connsiteY4-206" fmla="*/ 1188341 h 1188341"/>
              <a:gd name="connsiteX0-207" fmla="*/ 0 w 7800630"/>
              <a:gd name="connsiteY0-208" fmla="*/ 1104124 h 1188341"/>
              <a:gd name="connsiteX1-209" fmla="*/ 1744247 w 7800630"/>
              <a:gd name="connsiteY1-210" fmla="*/ 30356 h 1188341"/>
              <a:gd name="connsiteX2-211" fmla="*/ 4044140 w 7800630"/>
              <a:gd name="connsiteY2-212" fmla="*/ 1088686 h 1188341"/>
              <a:gd name="connsiteX3-213" fmla="*/ 6049336 w 7800630"/>
              <a:gd name="connsiteY3-214" fmla="*/ 472 h 1188341"/>
              <a:gd name="connsiteX4-215" fmla="*/ 7800630 w 7800630"/>
              <a:gd name="connsiteY4-216" fmla="*/ 1188341 h 1188341"/>
              <a:gd name="connsiteX0-217" fmla="*/ 0 w 7800630"/>
              <a:gd name="connsiteY0-218" fmla="*/ 1120027 h 1188341"/>
              <a:gd name="connsiteX1-219" fmla="*/ 1744247 w 7800630"/>
              <a:gd name="connsiteY1-220" fmla="*/ 30356 h 1188341"/>
              <a:gd name="connsiteX2-221" fmla="*/ 4044140 w 7800630"/>
              <a:gd name="connsiteY2-222" fmla="*/ 1088686 h 1188341"/>
              <a:gd name="connsiteX3-223" fmla="*/ 6049336 w 7800630"/>
              <a:gd name="connsiteY3-224" fmla="*/ 472 h 1188341"/>
              <a:gd name="connsiteX4-225" fmla="*/ 7800630 w 7800630"/>
              <a:gd name="connsiteY4-226" fmla="*/ 1188341 h 1188341"/>
              <a:gd name="connsiteX0-227" fmla="*/ 0 w 7800630"/>
              <a:gd name="connsiteY0-228" fmla="*/ 1120027 h 1188341"/>
              <a:gd name="connsiteX1-229" fmla="*/ 1744247 w 7800630"/>
              <a:gd name="connsiteY1-230" fmla="*/ 30356 h 1188341"/>
              <a:gd name="connsiteX2-231" fmla="*/ 4044140 w 7800630"/>
              <a:gd name="connsiteY2-232" fmla="*/ 1088686 h 1188341"/>
              <a:gd name="connsiteX3-233" fmla="*/ 6049336 w 7800630"/>
              <a:gd name="connsiteY3-234" fmla="*/ 472 h 1188341"/>
              <a:gd name="connsiteX4-235" fmla="*/ 7800630 w 7800630"/>
              <a:gd name="connsiteY4-236" fmla="*/ 1188341 h 1188341"/>
              <a:gd name="connsiteX0-237" fmla="*/ 0 w 7851801"/>
              <a:gd name="connsiteY0-238" fmla="*/ 1120082 h 1120082"/>
              <a:gd name="connsiteX1-239" fmla="*/ 1744247 w 7851801"/>
              <a:gd name="connsiteY1-240" fmla="*/ 30411 h 1120082"/>
              <a:gd name="connsiteX2-241" fmla="*/ 4044140 w 7851801"/>
              <a:gd name="connsiteY2-242" fmla="*/ 1088741 h 1120082"/>
              <a:gd name="connsiteX3-243" fmla="*/ 6049336 w 7851801"/>
              <a:gd name="connsiteY3-244" fmla="*/ 527 h 1120082"/>
              <a:gd name="connsiteX4-245" fmla="*/ 7851801 w 7851801"/>
              <a:gd name="connsiteY4-246" fmla="*/ 1061175 h 1120082"/>
              <a:gd name="connsiteX0-247" fmla="*/ 0 w 7851801"/>
              <a:gd name="connsiteY0-248" fmla="*/ 1120082 h 1120082"/>
              <a:gd name="connsiteX1-249" fmla="*/ 1744247 w 7851801"/>
              <a:gd name="connsiteY1-250" fmla="*/ 30411 h 1120082"/>
              <a:gd name="connsiteX2-251" fmla="*/ 4044140 w 7851801"/>
              <a:gd name="connsiteY2-252" fmla="*/ 1088741 h 1120082"/>
              <a:gd name="connsiteX3-253" fmla="*/ 6049336 w 7851801"/>
              <a:gd name="connsiteY3-254" fmla="*/ 527 h 1120082"/>
              <a:gd name="connsiteX4-255" fmla="*/ 7851801 w 7851801"/>
              <a:gd name="connsiteY4-256" fmla="*/ 1061175 h 1120082"/>
              <a:gd name="connsiteX0-257" fmla="*/ 0 w 7851801"/>
              <a:gd name="connsiteY0-258" fmla="*/ 1120082 h 1120082"/>
              <a:gd name="connsiteX1-259" fmla="*/ 1744247 w 7851801"/>
              <a:gd name="connsiteY1-260" fmla="*/ 30411 h 1120082"/>
              <a:gd name="connsiteX2-261" fmla="*/ 4044140 w 7851801"/>
              <a:gd name="connsiteY2-262" fmla="*/ 1088741 h 1120082"/>
              <a:gd name="connsiteX3-263" fmla="*/ 6049336 w 7851801"/>
              <a:gd name="connsiteY3-264" fmla="*/ 527 h 1120082"/>
              <a:gd name="connsiteX4-265" fmla="*/ 7851801 w 7851801"/>
              <a:gd name="connsiteY4-266" fmla="*/ 1061175 h 1120082"/>
              <a:gd name="connsiteX0-267" fmla="*/ 0 w 7851801"/>
              <a:gd name="connsiteY0-268" fmla="*/ 1119555 h 1119555"/>
              <a:gd name="connsiteX1-269" fmla="*/ 1744247 w 7851801"/>
              <a:gd name="connsiteY1-270" fmla="*/ 29884 h 1119555"/>
              <a:gd name="connsiteX2-271" fmla="*/ 4044140 w 7851801"/>
              <a:gd name="connsiteY2-272" fmla="*/ 1088214 h 1119555"/>
              <a:gd name="connsiteX3-273" fmla="*/ 6049336 w 7851801"/>
              <a:gd name="connsiteY3-274" fmla="*/ 0 h 1119555"/>
              <a:gd name="connsiteX4-275" fmla="*/ 7851801 w 7851801"/>
              <a:gd name="connsiteY4-276" fmla="*/ 1060648 h 1119555"/>
              <a:gd name="connsiteX0-277" fmla="*/ 0 w 7851801"/>
              <a:gd name="connsiteY0-278" fmla="*/ 1119555 h 1119555"/>
              <a:gd name="connsiteX1-279" fmla="*/ 1744247 w 7851801"/>
              <a:gd name="connsiteY1-280" fmla="*/ 29884 h 1119555"/>
              <a:gd name="connsiteX2-281" fmla="*/ 4044140 w 7851801"/>
              <a:gd name="connsiteY2-282" fmla="*/ 1088214 h 1119555"/>
              <a:gd name="connsiteX3-283" fmla="*/ 6049336 w 7851801"/>
              <a:gd name="connsiteY3-284" fmla="*/ 0 h 1119555"/>
              <a:gd name="connsiteX4-285" fmla="*/ 7851801 w 7851801"/>
              <a:gd name="connsiteY4-286" fmla="*/ 1060648 h 1119555"/>
              <a:gd name="connsiteX0-287" fmla="*/ 0 w 7851801"/>
              <a:gd name="connsiteY0-288" fmla="*/ 1119555 h 1119555"/>
              <a:gd name="connsiteX1-289" fmla="*/ 2349784 w 7851801"/>
              <a:gd name="connsiteY1-290" fmla="*/ 13981 h 1119555"/>
              <a:gd name="connsiteX2-291" fmla="*/ 4044140 w 7851801"/>
              <a:gd name="connsiteY2-292" fmla="*/ 1088214 h 1119555"/>
              <a:gd name="connsiteX3-293" fmla="*/ 6049336 w 7851801"/>
              <a:gd name="connsiteY3-294" fmla="*/ 0 h 1119555"/>
              <a:gd name="connsiteX4-295" fmla="*/ 7851801 w 7851801"/>
              <a:gd name="connsiteY4-296" fmla="*/ 1060648 h 1119555"/>
              <a:gd name="connsiteX0-297" fmla="*/ 0 w 7118332"/>
              <a:gd name="connsiteY0-298" fmla="*/ 1079799 h 1088237"/>
              <a:gd name="connsiteX1-299" fmla="*/ 1616315 w 7118332"/>
              <a:gd name="connsiteY1-300" fmla="*/ 13981 h 1088237"/>
              <a:gd name="connsiteX2-301" fmla="*/ 3310671 w 7118332"/>
              <a:gd name="connsiteY2-302" fmla="*/ 1088214 h 1088237"/>
              <a:gd name="connsiteX3-303" fmla="*/ 5315867 w 7118332"/>
              <a:gd name="connsiteY3-304" fmla="*/ 0 h 1088237"/>
              <a:gd name="connsiteX4-305" fmla="*/ 7118332 w 7118332"/>
              <a:gd name="connsiteY4-306" fmla="*/ 1060648 h 1088237"/>
              <a:gd name="connsiteX0-307" fmla="*/ 0 w 7118332"/>
              <a:gd name="connsiteY0-308" fmla="*/ 1079799 h 1088237"/>
              <a:gd name="connsiteX1-309" fmla="*/ 1616315 w 7118332"/>
              <a:gd name="connsiteY1-310" fmla="*/ 13981 h 1088237"/>
              <a:gd name="connsiteX2-311" fmla="*/ 3310671 w 7118332"/>
              <a:gd name="connsiteY2-312" fmla="*/ 1088214 h 1088237"/>
              <a:gd name="connsiteX3-313" fmla="*/ 5315867 w 7118332"/>
              <a:gd name="connsiteY3-314" fmla="*/ 0 h 1088237"/>
              <a:gd name="connsiteX4-315" fmla="*/ 7118332 w 7118332"/>
              <a:gd name="connsiteY4-316" fmla="*/ 1060648 h 1088237"/>
              <a:gd name="connsiteX0-317" fmla="*/ 0 w 7118332"/>
              <a:gd name="connsiteY0-318" fmla="*/ 1065820 h 1074258"/>
              <a:gd name="connsiteX1-319" fmla="*/ 1616315 w 7118332"/>
              <a:gd name="connsiteY1-320" fmla="*/ 2 h 1074258"/>
              <a:gd name="connsiteX2-321" fmla="*/ 3310671 w 7118332"/>
              <a:gd name="connsiteY2-322" fmla="*/ 1074235 h 1074258"/>
              <a:gd name="connsiteX3-323" fmla="*/ 4974720 w 7118332"/>
              <a:gd name="connsiteY3-324" fmla="*/ 1924 h 1074258"/>
              <a:gd name="connsiteX4-325" fmla="*/ 7118332 w 7118332"/>
              <a:gd name="connsiteY4-326" fmla="*/ 1046669 h 1074258"/>
              <a:gd name="connsiteX0-327" fmla="*/ 0 w 6623667"/>
              <a:gd name="connsiteY0-328" fmla="*/ 1065820 h 1074258"/>
              <a:gd name="connsiteX1-329" fmla="*/ 1616315 w 6623667"/>
              <a:gd name="connsiteY1-330" fmla="*/ 2 h 1074258"/>
              <a:gd name="connsiteX2-331" fmla="*/ 3310671 w 6623667"/>
              <a:gd name="connsiteY2-332" fmla="*/ 1074235 h 1074258"/>
              <a:gd name="connsiteX3-333" fmla="*/ 4974720 w 6623667"/>
              <a:gd name="connsiteY3-334" fmla="*/ 1924 h 1074258"/>
              <a:gd name="connsiteX4-335" fmla="*/ 6623667 w 6623667"/>
              <a:gd name="connsiteY4-336" fmla="*/ 1038718 h 1074258"/>
              <a:gd name="connsiteX0-337" fmla="*/ 0 w 6478679"/>
              <a:gd name="connsiteY0-338" fmla="*/ 1065820 h 1074258"/>
              <a:gd name="connsiteX1-339" fmla="*/ 1616315 w 6478679"/>
              <a:gd name="connsiteY1-340" fmla="*/ 2 h 1074258"/>
              <a:gd name="connsiteX2-341" fmla="*/ 3310671 w 6478679"/>
              <a:gd name="connsiteY2-342" fmla="*/ 1074235 h 1074258"/>
              <a:gd name="connsiteX3-343" fmla="*/ 4974720 w 6478679"/>
              <a:gd name="connsiteY3-344" fmla="*/ 1924 h 1074258"/>
              <a:gd name="connsiteX4-345" fmla="*/ 6478679 w 6478679"/>
              <a:gd name="connsiteY4-346" fmla="*/ 1070523 h 1074258"/>
              <a:gd name="connsiteX0-347" fmla="*/ 0 w 6700425"/>
              <a:gd name="connsiteY0-348" fmla="*/ 1065820 h 1074258"/>
              <a:gd name="connsiteX1-349" fmla="*/ 1616315 w 6700425"/>
              <a:gd name="connsiteY1-350" fmla="*/ 2 h 1074258"/>
              <a:gd name="connsiteX2-351" fmla="*/ 3310671 w 6700425"/>
              <a:gd name="connsiteY2-352" fmla="*/ 1074235 h 1074258"/>
              <a:gd name="connsiteX3-353" fmla="*/ 4974720 w 6700425"/>
              <a:gd name="connsiteY3-354" fmla="*/ 1924 h 1074258"/>
              <a:gd name="connsiteX4-355" fmla="*/ 6700425 w 6700425"/>
              <a:gd name="connsiteY4-356" fmla="*/ 1038717 h 1074258"/>
              <a:gd name="connsiteX0-357" fmla="*/ 0 w 6700425"/>
              <a:gd name="connsiteY0-358" fmla="*/ 1127507 h 1135945"/>
              <a:gd name="connsiteX1-359" fmla="*/ 1616315 w 6700425"/>
              <a:gd name="connsiteY1-360" fmla="*/ 61689 h 1135945"/>
              <a:gd name="connsiteX2-361" fmla="*/ 3310671 w 6700425"/>
              <a:gd name="connsiteY2-362" fmla="*/ 1135922 h 1135945"/>
              <a:gd name="connsiteX3-363" fmla="*/ 5034421 w 6700425"/>
              <a:gd name="connsiteY3-364" fmla="*/ 0 h 1135945"/>
              <a:gd name="connsiteX4-365" fmla="*/ 6700425 w 6700425"/>
              <a:gd name="connsiteY4-366" fmla="*/ 1100404 h 1135945"/>
              <a:gd name="connsiteX0-367" fmla="*/ 0 w 6700425"/>
              <a:gd name="connsiteY0-368" fmla="*/ 1127507 h 1135945"/>
              <a:gd name="connsiteX1-369" fmla="*/ 1616315 w 6700425"/>
              <a:gd name="connsiteY1-370" fmla="*/ 61689 h 1135945"/>
              <a:gd name="connsiteX2-371" fmla="*/ 3310671 w 6700425"/>
              <a:gd name="connsiteY2-372" fmla="*/ 1135922 h 1135945"/>
              <a:gd name="connsiteX3-373" fmla="*/ 5034421 w 6700425"/>
              <a:gd name="connsiteY3-374" fmla="*/ 0 h 1135945"/>
              <a:gd name="connsiteX4-375" fmla="*/ 6700425 w 6700425"/>
              <a:gd name="connsiteY4-376" fmla="*/ 1100404 h 1135945"/>
              <a:gd name="connsiteX0-377" fmla="*/ 0 w 6700425"/>
              <a:gd name="connsiteY0-378" fmla="*/ 1127507 h 1135945"/>
              <a:gd name="connsiteX1-379" fmla="*/ 1616315 w 6700425"/>
              <a:gd name="connsiteY1-380" fmla="*/ 61689 h 1135945"/>
              <a:gd name="connsiteX2-381" fmla="*/ 3310671 w 6700425"/>
              <a:gd name="connsiteY2-382" fmla="*/ 1135922 h 1135945"/>
              <a:gd name="connsiteX3-383" fmla="*/ 5034421 w 6700425"/>
              <a:gd name="connsiteY3-384" fmla="*/ 0 h 1135945"/>
              <a:gd name="connsiteX4-385" fmla="*/ 6700425 w 6700425"/>
              <a:gd name="connsiteY4-386" fmla="*/ 1100404 h 1135945"/>
              <a:gd name="connsiteX0-387" fmla="*/ 0 w 6700425"/>
              <a:gd name="connsiteY0-388" fmla="*/ 1127507 h 1135945"/>
              <a:gd name="connsiteX1-389" fmla="*/ 1616315 w 6700425"/>
              <a:gd name="connsiteY1-390" fmla="*/ 61689 h 1135945"/>
              <a:gd name="connsiteX2-391" fmla="*/ 3310671 w 6700425"/>
              <a:gd name="connsiteY2-392" fmla="*/ 1135922 h 1135945"/>
              <a:gd name="connsiteX3-393" fmla="*/ 5034421 w 6700425"/>
              <a:gd name="connsiteY3-394" fmla="*/ 0 h 1135945"/>
              <a:gd name="connsiteX4-395" fmla="*/ 6700425 w 6700425"/>
              <a:gd name="connsiteY4-396" fmla="*/ 1100404 h 1135945"/>
              <a:gd name="connsiteX0-397" fmla="*/ 0 w 6700425"/>
              <a:gd name="connsiteY0-398" fmla="*/ 1127507 h 1135922"/>
              <a:gd name="connsiteX1-399" fmla="*/ 1616315 w 6700425"/>
              <a:gd name="connsiteY1-400" fmla="*/ 61689 h 1135922"/>
              <a:gd name="connsiteX2-401" fmla="*/ 3310671 w 6700425"/>
              <a:gd name="connsiteY2-402" fmla="*/ 1135922 h 1135922"/>
              <a:gd name="connsiteX3-403" fmla="*/ 5034421 w 6700425"/>
              <a:gd name="connsiteY3-404" fmla="*/ 0 h 1135922"/>
              <a:gd name="connsiteX4-405" fmla="*/ 6700425 w 6700425"/>
              <a:gd name="connsiteY4-406" fmla="*/ 1100404 h 1135922"/>
              <a:gd name="connsiteX0-407" fmla="*/ 0 w 6700425"/>
              <a:gd name="connsiteY0-408" fmla="*/ 1127509 h 1135924"/>
              <a:gd name="connsiteX1-409" fmla="*/ 1616315 w 6700425"/>
              <a:gd name="connsiteY1-410" fmla="*/ 61691 h 1135924"/>
              <a:gd name="connsiteX2-411" fmla="*/ 3310671 w 6700425"/>
              <a:gd name="connsiteY2-412" fmla="*/ 1135924 h 1135924"/>
              <a:gd name="connsiteX3-413" fmla="*/ 5034421 w 6700425"/>
              <a:gd name="connsiteY3-414" fmla="*/ 2 h 1135924"/>
              <a:gd name="connsiteX4-415" fmla="*/ 6700425 w 6700425"/>
              <a:gd name="connsiteY4-416" fmla="*/ 1100406 h 1135924"/>
              <a:gd name="connsiteX0-417" fmla="*/ 0 w 6700425"/>
              <a:gd name="connsiteY0-418" fmla="*/ 1127509 h 1135924"/>
              <a:gd name="connsiteX1-419" fmla="*/ 1616315 w 6700425"/>
              <a:gd name="connsiteY1-420" fmla="*/ 61691 h 1135924"/>
              <a:gd name="connsiteX2-421" fmla="*/ 3310671 w 6700425"/>
              <a:gd name="connsiteY2-422" fmla="*/ 1135924 h 1135924"/>
              <a:gd name="connsiteX3-423" fmla="*/ 5034421 w 6700425"/>
              <a:gd name="connsiteY3-424" fmla="*/ 2 h 1135924"/>
              <a:gd name="connsiteX4-425" fmla="*/ 6700425 w 6700425"/>
              <a:gd name="connsiteY4-426" fmla="*/ 1100406 h 1135924"/>
              <a:gd name="connsiteX0-427" fmla="*/ 0 w 6700425"/>
              <a:gd name="connsiteY0-428" fmla="*/ 1127509 h 1135924"/>
              <a:gd name="connsiteX1-429" fmla="*/ 1616315 w 6700425"/>
              <a:gd name="connsiteY1-430" fmla="*/ 61691 h 1135924"/>
              <a:gd name="connsiteX2-431" fmla="*/ 3310671 w 6700425"/>
              <a:gd name="connsiteY2-432" fmla="*/ 1135924 h 1135924"/>
              <a:gd name="connsiteX3-433" fmla="*/ 5034421 w 6700425"/>
              <a:gd name="connsiteY3-434" fmla="*/ 2 h 1135924"/>
              <a:gd name="connsiteX4-435" fmla="*/ 6700425 w 6700425"/>
              <a:gd name="connsiteY4-436" fmla="*/ 1072905 h 1135924"/>
              <a:gd name="connsiteX0-437" fmla="*/ 0 w 6715173"/>
              <a:gd name="connsiteY0-438" fmla="*/ 1127509 h 1135924"/>
              <a:gd name="connsiteX1-439" fmla="*/ 1616315 w 6715173"/>
              <a:gd name="connsiteY1-440" fmla="*/ 61691 h 1135924"/>
              <a:gd name="connsiteX2-441" fmla="*/ 3310671 w 6715173"/>
              <a:gd name="connsiteY2-442" fmla="*/ 1135924 h 1135924"/>
              <a:gd name="connsiteX3-443" fmla="*/ 5034421 w 6715173"/>
              <a:gd name="connsiteY3-444" fmla="*/ 2 h 1135924"/>
              <a:gd name="connsiteX4-445" fmla="*/ 6715173 w 6715173"/>
              <a:gd name="connsiteY4-446" fmla="*/ 1059155 h 1135924"/>
              <a:gd name="connsiteX0-1-1" fmla="*/ 0 w 5034421"/>
              <a:gd name="connsiteY0-2-2" fmla="*/ 1127507 h 1135922"/>
              <a:gd name="connsiteX1-3-3" fmla="*/ 1616315 w 5034421"/>
              <a:gd name="connsiteY1-4-4" fmla="*/ 61689 h 1135922"/>
              <a:gd name="connsiteX2-5-5" fmla="*/ 3310671 w 5034421"/>
              <a:gd name="connsiteY2-6-6" fmla="*/ 1135922 h 1135922"/>
              <a:gd name="connsiteX3-7-7" fmla="*/ 5034421 w 5034421"/>
              <a:gd name="connsiteY3-8-8" fmla="*/ 0 h 1135922"/>
            </a:gdLst>
            <a:ahLst/>
            <a:cxnLst>
              <a:cxn ang="0">
                <a:pos x="connsiteX0-1-1" y="connsiteY0-2-2"/>
              </a:cxn>
              <a:cxn ang="0">
                <a:pos x="connsiteX1-3-3" y="connsiteY1-4-4"/>
              </a:cxn>
              <a:cxn ang="0">
                <a:pos x="connsiteX2-5-5" y="connsiteY2-6-6"/>
              </a:cxn>
              <a:cxn ang="0">
                <a:pos x="connsiteX3-7-7" y="connsiteY3-8-8"/>
              </a:cxn>
            </a:cxnLst>
            <a:rect l="l" t="t" r="r" b="b"/>
            <a:pathLst>
              <a:path w="5034421" h="1135922">
                <a:moveTo>
                  <a:pt x="0" y="1127507"/>
                </a:moveTo>
                <a:cubicBezTo>
                  <a:pt x="507007" y="1133132"/>
                  <a:pt x="1064537" y="60287"/>
                  <a:pt x="1616315" y="61689"/>
                </a:cubicBezTo>
                <a:cubicBezTo>
                  <a:pt x="2168093" y="63091"/>
                  <a:pt x="2778719" y="1127985"/>
                  <a:pt x="3310671" y="1135922"/>
                </a:cubicBezTo>
                <a:cubicBezTo>
                  <a:pt x="3866607" y="1117435"/>
                  <a:pt x="4488155" y="10814"/>
                  <a:pt x="5034421" y="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3" name="组合 2"/>
          <p:cNvGrpSpPr/>
          <p:nvPr/>
        </p:nvGrpSpPr>
        <p:grpSpPr>
          <a:xfrm>
            <a:off x="215807" y="3194086"/>
            <a:ext cx="2388198" cy="810713"/>
            <a:chOff x="215807" y="3167192"/>
            <a:chExt cx="2388198" cy="810713"/>
          </a:xfrm>
        </p:grpSpPr>
        <p:sp>
          <p:nvSpPr>
            <p:cNvPr id="45" name="TextBox 6"/>
            <p:cNvSpPr txBox="1">
              <a:spLocks noChangeArrowheads="1"/>
            </p:cNvSpPr>
            <p:nvPr/>
          </p:nvSpPr>
          <p:spPr bwMode="auto">
            <a:xfrm>
              <a:off x="215807" y="3167192"/>
              <a:ext cx="2388198" cy="53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2700" b="1" dirty="0" smtClean="0">
                  <a:solidFill>
                    <a:schemeClr val="tx2"/>
                  </a:solidFill>
                  <a:latin typeface="微软雅黑" panose="020B0503020204020204" pitchFamily="34" charset="-122"/>
                  <a:ea typeface="微软雅黑" panose="020B0503020204020204" pitchFamily="34" charset="-122"/>
                </a:rPr>
                <a:t>教学分析</a:t>
              </a:r>
              <a:endParaRPr lang="zh-CN" altLang="en-US" sz="2700" b="1" dirty="0">
                <a:solidFill>
                  <a:schemeClr val="tx2"/>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462018" y="3623966"/>
              <a:ext cx="1859862" cy="353939"/>
            </a:xfrm>
            <a:prstGeom prst="rect">
              <a:avLst/>
            </a:prstGeom>
            <a:noFill/>
          </p:spPr>
          <p:txBody>
            <a:bodyPr wrap="none" lIns="121917" tIns="60958" rIns="121917" bIns="60958" rtlCol="0">
              <a:spAutoFit/>
            </a:bodyPr>
            <a:lstStyle/>
            <a:p>
              <a:pPr marL="0" lvl="1" algn="ctr"/>
              <a:r>
                <a:rPr lang="en-US" altLang="zh-CN" sz="1500" dirty="0" smtClean="0">
                  <a:latin typeface="微软雅黑" panose="020B0503020204020204" pitchFamily="34" charset="-122"/>
                  <a:ea typeface="微软雅黑" panose="020B0503020204020204" pitchFamily="34" charset="-122"/>
                </a:rPr>
                <a:t>Teaching Analysis</a:t>
              </a:r>
              <a:endParaRPr lang="zh-CN" altLang="en-US" sz="1500" dirty="0">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2327767" y="4528027"/>
            <a:ext cx="2388198" cy="823321"/>
            <a:chOff x="2327767" y="4501133"/>
            <a:chExt cx="2388198" cy="823321"/>
          </a:xfrm>
        </p:grpSpPr>
        <p:sp>
          <p:nvSpPr>
            <p:cNvPr id="46" name="TextBox 6"/>
            <p:cNvSpPr txBox="1">
              <a:spLocks noChangeArrowheads="1"/>
            </p:cNvSpPr>
            <p:nvPr/>
          </p:nvSpPr>
          <p:spPr bwMode="auto">
            <a:xfrm>
              <a:off x="2327767" y="4501133"/>
              <a:ext cx="2388198" cy="53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2700" b="1" dirty="0" smtClean="0">
                  <a:solidFill>
                    <a:schemeClr val="accent3">
                      <a:lumMod val="75000"/>
                    </a:schemeClr>
                  </a:solidFill>
                  <a:latin typeface="微软雅黑" panose="020B0503020204020204" pitchFamily="34" charset="-122"/>
                  <a:ea typeface="微软雅黑" panose="020B0503020204020204" pitchFamily="34" charset="-122"/>
                </a:rPr>
                <a:t>教学设计</a:t>
              </a:r>
              <a:endParaRPr lang="zh-CN" altLang="en-US" sz="2700" b="1" dirty="0">
                <a:solidFill>
                  <a:schemeClr val="accent3">
                    <a:lumMod val="7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584314" y="4970515"/>
              <a:ext cx="1754064" cy="353939"/>
            </a:xfrm>
            <a:prstGeom prst="rect">
              <a:avLst/>
            </a:prstGeom>
            <a:noFill/>
          </p:spPr>
          <p:txBody>
            <a:bodyPr wrap="none" lIns="121917" tIns="60958" rIns="121917" bIns="60958" rtlCol="0">
              <a:spAutoFit/>
            </a:bodyPr>
            <a:lstStyle/>
            <a:p>
              <a:pPr marL="0" lvl="1" algn="ctr"/>
              <a:r>
                <a:rPr lang="en-US" altLang="zh-CN" sz="1500" dirty="0">
                  <a:latin typeface="微软雅黑" panose="020B0503020204020204" pitchFamily="34" charset="-122"/>
                  <a:ea typeface="微软雅黑" panose="020B0503020204020204" pitchFamily="34" charset="-122"/>
                </a:rPr>
                <a:t>Teaching </a:t>
              </a:r>
              <a:r>
                <a:rPr lang="en-US" altLang="zh-CN" sz="1500" dirty="0" smtClean="0">
                  <a:latin typeface="微软雅黑" panose="020B0503020204020204" pitchFamily="34" charset="-122"/>
                  <a:ea typeface="微软雅黑" panose="020B0503020204020204" pitchFamily="34" charset="-122"/>
                </a:rPr>
                <a:t>Design</a:t>
              </a:r>
              <a:endParaRPr lang="zh-CN" altLang="en-US" sz="1500" dirty="0">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4457873" y="3190280"/>
            <a:ext cx="2388198" cy="796582"/>
            <a:chOff x="4457873" y="3163386"/>
            <a:chExt cx="2388198" cy="796582"/>
          </a:xfrm>
        </p:grpSpPr>
        <p:sp>
          <p:nvSpPr>
            <p:cNvPr id="47" name="TextBox 6"/>
            <p:cNvSpPr txBox="1">
              <a:spLocks noChangeArrowheads="1"/>
            </p:cNvSpPr>
            <p:nvPr/>
          </p:nvSpPr>
          <p:spPr bwMode="auto">
            <a:xfrm>
              <a:off x="4457873" y="3163386"/>
              <a:ext cx="2388198" cy="53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2700" b="1" dirty="0" smtClean="0">
                  <a:solidFill>
                    <a:schemeClr val="accent1">
                      <a:lumMod val="75000"/>
                    </a:schemeClr>
                  </a:solidFill>
                  <a:latin typeface="微软雅黑" panose="020B0503020204020204" pitchFamily="34" charset="-122"/>
                  <a:ea typeface="微软雅黑" panose="020B0503020204020204" pitchFamily="34" charset="-122"/>
                </a:rPr>
                <a:t>教学过程</a:t>
              </a:r>
              <a:endParaRPr lang="zh-CN" altLang="en-US" sz="27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4687414" y="3606029"/>
              <a:ext cx="1810682" cy="353939"/>
            </a:xfrm>
            <a:prstGeom prst="rect">
              <a:avLst/>
            </a:prstGeom>
            <a:noFill/>
          </p:spPr>
          <p:txBody>
            <a:bodyPr wrap="none" lIns="121917" tIns="60958" rIns="121917" bIns="60958" rtlCol="0">
              <a:spAutoFit/>
            </a:bodyPr>
            <a:lstStyle/>
            <a:p>
              <a:pPr marL="0" lvl="1" algn="ctr"/>
              <a:r>
                <a:rPr lang="en-US" altLang="zh-CN" sz="1500" dirty="0">
                  <a:latin typeface="微软雅黑" panose="020B0503020204020204" pitchFamily="34" charset="-122"/>
                  <a:ea typeface="微软雅黑" panose="020B0503020204020204" pitchFamily="34" charset="-122"/>
                </a:rPr>
                <a:t>Teaching </a:t>
              </a:r>
              <a:r>
                <a:rPr lang="en-US" altLang="zh-CN" sz="1500" dirty="0" smtClean="0">
                  <a:latin typeface="微软雅黑" panose="020B0503020204020204" pitchFamily="34" charset="-122"/>
                  <a:ea typeface="微软雅黑" panose="020B0503020204020204" pitchFamily="34" charset="-122"/>
                </a:rPr>
                <a:t>Process</a:t>
              </a:r>
              <a:endParaRPr lang="zh-CN" altLang="en-US" sz="1500" dirty="0">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6539930" y="4546619"/>
            <a:ext cx="2388198" cy="802949"/>
            <a:chOff x="6539930" y="4519725"/>
            <a:chExt cx="2388198" cy="802949"/>
          </a:xfrm>
        </p:grpSpPr>
        <p:sp>
          <p:nvSpPr>
            <p:cNvPr id="48" name="TextBox 47"/>
            <p:cNvSpPr txBox="1">
              <a:spLocks noChangeArrowheads="1"/>
            </p:cNvSpPr>
            <p:nvPr/>
          </p:nvSpPr>
          <p:spPr bwMode="auto">
            <a:xfrm>
              <a:off x="6539930" y="4519725"/>
              <a:ext cx="2388198" cy="53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algn="ctr"/>
              <a:r>
                <a:rPr lang="zh-CN" altLang="en-US" sz="2700" b="1" dirty="0" smtClean="0">
                  <a:solidFill>
                    <a:schemeClr val="accent5"/>
                  </a:solidFill>
                  <a:latin typeface="微软雅黑" panose="020B0503020204020204" pitchFamily="34" charset="-122"/>
                  <a:ea typeface="微软雅黑" panose="020B0503020204020204" pitchFamily="34" charset="-122"/>
                </a:rPr>
                <a:t>教学反思</a:t>
              </a:r>
              <a:endParaRPr lang="zh-CN" altLang="en-US" sz="2700" b="1" dirty="0">
                <a:solidFill>
                  <a:schemeClr val="accent5"/>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6765778" y="4968735"/>
              <a:ext cx="1935781" cy="353939"/>
            </a:xfrm>
            <a:prstGeom prst="rect">
              <a:avLst/>
            </a:prstGeom>
            <a:noFill/>
          </p:spPr>
          <p:txBody>
            <a:bodyPr wrap="none" lIns="121917" tIns="60958" rIns="121917" bIns="60958" rtlCol="0">
              <a:spAutoFit/>
            </a:bodyPr>
            <a:lstStyle/>
            <a:p>
              <a:pPr marL="0" lvl="1" algn="ctr"/>
              <a:r>
                <a:rPr lang="en-US" altLang="zh-CN" sz="1500" dirty="0">
                  <a:latin typeface="微软雅黑" panose="020B0503020204020204" pitchFamily="34" charset="-122"/>
                  <a:ea typeface="微软雅黑" panose="020B0503020204020204" pitchFamily="34" charset="-122"/>
                </a:rPr>
                <a:t>Teaching </a:t>
              </a:r>
              <a:r>
                <a:rPr lang="en-US" altLang="zh-CN" sz="1500" dirty="0" smtClean="0">
                  <a:latin typeface="微软雅黑" panose="020B0503020204020204" pitchFamily="34" charset="-122"/>
                  <a:ea typeface="微软雅黑" panose="020B0503020204020204" pitchFamily="34" charset="-122"/>
                </a:rPr>
                <a:t>Refletion</a:t>
              </a:r>
              <a:endParaRPr lang="zh-CN" altLang="en-US" sz="1500" dirty="0">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730390" y="4223872"/>
            <a:ext cx="1396819" cy="1397325"/>
            <a:chOff x="1008115" y="2542722"/>
            <a:chExt cx="1360493" cy="1360493"/>
          </a:xfrm>
        </p:grpSpPr>
        <p:grpSp>
          <p:nvGrpSpPr>
            <p:cNvPr id="54" name="组合 53"/>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7" name="菱形 56"/>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5" name="TextBox 54"/>
            <p:cNvSpPr txBox="1"/>
            <p:nvPr/>
          </p:nvSpPr>
          <p:spPr>
            <a:xfrm>
              <a:off x="1382523" y="2728992"/>
              <a:ext cx="587367" cy="884009"/>
            </a:xfrm>
            <a:prstGeom prst="rect">
              <a:avLst/>
            </a:prstGeom>
            <a:noFill/>
          </p:spPr>
          <p:txBody>
            <a:bodyPr wrap="none" rtlCol="0">
              <a:spAutoFit/>
            </a:bodyPr>
            <a:lstStyle/>
            <a:p>
              <a:pPr algn="ctr"/>
              <a:r>
                <a:rPr lang="en-US" altLang="zh-CN" sz="5300" b="1" dirty="0">
                  <a:solidFill>
                    <a:schemeClr val="tx2"/>
                  </a:solidFill>
                  <a:latin typeface="微软雅黑" panose="020B0503020204020204" pitchFamily="34" charset="-122"/>
                  <a:ea typeface="造字工房劲黑（非商用）常规体" pitchFamily="50" charset="-122"/>
                </a:rPr>
                <a:t>1</a:t>
              </a:r>
              <a:endParaRPr lang="zh-CN" altLang="en-US" sz="5300" b="1" dirty="0">
                <a:solidFill>
                  <a:schemeClr val="tx2"/>
                </a:solidFill>
                <a:latin typeface="微软雅黑" panose="020B0503020204020204" pitchFamily="34" charset="-122"/>
                <a:ea typeface="造字工房劲黑（非商用）常规体" pitchFamily="50" charset="-122"/>
              </a:endParaRPr>
            </a:p>
          </p:txBody>
        </p:sp>
      </p:grpSp>
      <p:grpSp>
        <p:nvGrpSpPr>
          <p:cNvPr id="58" name="组合 57"/>
          <p:cNvGrpSpPr/>
          <p:nvPr/>
        </p:nvGrpSpPr>
        <p:grpSpPr>
          <a:xfrm>
            <a:off x="4911156" y="4185185"/>
            <a:ext cx="1396819" cy="1397325"/>
            <a:chOff x="4770261" y="2542722"/>
            <a:chExt cx="1360493" cy="1360493"/>
          </a:xfrm>
        </p:grpSpPr>
        <p:grpSp>
          <p:nvGrpSpPr>
            <p:cNvPr id="59" name="组合 58"/>
            <p:cNvGrpSpPr/>
            <p:nvPr/>
          </p:nvGrpSpPr>
          <p:grpSpPr>
            <a:xfrm>
              <a:off x="4770261" y="2542722"/>
              <a:ext cx="1360493" cy="1360493"/>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2" name="菱形 61"/>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0" name="TextBox 59"/>
            <p:cNvSpPr txBox="1"/>
            <p:nvPr/>
          </p:nvSpPr>
          <p:spPr>
            <a:xfrm>
              <a:off x="5155729" y="2780033"/>
              <a:ext cx="587367" cy="884009"/>
            </a:xfrm>
            <a:prstGeom prst="rect">
              <a:avLst/>
            </a:prstGeom>
            <a:noFill/>
          </p:spPr>
          <p:txBody>
            <a:bodyPr wrap="none" rtlCol="0">
              <a:spAutoFit/>
            </a:bodyPr>
            <a:lstStyle/>
            <a:p>
              <a:pPr algn="ctr"/>
              <a:r>
                <a:rPr lang="en-US" altLang="zh-CN" sz="5300" b="1" dirty="0">
                  <a:solidFill>
                    <a:schemeClr val="accent1"/>
                  </a:solidFill>
                  <a:latin typeface="微软雅黑" panose="020B0503020204020204" pitchFamily="34" charset="-122"/>
                  <a:ea typeface="造字工房劲黑（非商用）常规体" pitchFamily="50" charset="-122"/>
                </a:rPr>
                <a:t>3</a:t>
              </a:r>
              <a:endParaRPr lang="zh-CN" altLang="en-US" sz="5300" b="1" dirty="0">
                <a:solidFill>
                  <a:schemeClr val="accent1"/>
                </a:solidFill>
                <a:latin typeface="微软雅黑" panose="020B0503020204020204" pitchFamily="34" charset="-122"/>
                <a:ea typeface="造字工房劲黑（非商用）常规体" pitchFamily="50" charset="-122"/>
              </a:endParaRPr>
            </a:p>
          </p:txBody>
        </p:sp>
      </p:grpSp>
      <p:grpSp>
        <p:nvGrpSpPr>
          <p:cNvPr id="63" name="组合 62"/>
          <p:cNvGrpSpPr/>
          <p:nvPr/>
        </p:nvGrpSpPr>
        <p:grpSpPr>
          <a:xfrm>
            <a:off x="2778151" y="2852979"/>
            <a:ext cx="1396819" cy="1397325"/>
            <a:chOff x="2889188" y="1494971"/>
            <a:chExt cx="1360493" cy="1360493"/>
          </a:xfrm>
        </p:grpSpPr>
        <p:grpSp>
          <p:nvGrpSpPr>
            <p:cNvPr id="64" name="组合 63"/>
            <p:cNvGrpSpPr/>
            <p:nvPr/>
          </p:nvGrpSpPr>
          <p:grpSpPr>
            <a:xfrm>
              <a:off x="2889188" y="1494971"/>
              <a:ext cx="1360493" cy="1360493"/>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菱形 66"/>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5" name="TextBox 64"/>
            <p:cNvSpPr txBox="1"/>
            <p:nvPr/>
          </p:nvSpPr>
          <p:spPr>
            <a:xfrm>
              <a:off x="3274504" y="1657250"/>
              <a:ext cx="587367" cy="884009"/>
            </a:xfrm>
            <a:prstGeom prst="rect">
              <a:avLst/>
            </a:prstGeom>
            <a:noFill/>
          </p:spPr>
          <p:txBody>
            <a:bodyPr wrap="none" rtlCol="0">
              <a:spAutoFit/>
            </a:bodyPr>
            <a:lstStyle/>
            <a:p>
              <a:pPr algn="ctr"/>
              <a:r>
                <a:rPr lang="en-US" altLang="zh-CN" sz="5300" b="1" dirty="0">
                  <a:solidFill>
                    <a:schemeClr val="accent3"/>
                  </a:solidFill>
                  <a:latin typeface="微软雅黑" panose="020B0503020204020204" pitchFamily="34" charset="-122"/>
                  <a:ea typeface="造字工房劲黑（非商用）常规体" pitchFamily="50" charset="-122"/>
                </a:rPr>
                <a:t>2</a:t>
              </a:r>
              <a:endParaRPr lang="zh-CN" altLang="en-US" sz="5300" b="1" dirty="0">
                <a:solidFill>
                  <a:schemeClr val="accent3"/>
                </a:solidFill>
                <a:latin typeface="微软雅黑" panose="020B0503020204020204" pitchFamily="34" charset="-122"/>
                <a:ea typeface="造字工房劲黑（非商用）常规体" pitchFamily="50" charset="-122"/>
              </a:endParaRPr>
            </a:p>
          </p:txBody>
        </p:sp>
      </p:grpSp>
      <p:grpSp>
        <p:nvGrpSpPr>
          <p:cNvPr id="68" name="组合 67"/>
          <p:cNvGrpSpPr/>
          <p:nvPr/>
        </p:nvGrpSpPr>
        <p:grpSpPr>
          <a:xfrm>
            <a:off x="7023116" y="2737896"/>
            <a:ext cx="1396819" cy="1397325"/>
            <a:chOff x="6651335" y="1494971"/>
            <a:chExt cx="1360493" cy="1360493"/>
          </a:xfrm>
        </p:grpSpPr>
        <p:grpSp>
          <p:nvGrpSpPr>
            <p:cNvPr id="69" name="组合 68"/>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2" name="菱形 71"/>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0" name="TextBox 69"/>
            <p:cNvSpPr txBox="1"/>
            <p:nvPr/>
          </p:nvSpPr>
          <p:spPr>
            <a:xfrm>
              <a:off x="7011959" y="1693968"/>
              <a:ext cx="587367" cy="884009"/>
            </a:xfrm>
            <a:prstGeom prst="rect">
              <a:avLst/>
            </a:prstGeom>
            <a:noFill/>
          </p:spPr>
          <p:txBody>
            <a:bodyPr wrap="none" rtlCol="0">
              <a:spAutoFit/>
            </a:bodyPr>
            <a:lstStyle/>
            <a:p>
              <a:pPr algn="ctr"/>
              <a:r>
                <a:rPr lang="en-US" altLang="zh-CN" sz="5300" b="1" dirty="0">
                  <a:solidFill>
                    <a:schemeClr val="accent5"/>
                  </a:solidFill>
                  <a:latin typeface="微软雅黑" panose="020B0503020204020204" pitchFamily="34" charset="-122"/>
                  <a:ea typeface="造字工房劲黑（非商用）常规体" pitchFamily="50" charset="-122"/>
                </a:rPr>
                <a:t>4</a:t>
              </a:r>
              <a:endParaRPr lang="zh-CN" altLang="en-US" sz="5300" b="1" dirty="0">
                <a:solidFill>
                  <a:schemeClr val="accent5"/>
                </a:solidFill>
                <a:latin typeface="微软雅黑" panose="020B0503020204020204" pitchFamily="34" charset="-122"/>
                <a:ea typeface="造字工房劲黑（非商用）常规体" pitchFamily="50" charset="-122"/>
              </a:endParaRPr>
            </a:p>
          </p:txBody>
        </p:sp>
      </p:grpSp>
      <p:sp>
        <p:nvSpPr>
          <p:cNvPr id="73" name="Line 3"/>
          <p:cNvSpPr>
            <a:spLocks noChangeShapeType="1"/>
          </p:cNvSpPr>
          <p:nvPr/>
        </p:nvSpPr>
        <p:spPr bwMode="auto">
          <a:xfrm>
            <a:off x="4574561" y="2368173"/>
            <a:ext cx="0" cy="2389595"/>
          </a:xfrm>
          <a:prstGeom prst="line">
            <a:avLst/>
          </a:prstGeom>
          <a:noFill/>
          <a:ln w="28575">
            <a:solidFill>
              <a:srgbClr val="80808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1"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77" name="椭圆 76"/>
          <p:cNvSpPr/>
          <p:nvPr/>
        </p:nvSpPr>
        <p:spPr>
          <a:xfrm rot="10498052">
            <a:off x="1509838" y="5773498"/>
            <a:ext cx="563789" cy="563789"/>
          </a:xfrm>
          <a:prstGeom prst="ellipse">
            <a:avLst/>
          </a:prstGeom>
          <a:solidFill>
            <a:srgbClr val="4F81BD">
              <a:lumMod val="50000"/>
            </a:srgbClr>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78" name="椭圆 77"/>
          <p:cNvSpPr/>
          <p:nvPr/>
        </p:nvSpPr>
        <p:spPr>
          <a:xfrm rot="10498052">
            <a:off x="2263195" y="6429990"/>
            <a:ext cx="228599" cy="228599"/>
          </a:xfrm>
          <a:prstGeom prst="ellipse">
            <a:avLst/>
          </a:prstGeom>
          <a:solidFill>
            <a:srgbClr val="4F81BD">
              <a:lumMod val="50000"/>
            </a:srgbClr>
          </a:solidFill>
          <a:ln w="25400" cap="flat" cmpd="sng" algn="ctr">
            <a:solidFill>
              <a:srgbClr val="1F497D"/>
            </a:solid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79" name="组合 78"/>
          <p:cNvGrpSpPr/>
          <p:nvPr/>
        </p:nvGrpSpPr>
        <p:grpSpPr>
          <a:xfrm>
            <a:off x="2078806" y="5209487"/>
            <a:ext cx="845906" cy="845906"/>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1" name="椭圆 8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82" name="组合 81"/>
          <p:cNvGrpSpPr/>
          <p:nvPr/>
        </p:nvGrpSpPr>
        <p:grpSpPr>
          <a:xfrm>
            <a:off x="935369" y="5304344"/>
            <a:ext cx="310515" cy="310515"/>
            <a:chOff x="304800" y="673100"/>
            <a:chExt cx="4000500" cy="4000500"/>
          </a:xfrm>
          <a:effectLst>
            <a:outerShdw blurRad="444500" dist="254000" dir="8100000" algn="tr" rotWithShape="0">
              <a:prstClr val="black">
                <a:alpha val="50000"/>
              </a:prstClr>
            </a:outerShdw>
          </a:effectLst>
        </p:grpSpPr>
        <p:sp>
          <p:nvSpPr>
            <p:cNvPr id="83" name="同心圆 8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4" name="椭圆 8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85" name="组合 84"/>
          <p:cNvGrpSpPr/>
          <p:nvPr/>
        </p:nvGrpSpPr>
        <p:grpSpPr>
          <a:xfrm>
            <a:off x="2788329" y="6134692"/>
            <a:ext cx="310515" cy="310515"/>
            <a:chOff x="304800" y="673100"/>
            <a:chExt cx="4000500" cy="4000500"/>
          </a:xfrm>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7" name="椭圆 8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88" name="椭圆 87"/>
          <p:cNvSpPr/>
          <p:nvPr/>
        </p:nvSpPr>
        <p:spPr>
          <a:xfrm rot="10498052">
            <a:off x="1775458" y="5066159"/>
            <a:ext cx="228599" cy="228599"/>
          </a:xfrm>
          <a:prstGeom prst="ellipse">
            <a:avLst/>
          </a:prstGeom>
          <a:solidFill>
            <a:srgbClr val="4F81BD">
              <a:lumMod val="50000"/>
            </a:srgbClr>
          </a:solidFill>
          <a:ln w="25400" cap="flat" cmpd="sng" algn="ctr">
            <a:solidFill>
              <a:srgbClr val="1F497D"/>
            </a:solid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89" name="组合 88"/>
          <p:cNvGrpSpPr/>
          <p:nvPr/>
        </p:nvGrpSpPr>
        <p:grpSpPr>
          <a:xfrm>
            <a:off x="1113460" y="6323608"/>
            <a:ext cx="441364" cy="441364"/>
            <a:chOff x="304800" y="673100"/>
            <a:chExt cx="4000500" cy="4000500"/>
          </a:xfrm>
          <a:effectLst>
            <a:outerShdw blurRad="444500" dist="2540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1" name="椭圆 9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92" name="椭圆 91"/>
          <p:cNvSpPr/>
          <p:nvPr/>
        </p:nvSpPr>
        <p:spPr>
          <a:xfrm rot="10498052">
            <a:off x="754492" y="5941955"/>
            <a:ext cx="303658" cy="303658"/>
          </a:xfrm>
          <a:prstGeom prst="ellipse">
            <a:avLst/>
          </a:prstGeom>
          <a:solidFill>
            <a:srgbClr val="4F81BD">
              <a:lumMod val="50000"/>
            </a:srgbClr>
          </a:solidFill>
          <a:ln w="25400" cap="flat" cmpd="sng" algn="ctr">
            <a:solidFill>
              <a:srgbClr val="1F497D"/>
            </a:solid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93" name="组合 92"/>
          <p:cNvGrpSpPr/>
          <p:nvPr/>
        </p:nvGrpSpPr>
        <p:grpSpPr>
          <a:xfrm>
            <a:off x="3327588" y="5917798"/>
            <a:ext cx="310515" cy="310515"/>
            <a:chOff x="304800" y="673100"/>
            <a:chExt cx="4000500" cy="4000500"/>
          </a:xfrm>
          <a:effectLst>
            <a:outerShdw blurRad="444500" dist="2540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5" name="椭圆 9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96" name="椭圆 95"/>
          <p:cNvSpPr/>
          <p:nvPr/>
        </p:nvSpPr>
        <p:spPr>
          <a:xfrm rot="10498052">
            <a:off x="3518553" y="6515850"/>
            <a:ext cx="192350" cy="192350"/>
          </a:xfrm>
          <a:prstGeom prst="ellipse">
            <a:avLst/>
          </a:prstGeom>
          <a:solidFill>
            <a:srgbClr val="4F81BD">
              <a:lumMod val="50000"/>
            </a:srgbClr>
          </a:solidFill>
          <a:ln w="25400" cap="flat" cmpd="sng" algn="ctr">
            <a:solidFill>
              <a:srgbClr val="1F497D"/>
            </a:solid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7" name="椭圆 96"/>
          <p:cNvSpPr/>
          <p:nvPr/>
        </p:nvSpPr>
        <p:spPr>
          <a:xfrm rot="10498052">
            <a:off x="308609" y="6588961"/>
            <a:ext cx="228599" cy="228599"/>
          </a:xfrm>
          <a:prstGeom prst="ellipse">
            <a:avLst/>
          </a:prstGeom>
          <a:solidFill>
            <a:srgbClr val="4F81BD">
              <a:lumMod val="50000"/>
            </a:srgbClr>
          </a:solidFill>
          <a:ln w="25400" cap="flat" cmpd="sng" algn="ctr">
            <a:solidFill>
              <a:srgbClr val="1F497D"/>
            </a:solid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8" name="椭圆 97"/>
          <p:cNvSpPr/>
          <p:nvPr/>
        </p:nvSpPr>
        <p:spPr>
          <a:xfrm rot="10498052">
            <a:off x="6424738" y="5803532"/>
            <a:ext cx="563789" cy="563789"/>
          </a:xfrm>
          <a:prstGeom prst="ellipse">
            <a:avLst/>
          </a:prstGeom>
          <a:solidFill>
            <a:srgbClr val="4F81BD">
              <a:lumMod val="50000"/>
            </a:srgbClr>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9" name="椭圆 98"/>
          <p:cNvSpPr/>
          <p:nvPr/>
        </p:nvSpPr>
        <p:spPr>
          <a:xfrm rot="10498052">
            <a:off x="7178095" y="6460024"/>
            <a:ext cx="228599" cy="228599"/>
          </a:xfrm>
          <a:prstGeom prst="ellipse">
            <a:avLst/>
          </a:prstGeom>
          <a:solidFill>
            <a:srgbClr val="4F81BD">
              <a:lumMod val="50000"/>
            </a:srgbClr>
          </a:solidFill>
          <a:ln w="25400" cap="flat" cmpd="sng" algn="ctr">
            <a:solidFill>
              <a:srgbClr val="1F497D"/>
            </a:solid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00" name="组合 99"/>
          <p:cNvGrpSpPr/>
          <p:nvPr/>
        </p:nvGrpSpPr>
        <p:grpSpPr>
          <a:xfrm>
            <a:off x="6993706" y="5239521"/>
            <a:ext cx="845906" cy="845906"/>
            <a:chOff x="304800" y="673100"/>
            <a:chExt cx="4000500" cy="4000500"/>
          </a:xfrm>
          <a:effectLst>
            <a:outerShdw blurRad="444500" dist="254000" dir="8100000" algn="tr" rotWithShape="0">
              <a:prstClr val="black">
                <a:alpha val="50000"/>
              </a:prstClr>
            </a:outerShdw>
          </a:effectLst>
        </p:grpSpPr>
        <p:sp>
          <p:nvSpPr>
            <p:cNvPr id="101" name="同心圆 10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2" name="椭圆 10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03" name="组合 102"/>
          <p:cNvGrpSpPr/>
          <p:nvPr/>
        </p:nvGrpSpPr>
        <p:grpSpPr>
          <a:xfrm>
            <a:off x="5850269" y="5334378"/>
            <a:ext cx="310515" cy="310515"/>
            <a:chOff x="304800" y="673100"/>
            <a:chExt cx="4000500" cy="4000500"/>
          </a:xfrm>
          <a:effectLst>
            <a:outerShdw blurRad="444500" dist="254000" dir="8100000" algn="tr" rotWithShape="0">
              <a:prstClr val="black">
                <a:alpha val="50000"/>
              </a:prstClr>
            </a:outerShdw>
          </a:effectLst>
        </p:grpSpPr>
        <p:sp>
          <p:nvSpPr>
            <p:cNvPr id="104" name="同心圆 10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5" name="椭圆 10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06" name="组合 105"/>
          <p:cNvGrpSpPr/>
          <p:nvPr/>
        </p:nvGrpSpPr>
        <p:grpSpPr>
          <a:xfrm>
            <a:off x="7703229" y="6164726"/>
            <a:ext cx="310515" cy="310515"/>
            <a:chOff x="304800" y="673100"/>
            <a:chExt cx="4000500" cy="4000500"/>
          </a:xfrm>
          <a:effectLst>
            <a:outerShdw blurRad="444500" dist="2540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8" name="椭圆 10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09" name="椭圆 108"/>
          <p:cNvSpPr/>
          <p:nvPr/>
        </p:nvSpPr>
        <p:spPr>
          <a:xfrm rot="10498052">
            <a:off x="6690358" y="5096193"/>
            <a:ext cx="228599" cy="228599"/>
          </a:xfrm>
          <a:prstGeom prst="ellipse">
            <a:avLst/>
          </a:prstGeom>
          <a:solidFill>
            <a:srgbClr val="4F81BD">
              <a:lumMod val="50000"/>
            </a:srgbClr>
          </a:solidFill>
          <a:ln w="25400" cap="flat" cmpd="sng" algn="ctr">
            <a:solidFill>
              <a:srgbClr val="1F497D"/>
            </a:solid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10" name="组合 109"/>
          <p:cNvGrpSpPr/>
          <p:nvPr/>
        </p:nvGrpSpPr>
        <p:grpSpPr>
          <a:xfrm>
            <a:off x="6028360" y="6353642"/>
            <a:ext cx="441364" cy="441364"/>
            <a:chOff x="304800" y="673100"/>
            <a:chExt cx="4000500" cy="4000500"/>
          </a:xfrm>
          <a:effectLst>
            <a:outerShdw blurRad="444500" dist="254000" dir="8100000" algn="tr" rotWithShape="0">
              <a:prstClr val="black">
                <a:alpha val="50000"/>
              </a:prstClr>
            </a:outerShdw>
          </a:effectLst>
        </p:grpSpPr>
        <p:sp>
          <p:nvSpPr>
            <p:cNvPr id="111" name="同心圆 1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12" name="椭圆 11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13" name="椭圆 112"/>
          <p:cNvSpPr/>
          <p:nvPr/>
        </p:nvSpPr>
        <p:spPr>
          <a:xfrm rot="10498052">
            <a:off x="5669392" y="5971989"/>
            <a:ext cx="303658" cy="303658"/>
          </a:xfrm>
          <a:prstGeom prst="ellipse">
            <a:avLst/>
          </a:prstGeom>
          <a:solidFill>
            <a:srgbClr val="4F81BD">
              <a:lumMod val="50000"/>
            </a:srgbClr>
          </a:solidFill>
          <a:ln w="25400" cap="flat" cmpd="sng" algn="ctr">
            <a:solidFill>
              <a:srgbClr val="1F497D"/>
            </a:solid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14" name="组合 113"/>
          <p:cNvGrpSpPr/>
          <p:nvPr/>
        </p:nvGrpSpPr>
        <p:grpSpPr>
          <a:xfrm>
            <a:off x="8242488" y="5947832"/>
            <a:ext cx="310515" cy="310515"/>
            <a:chOff x="304800" y="673100"/>
            <a:chExt cx="4000500" cy="4000500"/>
          </a:xfrm>
          <a:effectLst>
            <a:outerShdw blurRad="444500" dist="254000" dir="8100000" algn="tr" rotWithShape="0">
              <a:prstClr val="black">
                <a:alpha val="50000"/>
              </a:prstClr>
            </a:outerShdw>
          </a:effectLst>
        </p:grpSpPr>
        <p:sp>
          <p:nvSpPr>
            <p:cNvPr id="115" name="同心圆 11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16" name="椭圆 11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17" name="椭圆 116"/>
          <p:cNvSpPr/>
          <p:nvPr/>
        </p:nvSpPr>
        <p:spPr>
          <a:xfrm rot="10498052">
            <a:off x="8433453" y="6545884"/>
            <a:ext cx="192350" cy="192350"/>
          </a:xfrm>
          <a:prstGeom prst="ellipse">
            <a:avLst/>
          </a:prstGeom>
          <a:solidFill>
            <a:srgbClr val="4F81BD">
              <a:lumMod val="50000"/>
            </a:srgbClr>
          </a:solidFill>
          <a:ln w="25400" cap="flat" cmpd="sng" algn="ctr">
            <a:solidFill>
              <a:srgbClr val="1F497D"/>
            </a:solid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8" name="椭圆 117"/>
          <p:cNvSpPr/>
          <p:nvPr/>
        </p:nvSpPr>
        <p:spPr>
          <a:xfrm rot="10498052">
            <a:off x="5223509" y="6618995"/>
            <a:ext cx="228599" cy="228599"/>
          </a:xfrm>
          <a:prstGeom prst="ellipse">
            <a:avLst/>
          </a:prstGeom>
          <a:solidFill>
            <a:srgbClr val="4F81BD">
              <a:lumMod val="50000"/>
            </a:srgbClr>
          </a:solidFill>
          <a:ln w="25400" cap="flat" cmpd="sng" algn="ctr">
            <a:solidFill>
              <a:srgbClr val="1F497D"/>
            </a:solid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58"/>
                                        </p:tgtEl>
                                      </p:cBhvr>
                                    </p:animEffect>
                                    <p:set>
                                      <p:cBhvr>
                                        <p:cTn id="16" dur="1" fill="hold">
                                          <p:stCondLst>
                                            <p:cond delay="499"/>
                                          </p:stCondLst>
                                        </p:cTn>
                                        <p:tgtEl>
                                          <p:spTgt spid="58"/>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63"/>
                                        </p:tgtEl>
                                      </p:cBhvr>
                                    </p:animEffect>
                                    <p:set>
                                      <p:cBhvr>
                                        <p:cTn id="19" dur="1" fill="hold">
                                          <p:stCondLst>
                                            <p:cond delay="499"/>
                                          </p:stCondLst>
                                        </p:cTn>
                                        <p:tgtEl>
                                          <p:spTgt spid="63"/>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68"/>
                                        </p:tgtEl>
                                      </p:cBhvr>
                                    </p:animEffect>
                                    <p:set>
                                      <p:cBhvr>
                                        <p:cTn id="22" dur="1" fill="hold">
                                          <p:stCondLst>
                                            <p:cond delay="499"/>
                                          </p:stCondLst>
                                        </p:cTn>
                                        <p:tgtEl>
                                          <p:spTgt spid="68"/>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44"/>
                                        </p:tgtEl>
                                      </p:cBhvr>
                                    </p:animEffect>
                                    <p:set>
                                      <p:cBhvr>
                                        <p:cTn id="25" dur="1" fill="hold">
                                          <p:stCondLst>
                                            <p:cond delay="499"/>
                                          </p:stCondLst>
                                        </p:cTn>
                                        <p:tgtEl>
                                          <p:spTgt spid="44"/>
                                        </p:tgtEl>
                                        <p:attrNameLst>
                                          <p:attrName>style.visibility</p:attrName>
                                        </p:attrNameLst>
                                      </p:cBhvr>
                                      <p:to>
                                        <p:strVal val="hidden"/>
                                      </p:to>
                                    </p:set>
                                  </p:childTnLst>
                                </p:cTn>
                              </p:par>
                              <p:par>
                                <p:cTn id="26" presetID="42" presetClass="path" presetSubtype="0" accel="50000" decel="50000" fill="hold" nodeType="withEffect">
                                  <p:stCondLst>
                                    <p:cond delay="0"/>
                                  </p:stCondLst>
                                  <p:childTnLst>
                                    <p:animMotion origin="layout" path="M 2.77556E-17 1.11111E-6 L 0.22205 -0.21111 " pathEditMode="relative" rAng="0" ptsTypes="AA">
                                      <p:cBhvr>
                                        <p:cTn id="27" dur="1250" fill="hold"/>
                                        <p:tgtEl>
                                          <p:spTgt spid="53"/>
                                        </p:tgtEl>
                                        <p:attrNameLst>
                                          <p:attrName>ppt_x</p:attrName>
                                          <p:attrName>ppt_y</p:attrName>
                                        </p:attrNameLst>
                                      </p:cBhvr>
                                      <p:rCtr x="11094" y="-10556"/>
                                    </p:animMotion>
                                  </p:childTnLst>
                                </p:cTn>
                              </p:par>
                              <p:par>
                                <p:cTn id="28" presetID="16" presetClass="entr" presetSubtype="42" fill="hold" grpId="0" nodeType="with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barn(outHorizontal)">
                                      <p:cBhvr>
                                        <p:cTn id="30" dur="1250"/>
                                        <p:tgtEl>
                                          <p:spTgt spid="73"/>
                                        </p:tgtEl>
                                      </p:cBhvr>
                                    </p:animEffect>
                                  </p:childTnLst>
                                </p:cTn>
                              </p:par>
                              <p:par>
                                <p:cTn id="31" presetID="42" presetClass="path" presetSubtype="0" accel="50000" decel="50000" fill="hold" nodeType="withEffect">
                                  <p:stCondLst>
                                    <p:cond delay="0"/>
                                  </p:stCondLst>
                                  <p:childTnLst>
                                    <p:animMotion origin="layout" path="M 3.33333E-6 -3.33333E-6 L 0.47934 -0.01805 " pathEditMode="relative" rAng="0" ptsTypes="AA">
                                      <p:cBhvr>
                                        <p:cTn id="32" dur="1000" fill="hold"/>
                                        <p:tgtEl>
                                          <p:spTgt spid="3"/>
                                        </p:tgtEl>
                                        <p:attrNameLst>
                                          <p:attrName>ppt_x</p:attrName>
                                          <p:attrName>ppt_y</p:attrName>
                                        </p:attrNameLst>
                                      </p:cBhvr>
                                      <p:rCtr x="23958" y="-903"/>
                                    </p:animMotion>
                                  </p:childTnLst>
                                </p:cTn>
                              </p:par>
                              <p:par>
                                <p:cTn id="33" presetID="42" presetClass="path" presetSubtype="0" accel="50000" decel="50000" fill="hold" grpId="0" nodeType="withEffect">
                                  <p:stCondLst>
                                    <p:cond delay="0"/>
                                  </p:stCondLst>
                                  <p:childTnLst>
                                    <p:animMotion origin="layout" path="M 1.11458 -0.82685 L 3.88889E-6 -1.85185E-6 " pathEditMode="relative" rAng="0" ptsTypes="AA">
                                      <p:cBhvr>
                                        <p:cTn id="34" dur="1500" fill="hold"/>
                                        <p:tgtEl>
                                          <p:spTgt spid="98"/>
                                        </p:tgtEl>
                                        <p:attrNameLst>
                                          <p:attrName>ppt_x</p:attrName>
                                          <p:attrName>ppt_y</p:attrName>
                                        </p:attrNameLst>
                                      </p:cBhvr>
                                      <p:rCtr x="-55729" y="41327"/>
                                    </p:animMotion>
                                  </p:childTnLst>
                                </p:cTn>
                              </p:par>
                              <p:par>
                                <p:cTn id="35" presetID="42" presetClass="path" presetSubtype="0" accel="50000" decel="50000" fill="hold" nodeType="withEffect">
                                  <p:stCondLst>
                                    <p:cond delay="0"/>
                                  </p:stCondLst>
                                  <p:childTnLst>
                                    <p:animMotion origin="layout" path="M 1.11267 -0.5607 L -5.55556E-7 2.03892E-7 " pathEditMode="relative" rAng="0" ptsTypes="AA">
                                      <p:cBhvr>
                                        <p:cTn id="36" dur="1500" fill="hold"/>
                                        <p:tgtEl>
                                          <p:spTgt spid="106"/>
                                        </p:tgtEl>
                                        <p:attrNameLst>
                                          <p:attrName>ppt_x</p:attrName>
                                          <p:attrName>ppt_y</p:attrName>
                                        </p:attrNameLst>
                                      </p:cBhvr>
                                      <p:rCtr x="-55642" y="28020"/>
                                    </p:animMotion>
                                  </p:childTnLst>
                                </p:cTn>
                              </p:par>
                              <p:par>
                                <p:cTn id="37" presetID="42" presetClass="path" presetSubtype="0" accel="50000" decel="50000" fill="hold" nodeType="withEffect">
                                  <p:stCondLst>
                                    <p:cond delay="0"/>
                                  </p:stCondLst>
                                  <p:childTnLst>
                                    <p:animMotion origin="layout" path="M 1.16511 -0.74143 L -3.61111E-6 4.43312E-6 " pathEditMode="relative" rAng="0" ptsTypes="AA">
                                      <p:cBhvr>
                                        <p:cTn id="38" dur="1500" fill="hold"/>
                                        <p:tgtEl>
                                          <p:spTgt spid="100"/>
                                        </p:tgtEl>
                                        <p:attrNameLst>
                                          <p:attrName>ppt_x</p:attrName>
                                          <p:attrName>ppt_y</p:attrName>
                                        </p:attrNameLst>
                                      </p:cBhvr>
                                      <p:rCtr x="-58264" y="37071"/>
                                    </p:animMotion>
                                  </p:childTnLst>
                                </p:cTn>
                              </p:par>
                              <p:par>
                                <p:cTn id="39" presetID="42" presetClass="path" presetSubtype="0" accel="50000" decel="50000" fill="hold" grpId="0" nodeType="withEffect">
                                  <p:stCondLst>
                                    <p:cond delay="0"/>
                                  </p:stCondLst>
                                  <p:childTnLst>
                                    <p:animMotion origin="layout" path="M 1.05712 -0.81186 L -0.01424 -0.02255 " pathEditMode="relative" rAng="0" ptsTypes="AA">
                                      <p:cBhvr>
                                        <p:cTn id="40" dur="1500" fill="hold"/>
                                        <p:tgtEl>
                                          <p:spTgt spid="99"/>
                                        </p:tgtEl>
                                        <p:attrNameLst>
                                          <p:attrName>ppt_x</p:attrName>
                                          <p:attrName>ppt_y</p:attrName>
                                        </p:attrNameLst>
                                      </p:cBhvr>
                                      <p:rCtr x="-53576" y="39450"/>
                                    </p:animMotion>
                                  </p:childTnLst>
                                </p:cTn>
                              </p:par>
                              <p:par>
                                <p:cTn id="41" presetID="42" presetClass="path" presetSubtype="0" accel="50000" decel="50000" fill="hold" nodeType="withEffect">
                                  <p:stCondLst>
                                    <p:cond delay="0"/>
                                  </p:stCondLst>
                                  <p:childTnLst>
                                    <p:animMotion origin="layout" path="M 1.22951 -0.81173 L 0 -2.46914E-6 " pathEditMode="relative" rAng="0" ptsTypes="AA">
                                      <p:cBhvr>
                                        <p:cTn id="42" dur="1500" fill="hold"/>
                                        <p:tgtEl>
                                          <p:spTgt spid="103"/>
                                        </p:tgtEl>
                                        <p:attrNameLst>
                                          <p:attrName>ppt_x</p:attrName>
                                          <p:attrName>ppt_y</p:attrName>
                                        </p:attrNameLst>
                                      </p:cBhvr>
                                      <p:rCtr x="-61476" y="40586"/>
                                    </p:animMotion>
                                  </p:childTnLst>
                                </p:cTn>
                              </p:par>
                              <p:par>
                                <p:cTn id="43" presetID="42" presetClass="path" presetSubtype="0" accel="50000" decel="50000" fill="hold" grpId="0" nodeType="withEffect">
                                  <p:stCondLst>
                                    <p:cond delay="0"/>
                                  </p:stCondLst>
                                  <p:childTnLst>
                                    <p:animMotion origin="layout" path="M 1.05712 -0.81186 L -0.01424 -0.02255 " pathEditMode="relative" rAng="0" ptsTypes="AA">
                                      <p:cBhvr>
                                        <p:cTn id="44" dur="1500" fill="hold"/>
                                        <p:tgtEl>
                                          <p:spTgt spid="109"/>
                                        </p:tgtEl>
                                        <p:attrNameLst>
                                          <p:attrName>ppt_x</p:attrName>
                                          <p:attrName>ppt_y</p:attrName>
                                        </p:attrNameLst>
                                      </p:cBhvr>
                                      <p:rCtr x="-53576" y="39450"/>
                                    </p:animMotion>
                                  </p:childTnLst>
                                </p:cTn>
                              </p:par>
                              <p:par>
                                <p:cTn id="45" presetID="42" presetClass="path" presetSubtype="0" accel="50000" decel="50000" fill="hold" nodeType="withEffect">
                                  <p:stCondLst>
                                    <p:cond delay="0"/>
                                  </p:stCondLst>
                                  <p:childTnLst>
                                    <p:animMotion origin="layout" path="M 0.93194 -0.36577 L -2.77778E-7 5.68428E-7 " pathEditMode="relative" rAng="0" ptsTypes="AA">
                                      <p:cBhvr>
                                        <p:cTn id="46" dur="1500" fill="hold"/>
                                        <p:tgtEl>
                                          <p:spTgt spid="110"/>
                                        </p:tgtEl>
                                        <p:attrNameLst>
                                          <p:attrName>ppt_x</p:attrName>
                                          <p:attrName>ppt_y</p:attrName>
                                        </p:attrNameLst>
                                      </p:cBhvr>
                                      <p:rCtr x="-46597" y="18289"/>
                                    </p:animMotion>
                                  </p:childTnLst>
                                </p:cTn>
                              </p:par>
                              <p:par>
                                <p:cTn id="47" presetID="42" presetClass="path" presetSubtype="0" accel="50000" decel="50000" fill="hold" grpId="0" nodeType="withEffect">
                                  <p:stCondLst>
                                    <p:cond delay="0"/>
                                  </p:stCondLst>
                                  <p:childTnLst>
                                    <p:animMotion origin="layout" path="M 1.05712 -0.81186 L -0.01424 -0.02255 " pathEditMode="relative" rAng="0" ptsTypes="AA">
                                      <p:cBhvr>
                                        <p:cTn id="48" dur="1500" fill="hold"/>
                                        <p:tgtEl>
                                          <p:spTgt spid="113"/>
                                        </p:tgtEl>
                                        <p:attrNameLst>
                                          <p:attrName>ppt_x</p:attrName>
                                          <p:attrName>ppt_y</p:attrName>
                                        </p:attrNameLst>
                                      </p:cBhvr>
                                      <p:rCtr x="-53576" y="39450"/>
                                    </p:animMotion>
                                  </p:childTnLst>
                                </p:cTn>
                              </p:par>
                              <p:par>
                                <p:cTn id="49" presetID="42" presetClass="path" presetSubtype="0" accel="50000" decel="50000" fill="hold" nodeType="withEffect">
                                  <p:stCondLst>
                                    <p:cond delay="0"/>
                                  </p:stCondLst>
                                  <p:childTnLst>
                                    <p:animMotion origin="layout" path="M 0.93194 -0.36577 L -2.77778E-7 5.68428E-7 " pathEditMode="relative" rAng="0" ptsTypes="AA">
                                      <p:cBhvr>
                                        <p:cTn id="50" dur="1500" fill="hold"/>
                                        <p:tgtEl>
                                          <p:spTgt spid="114"/>
                                        </p:tgtEl>
                                        <p:attrNameLst>
                                          <p:attrName>ppt_x</p:attrName>
                                          <p:attrName>ppt_y</p:attrName>
                                        </p:attrNameLst>
                                      </p:cBhvr>
                                      <p:rCtr x="-46597" y="18289"/>
                                    </p:animMotion>
                                  </p:childTnLst>
                                </p:cTn>
                              </p:par>
                              <p:par>
                                <p:cTn id="51" presetID="42" presetClass="path" presetSubtype="0" accel="50000" decel="50000" fill="hold" grpId="0" nodeType="withEffect">
                                  <p:stCondLst>
                                    <p:cond delay="0"/>
                                  </p:stCondLst>
                                  <p:childTnLst>
                                    <p:animMotion origin="layout" path="M 1.07135 -0.78931 L 8.33333E-7 -4.71733E-6 " pathEditMode="relative" rAng="0" ptsTypes="AA">
                                      <p:cBhvr>
                                        <p:cTn id="52" dur="1500" fill="hold"/>
                                        <p:tgtEl>
                                          <p:spTgt spid="117"/>
                                        </p:tgtEl>
                                        <p:attrNameLst>
                                          <p:attrName>ppt_x</p:attrName>
                                          <p:attrName>ppt_y</p:attrName>
                                        </p:attrNameLst>
                                      </p:cBhvr>
                                      <p:rCtr x="-53576" y="39450"/>
                                    </p:animMotion>
                                  </p:childTnLst>
                                </p:cTn>
                              </p:par>
                              <p:par>
                                <p:cTn id="53" presetID="42" presetClass="path" presetSubtype="0" accel="50000" decel="50000" fill="hold" grpId="0" nodeType="withEffect">
                                  <p:stCondLst>
                                    <p:cond delay="0"/>
                                  </p:stCondLst>
                                  <p:childTnLst>
                                    <p:animMotion origin="layout" path="M 1.05712 -0.81186 L -0.01424 -0.02255 " pathEditMode="relative" rAng="0" ptsTypes="AA">
                                      <p:cBhvr>
                                        <p:cTn id="54" dur="1500" fill="hold"/>
                                        <p:tgtEl>
                                          <p:spTgt spid="118"/>
                                        </p:tgtEl>
                                        <p:attrNameLst>
                                          <p:attrName>ppt_x</p:attrName>
                                          <p:attrName>ppt_y</p:attrName>
                                        </p:attrNameLst>
                                      </p:cBhvr>
                                      <p:rCtr x="-53576" y="39450"/>
                                    </p:animMotion>
                                  </p:childTnLst>
                                </p:cTn>
                              </p:par>
                              <p:par>
                                <p:cTn id="55" presetID="42" presetClass="path" presetSubtype="0" accel="50000" decel="50000" fill="hold" grpId="0" nodeType="withEffect">
                                  <p:stCondLst>
                                    <p:cond delay="0"/>
                                  </p:stCondLst>
                                  <p:childTnLst>
                                    <p:animMotion origin="layout" path="M 1.11458 -0.82685 L 3.88889E-6 -1.85185E-6 " pathEditMode="relative" rAng="0" ptsTypes="AA">
                                      <p:cBhvr>
                                        <p:cTn id="56" dur="1500" fill="hold"/>
                                        <p:tgtEl>
                                          <p:spTgt spid="77"/>
                                        </p:tgtEl>
                                        <p:attrNameLst>
                                          <p:attrName>ppt_x</p:attrName>
                                          <p:attrName>ppt_y</p:attrName>
                                        </p:attrNameLst>
                                      </p:cBhvr>
                                      <p:rCtr x="-55729" y="41327"/>
                                    </p:animMotion>
                                  </p:childTnLst>
                                </p:cTn>
                              </p:par>
                              <p:par>
                                <p:cTn id="57" presetID="42" presetClass="path" presetSubtype="0" accel="50000" decel="50000" fill="hold" nodeType="withEffect">
                                  <p:stCondLst>
                                    <p:cond delay="0"/>
                                  </p:stCondLst>
                                  <p:childTnLst>
                                    <p:animMotion origin="layout" path="M 1.11267 -0.5607 L -5.55556E-7 2.03892E-7 " pathEditMode="relative" rAng="0" ptsTypes="AA">
                                      <p:cBhvr>
                                        <p:cTn id="58" dur="1500" fill="hold"/>
                                        <p:tgtEl>
                                          <p:spTgt spid="85"/>
                                        </p:tgtEl>
                                        <p:attrNameLst>
                                          <p:attrName>ppt_x</p:attrName>
                                          <p:attrName>ppt_y</p:attrName>
                                        </p:attrNameLst>
                                      </p:cBhvr>
                                      <p:rCtr x="-55642" y="28020"/>
                                    </p:animMotion>
                                  </p:childTnLst>
                                </p:cTn>
                              </p:par>
                              <p:par>
                                <p:cTn id="59" presetID="42" presetClass="path" presetSubtype="0" accel="50000" decel="50000" fill="hold" nodeType="withEffect">
                                  <p:stCondLst>
                                    <p:cond delay="0"/>
                                  </p:stCondLst>
                                  <p:childTnLst>
                                    <p:animMotion origin="layout" path="M 1.16511 -0.74143 L -3.61111E-6 4.43312E-6 " pathEditMode="relative" rAng="0" ptsTypes="AA">
                                      <p:cBhvr>
                                        <p:cTn id="60" dur="1500" fill="hold"/>
                                        <p:tgtEl>
                                          <p:spTgt spid="79"/>
                                        </p:tgtEl>
                                        <p:attrNameLst>
                                          <p:attrName>ppt_x</p:attrName>
                                          <p:attrName>ppt_y</p:attrName>
                                        </p:attrNameLst>
                                      </p:cBhvr>
                                      <p:rCtr x="-58264" y="37071"/>
                                    </p:animMotion>
                                  </p:childTnLst>
                                </p:cTn>
                              </p:par>
                              <p:par>
                                <p:cTn id="61" presetID="42" presetClass="path" presetSubtype="0" accel="50000" decel="50000" fill="hold" grpId="0" nodeType="withEffect">
                                  <p:stCondLst>
                                    <p:cond delay="0"/>
                                  </p:stCondLst>
                                  <p:childTnLst>
                                    <p:animMotion origin="layout" path="M 1.05712 -0.81186 L -0.01424 -0.02255 " pathEditMode="relative" rAng="0" ptsTypes="AA">
                                      <p:cBhvr>
                                        <p:cTn id="62" dur="1500" fill="hold"/>
                                        <p:tgtEl>
                                          <p:spTgt spid="78"/>
                                        </p:tgtEl>
                                        <p:attrNameLst>
                                          <p:attrName>ppt_x</p:attrName>
                                          <p:attrName>ppt_y</p:attrName>
                                        </p:attrNameLst>
                                      </p:cBhvr>
                                      <p:rCtr x="-53576" y="39450"/>
                                    </p:animMotion>
                                  </p:childTnLst>
                                </p:cTn>
                              </p:par>
                              <p:par>
                                <p:cTn id="63" presetID="42" presetClass="path" presetSubtype="0" accel="50000" decel="50000" fill="hold" nodeType="withEffect">
                                  <p:stCondLst>
                                    <p:cond delay="0"/>
                                  </p:stCondLst>
                                  <p:childTnLst>
                                    <p:animMotion origin="layout" path="M 1.22951 -0.81173 L 0 -2.46914E-6 " pathEditMode="relative" rAng="0" ptsTypes="AA">
                                      <p:cBhvr>
                                        <p:cTn id="64" dur="1500" fill="hold"/>
                                        <p:tgtEl>
                                          <p:spTgt spid="82"/>
                                        </p:tgtEl>
                                        <p:attrNameLst>
                                          <p:attrName>ppt_x</p:attrName>
                                          <p:attrName>ppt_y</p:attrName>
                                        </p:attrNameLst>
                                      </p:cBhvr>
                                      <p:rCtr x="-61476" y="40586"/>
                                    </p:animMotion>
                                  </p:childTnLst>
                                </p:cTn>
                              </p:par>
                              <p:par>
                                <p:cTn id="65" presetID="42" presetClass="path" presetSubtype="0" accel="50000" decel="50000" fill="hold" grpId="0" nodeType="withEffect">
                                  <p:stCondLst>
                                    <p:cond delay="0"/>
                                  </p:stCondLst>
                                  <p:childTnLst>
                                    <p:animMotion origin="layout" path="M 1.05712 -0.81186 L -0.01424 -0.02255 " pathEditMode="relative" rAng="0" ptsTypes="AA">
                                      <p:cBhvr>
                                        <p:cTn id="66" dur="1500" fill="hold"/>
                                        <p:tgtEl>
                                          <p:spTgt spid="88"/>
                                        </p:tgtEl>
                                        <p:attrNameLst>
                                          <p:attrName>ppt_x</p:attrName>
                                          <p:attrName>ppt_y</p:attrName>
                                        </p:attrNameLst>
                                      </p:cBhvr>
                                      <p:rCtr x="-53576" y="39450"/>
                                    </p:animMotion>
                                  </p:childTnLst>
                                </p:cTn>
                              </p:par>
                              <p:par>
                                <p:cTn id="67" presetID="42" presetClass="path" presetSubtype="0" accel="50000" decel="50000" fill="hold" nodeType="withEffect">
                                  <p:stCondLst>
                                    <p:cond delay="0"/>
                                  </p:stCondLst>
                                  <p:childTnLst>
                                    <p:animMotion origin="layout" path="M 0.93194 -0.36577 L -2.77778E-7 5.68428E-7 " pathEditMode="relative" rAng="0" ptsTypes="AA">
                                      <p:cBhvr>
                                        <p:cTn id="68" dur="1500" fill="hold"/>
                                        <p:tgtEl>
                                          <p:spTgt spid="89"/>
                                        </p:tgtEl>
                                        <p:attrNameLst>
                                          <p:attrName>ppt_x</p:attrName>
                                          <p:attrName>ppt_y</p:attrName>
                                        </p:attrNameLst>
                                      </p:cBhvr>
                                      <p:rCtr x="-46597" y="18289"/>
                                    </p:animMotion>
                                  </p:childTnLst>
                                </p:cTn>
                              </p:par>
                              <p:par>
                                <p:cTn id="69" presetID="42" presetClass="path" presetSubtype="0" accel="50000" decel="50000" fill="hold" grpId="0" nodeType="withEffect">
                                  <p:stCondLst>
                                    <p:cond delay="0"/>
                                  </p:stCondLst>
                                  <p:childTnLst>
                                    <p:animMotion origin="layout" path="M 1.07136 -0.7892 L 5E-6 2.46914E-6 " pathEditMode="relative" rAng="0" ptsTypes="AA">
                                      <p:cBhvr>
                                        <p:cTn id="70" dur="1500" fill="hold"/>
                                        <p:tgtEl>
                                          <p:spTgt spid="92"/>
                                        </p:tgtEl>
                                        <p:attrNameLst>
                                          <p:attrName>ppt_x</p:attrName>
                                          <p:attrName>ppt_y</p:attrName>
                                        </p:attrNameLst>
                                      </p:cBhvr>
                                      <p:rCtr x="-53576" y="39444"/>
                                    </p:animMotion>
                                  </p:childTnLst>
                                </p:cTn>
                              </p:par>
                              <p:par>
                                <p:cTn id="71" presetID="42" presetClass="path" presetSubtype="0" accel="50000" decel="50000" fill="hold" nodeType="withEffect">
                                  <p:stCondLst>
                                    <p:cond delay="0"/>
                                  </p:stCondLst>
                                  <p:childTnLst>
                                    <p:animMotion origin="layout" path="M 0.93194 -0.36577 L -2.77778E-7 5.68428E-7 " pathEditMode="relative" rAng="0" ptsTypes="AA">
                                      <p:cBhvr>
                                        <p:cTn id="72" dur="1500" fill="hold"/>
                                        <p:tgtEl>
                                          <p:spTgt spid="93"/>
                                        </p:tgtEl>
                                        <p:attrNameLst>
                                          <p:attrName>ppt_x</p:attrName>
                                          <p:attrName>ppt_y</p:attrName>
                                        </p:attrNameLst>
                                      </p:cBhvr>
                                      <p:rCtr x="-46597" y="18289"/>
                                    </p:animMotion>
                                  </p:childTnLst>
                                </p:cTn>
                              </p:par>
                              <p:par>
                                <p:cTn id="73" presetID="42" presetClass="path" presetSubtype="0" accel="50000" decel="50000" fill="hold" grpId="0" nodeType="withEffect">
                                  <p:stCondLst>
                                    <p:cond delay="0"/>
                                  </p:stCondLst>
                                  <p:childTnLst>
                                    <p:animMotion origin="layout" path="M 1.07135 -0.78931 L 8.33333E-7 -4.71733E-6 " pathEditMode="relative" rAng="0" ptsTypes="AA">
                                      <p:cBhvr>
                                        <p:cTn id="74" dur="1500" fill="hold"/>
                                        <p:tgtEl>
                                          <p:spTgt spid="96"/>
                                        </p:tgtEl>
                                        <p:attrNameLst>
                                          <p:attrName>ppt_x</p:attrName>
                                          <p:attrName>ppt_y</p:attrName>
                                        </p:attrNameLst>
                                      </p:cBhvr>
                                      <p:rCtr x="-53576" y="39450"/>
                                    </p:animMotion>
                                  </p:childTnLst>
                                </p:cTn>
                              </p:par>
                              <p:par>
                                <p:cTn id="75" presetID="42" presetClass="path" presetSubtype="0" accel="50000" decel="50000" fill="hold" grpId="0" nodeType="withEffect">
                                  <p:stCondLst>
                                    <p:cond delay="0"/>
                                  </p:stCondLst>
                                  <p:childTnLst>
                                    <p:animMotion origin="layout" path="M 1.05712 -0.81186 L -0.01424 -0.02255 " pathEditMode="relative" rAng="0" ptsTypes="AA">
                                      <p:cBhvr>
                                        <p:cTn id="76" dur="1500" fill="hold"/>
                                        <p:tgtEl>
                                          <p:spTgt spid="97"/>
                                        </p:tgtEl>
                                        <p:attrNameLst>
                                          <p:attrName>ppt_x</p:attrName>
                                          <p:attrName>ppt_y</p:attrName>
                                        </p:attrNameLst>
                                      </p:cBhvr>
                                      <p:rCtr x="-53576" y="394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73" grpId="0" animBg="1"/>
      <p:bldP spid="77" grpId="0" animBg="1"/>
      <p:bldP spid="78" grpId="0" animBg="1"/>
      <p:bldP spid="88" grpId="0" animBg="1"/>
      <p:bldP spid="92" grpId="0" animBg="1"/>
      <p:bldP spid="96" grpId="0" animBg="1"/>
      <p:bldP spid="97" grpId="0" animBg="1"/>
      <p:bldP spid="98" grpId="0" animBg="1"/>
      <p:bldP spid="99" grpId="0" animBg="1"/>
      <p:bldP spid="109" grpId="0" animBg="1"/>
      <p:bldP spid="113" grpId="0" animBg="1"/>
      <p:bldP spid="117" grpId="0" animBg="1"/>
      <p:bldP spid="1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五边形 37"/>
          <p:cNvSpPr/>
          <p:nvPr/>
        </p:nvSpPr>
        <p:spPr>
          <a:xfrm flipH="1">
            <a:off x="1064842" y="731733"/>
            <a:ext cx="6349488" cy="685158"/>
          </a:xfrm>
          <a:prstGeom prst="homePlate">
            <a:avLst>
              <a:gd name="adj" fmla="val 36819"/>
            </a:avLst>
          </a:prstGeom>
          <a:solidFill>
            <a:sysClr val="window" lastClr="FFFFFF">
              <a:lumMod val="75000"/>
            </a:sysClr>
          </a:solidFill>
          <a:ln w="12700" cap="flat" cmpd="sng" algn="ctr">
            <a:noFill/>
            <a:prstDash val="solid"/>
            <a:miter lim="800000"/>
          </a:ln>
          <a:effectLst>
            <a:innerShdw blurRad="63500" dist="50800" dir="13500000">
              <a:prstClr val="black">
                <a:alpha val="50000"/>
              </a:prstClr>
            </a:innerShdw>
          </a:effectLst>
        </p:spPr>
        <p:txBody>
          <a:bodyPr rtlCol="0" anchor="ctr"/>
          <a:lstStyle/>
          <a:p>
            <a:pPr algn="ctr" defTabSz="685800">
              <a:defRPr/>
            </a:pPr>
            <a:endParaRPr lang="zh-CN" altLang="en-US" sz="1400" kern="0">
              <a:solidFill>
                <a:prstClr val="white"/>
              </a:solidFill>
              <a:latin typeface="Agency FB" panose="020B0503020202020204"/>
            </a:endParaRPr>
          </a:p>
        </p:txBody>
      </p:sp>
      <p:sp>
        <p:nvSpPr>
          <p:cNvPr id="39" name="圆角矩形 38"/>
          <p:cNvSpPr/>
          <p:nvPr/>
        </p:nvSpPr>
        <p:spPr>
          <a:xfrm>
            <a:off x="1361547" y="625826"/>
            <a:ext cx="5603642" cy="888144"/>
          </a:xfrm>
          <a:prstGeom prst="roundRect">
            <a:avLst/>
          </a:prstGeom>
          <a:noFill/>
          <a:ln w="12700" cap="flat" cmpd="sng" algn="ctr">
            <a:noFill/>
            <a:prstDash val="solid"/>
            <a:miter lim="800000"/>
          </a:ln>
          <a:effectLst/>
        </p:spPr>
        <p:txBody>
          <a:bodyPr lIns="81693" tIns="40847" rIns="81693" bIns="40847" anchor="ctr"/>
          <a:lstStyle/>
          <a:p>
            <a:pPr algn="ctr" defTabSz="685800">
              <a:defRPr/>
            </a:pPr>
            <a:r>
              <a:rPr lang="zh-CN" altLang="en-US" sz="3600" b="1" kern="0" dirty="0" smtClean="0">
                <a:solidFill>
                  <a:srgbClr val="1F497D"/>
                </a:solidFill>
                <a:latin typeface="微软雅黑" panose="020B0503020204020204" pitchFamily="34" charset="-122"/>
              </a:rPr>
              <a:t>目 录   </a:t>
            </a:r>
            <a:r>
              <a:rPr lang="en-US" altLang="zh-CN" sz="3600" b="1" kern="0" dirty="0" smtClean="0">
                <a:solidFill>
                  <a:srgbClr val="1F497D"/>
                </a:solidFill>
                <a:latin typeface="微软雅黑" panose="020B0503020204020204" pitchFamily="34" charset="-122"/>
              </a:rPr>
              <a:t>CONTENTS</a:t>
            </a:r>
            <a:endParaRPr lang="zh-CN" altLang="en-US" sz="3600" b="1" kern="0" dirty="0">
              <a:solidFill>
                <a:srgbClr val="1F497D"/>
              </a:solidFill>
              <a:latin typeface="微软雅黑" panose="020B0503020204020204" pitchFamily="34" charset="-122"/>
            </a:endParaRPr>
          </a:p>
        </p:txBody>
      </p:sp>
      <p:grpSp>
        <p:nvGrpSpPr>
          <p:cNvPr id="40" name="组合 39"/>
          <p:cNvGrpSpPr/>
          <p:nvPr/>
        </p:nvGrpSpPr>
        <p:grpSpPr>
          <a:xfrm flipH="1">
            <a:off x="6961612" y="653136"/>
            <a:ext cx="900000" cy="900000"/>
            <a:chOff x="7834104" y="4038418"/>
            <a:chExt cx="900000" cy="900000"/>
          </a:xfrm>
        </p:grpSpPr>
        <p:sp>
          <p:nvSpPr>
            <p:cNvPr id="41" name="椭圆 41"/>
            <p:cNvSpPr/>
            <p:nvPr/>
          </p:nvSpPr>
          <p:spPr>
            <a:xfrm>
              <a:off x="7834104" y="4038418"/>
              <a:ext cx="900000" cy="900000"/>
            </a:xfrm>
            <a:prstGeom prst="homePlate">
              <a:avLst/>
            </a:prstGeom>
            <a:gradFill>
              <a:gsLst>
                <a:gs pos="0">
                  <a:srgbClr val="CCCCCC"/>
                </a:gs>
                <a:gs pos="100000">
                  <a:srgbClr val="FCFCFC"/>
                </a:gs>
              </a:gsLst>
              <a:lin ang="7200000" scaled="0"/>
            </a:gradFill>
            <a:ln w="25400" cap="flat" cmpd="sng" algn="ctr">
              <a:noFill/>
              <a:prstDash val="solid"/>
            </a:ln>
            <a:effectLst>
              <a:outerShdw blurRad="254000" dist="127000" dir="8160000" algn="ctr" rotWithShape="0">
                <a:srgbClr val="000000">
                  <a:alpha val="34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ysClr val="window" lastClr="FFFFFF"/>
                </a:solidFill>
                <a:latin typeface="Franklin Gothic Book" panose="020B0503020102020204"/>
              </a:endParaRPr>
            </a:p>
          </p:txBody>
        </p:sp>
        <p:sp>
          <p:nvSpPr>
            <p:cNvPr id="42" name="椭圆 42"/>
            <p:cNvSpPr/>
            <p:nvPr/>
          </p:nvSpPr>
          <p:spPr>
            <a:xfrm>
              <a:off x="7946467" y="4162070"/>
              <a:ext cx="662782" cy="662782"/>
            </a:xfrm>
            <a:prstGeom prst="homePlate">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rgbClr val="1F497D"/>
                </a:solidFill>
                <a:latin typeface="Franklin Gothic Book" panose="020B0503020102020204"/>
              </a:endParaRPr>
            </a:p>
          </p:txBody>
        </p:sp>
      </p:grpSp>
      <p:sp>
        <p:nvSpPr>
          <p:cNvPr id="44" name="任意多边形 43"/>
          <p:cNvSpPr/>
          <p:nvPr/>
        </p:nvSpPr>
        <p:spPr>
          <a:xfrm>
            <a:off x="1487295" y="3442726"/>
            <a:ext cx="6257302" cy="1514913"/>
          </a:xfrm>
          <a:custGeom>
            <a:avLst/>
            <a:gdLst>
              <a:gd name="connsiteX0" fmla="*/ 0 w 5689600"/>
              <a:gd name="connsiteY0" fmla="*/ 1079512 h 1079512"/>
              <a:gd name="connsiteX1" fmla="*/ 1917700 w 5689600"/>
              <a:gd name="connsiteY1" fmla="*/ 12 h 1079512"/>
              <a:gd name="connsiteX2" fmla="*/ 3810000 w 5689600"/>
              <a:gd name="connsiteY2" fmla="*/ 1054112 h 1079512"/>
              <a:gd name="connsiteX3" fmla="*/ 5689600 w 5689600"/>
              <a:gd name="connsiteY3" fmla="*/ 12712 h 1079512"/>
              <a:gd name="connsiteX0-1" fmla="*/ 0 w 7762075"/>
              <a:gd name="connsiteY0-2" fmla="*/ 1079512 h 1079512"/>
              <a:gd name="connsiteX1-3" fmla="*/ 1917700 w 7762075"/>
              <a:gd name="connsiteY1-4" fmla="*/ 12 h 1079512"/>
              <a:gd name="connsiteX2-5" fmla="*/ 3810000 w 7762075"/>
              <a:gd name="connsiteY2-6" fmla="*/ 1054112 h 1079512"/>
              <a:gd name="connsiteX3-7" fmla="*/ 7762075 w 7762075"/>
              <a:gd name="connsiteY3-8" fmla="*/ 887355 h 1079512"/>
              <a:gd name="connsiteX0-9" fmla="*/ 0 w 7762075"/>
              <a:gd name="connsiteY0-10" fmla="*/ 1258016 h 1258016"/>
              <a:gd name="connsiteX1-11" fmla="*/ 1917700 w 7762075"/>
              <a:gd name="connsiteY1-12" fmla="*/ 178516 h 1258016"/>
              <a:gd name="connsiteX2-13" fmla="*/ 3810000 w 7762075"/>
              <a:gd name="connsiteY2-14" fmla="*/ 1232616 h 1258016"/>
              <a:gd name="connsiteX3-15" fmla="*/ 6120167 w 7762075"/>
              <a:gd name="connsiteY3-16" fmla="*/ 511 h 1258016"/>
              <a:gd name="connsiteX4" fmla="*/ 7762075 w 7762075"/>
              <a:gd name="connsiteY4" fmla="*/ 1065859 h 1258016"/>
              <a:gd name="connsiteX0-17" fmla="*/ 0 w 7872948"/>
              <a:gd name="connsiteY0-18" fmla="*/ 1257930 h 1296609"/>
              <a:gd name="connsiteX1-19" fmla="*/ 1917700 w 7872948"/>
              <a:gd name="connsiteY1-20" fmla="*/ 178430 h 1296609"/>
              <a:gd name="connsiteX2-21" fmla="*/ 3810000 w 7872948"/>
              <a:gd name="connsiteY2-22" fmla="*/ 1232530 h 1296609"/>
              <a:gd name="connsiteX3-23" fmla="*/ 6120167 w 7872948"/>
              <a:gd name="connsiteY3-24" fmla="*/ 425 h 1296609"/>
              <a:gd name="connsiteX4-25" fmla="*/ 7872948 w 7872948"/>
              <a:gd name="connsiteY4-26" fmla="*/ 1296361 h 1296609"/>
              <a:gd name="connsiteX0-27" fmla="*/ 0 w 7872948"/>
              <a:gd name="connsiteY0-28" fmla="*/ 1257930 h 1296609"/>
              <a:gd name="connsiteX1-29" fmla="*/ 1650430 w 7872948"/>
              <a:gd name="connsiteY1-30" fmla="*/ 263677 h 1296609"/>
              <a:gd name="connsiteX2-31" fmla="*/ 3810000 w 7872948"/>
              <a:gd name="connsiteY2-32" fmla="*/ 1232530 h 1296609"/>
              <a:gd name="connsiteX3-33" fmla="*/ 6120167 w 7872948"/>
              <a:gd name="connsiteY3-34" fmla="*/ 425 h 1296609"/>
              <a:gd name="connsiteX4-35" fmla="*/ 7872948 w 7872948"/>
              <a:gd name="connsiteY4-36" fmla="*/ 1296361 h 1296609"/>
              <a:gd name="connsiteX0-37" fmla="*/ 0 w 7872948"/>
              <a:gd name="connsiteY0-38" fmla="*/ 1257930 h 1296609"/>
              <a:gd name="connsiteX1-39" fmla="*/ 1650430 w 7872948"/>
              <a:gd name="connsiteY1-40" fmla="*/ 263677 h 1296609"/>
              <a:gd name="connsiteX2-41" fmla="*/ 3430071 w 7872948"/>
              <a:gd name="connsiteY2-42" fmla="*/ 1226591 h 1296609"/>
              <a:gd name="connsiteX3-43" fmla="*/ 6120167 w 7872948"/>
              <a:gd name="connsiteY3-44" fmla="*/ 425 h 1296609"/>
              <a:gd name="connsiteX4-45" fmla="*/ 7872948 w 7872948"/>
              <a:gd name="connsiteY4-46" fmla="*/ 1296361 h 1296609"/>
              <a:gd name="connsiteX0-47" fmla="*/ 0 w 7872948"/>
              <a:gd name="connsiteY0-48" fmla="*/ 1191562 h 1230254"/>
              <a:gd name="connsiteX1-49" fmla="*/ 1650430 w 7872948"/>
              <a:gd name="connsiteY1-50" fmla="*/ 197309 h 1230254"/>
              <a:gd name="connsiteX2-51" fmla="*/ 3430071 w 7872948"/>
              <a:gd name="connsiteY2-52" fmla="*/ 1160223 h 1230254"/>
              <a:gd name="connsiteX3-53" fmla="*/ 5639957 w 7872948"/>
              <a:gd name="connsiteY3-54" fmla="*/ 447 h 1230254"/>
              <a:gd name="connsiteX4-55" fmla="*/ 7872948 w 7872948"/>
              <a:gd name="connsiteY4-56" fmla="*/ 1229993 h 1230254"/>
              <a:gd name="connsiteX0-57" fmla="*/ 0 w 7681228"/>
              <a:gd name="connsiteY0-58" fmla="*/ 1191632 h 1191632"/>
              <a:gd name="connsiteX1-59" fmla="*/ 1650430 w 7681228"/>
              <a:gd name="connsiteY1-60" fmla="*/ 197379 h 1191632"/>
              <a:gd name="connsiteX2-61" fmla="*/ 3430071 w 7681228"/>
              <a:gd name="connsiteY2-62" fmla="*/ 1160293 h 1191632"/>
              <a:gd name="connsiteX3-63" fmla="*/ 5639957 w 7681228"/>
              <a:gd name="connsiteY3-64" fmla="*/ 517 h 1191632"/>
              <a:gd name="connsiteX4-65" fmla="*/ 7681228 w 7681228"/>
              <a:gd name="connsiteY4-66" fmla="*/ 1053214 h 1191632"/>
              <a:gd name="connsiteX0-67" fmla="*/ 0 w 7681228"/>
              <a:gd name="connsiteY0-68" fmla="*/ 1191576 h 1191576"/>
              <a:gd name="connsiteX1-69" fmla="*/ 1650430 w 7681228"/>
              <a:gd name="connsiteY1-70" fmla="*/ 197323 h 1191576"/>
              <a:gd name="connsiteX2-71" fmla="*/ 3430071 w 7681228"/>
              <a:gd name="connsiteY2-72" fmla="*/ 1160237 h 1191576"/>
              <a:gd name="connsiteX3-73" fmla="*/ 5639957 w 7681228"/>
              <a:gd name="connsiteY3-74" fmla="*/ 461 h 1191576"/>
              <a:gd name="connsiteX4-75" fmla="*/ 7681228 w 7681228"/>
              <a:gd name="connsiteY4-76" fmla="*/ 1053158 h 1191576"/>
              <a:gd name="connsiteX0-77" fmla="*/ 0 w 7826216"/>
              <a:gd name="connsiteY0-78" fmla="*/ 1191456 h 1508838"/>
              <a:gd name="connsiteX1-79" fmla="*/ 1650430 w 7826216"/>
              <a:gd name="connsiteY1-80" fmla="*/ 197203 h 1508838"/>
              <a:gd name="connsiteX2-81" fmla="*/ 3430071 w 7826216"/>
              <a:gd name="connsiteY2-82" fmla="*/ 1160117 h 1508838"/>
              <a:gd name="connsiteX3-83" fmla="*/ 5639957 w 7826216"/>
              <a:gd name="connsiteY3-84" fmla="*/ 341 h 1508838"/>
              <a:gd name="connsiteX4-85" fmla="*/ 7826216 w 7826216"/>
              <a:gd name="connsiteY4-86" fmla="*/ 1498311 h 1508838"/>
              <a:gd name="connsiteX0-87" fmla="*/ 0 w 7826216"/>
              <a:gd name="connsiteY0-88" fmla="*/ 1008617 h 1327197"/>
              <a:gd name="connsiteX1-89" fmla="*/ 1650430 w 7826216"/>
              <a:gd name="connsiteY1-90" fmla="*/ 14364 h 1327197"/>
              <a:gd name="connsiteX2-91" fmla="*/ 3430071 w 7826216"/>
              <a:gd name="connsiteY2-92" fmla="*/ 977278 h 1327197"/>
              <a:gd name="connsiteX3-93" fmla="*/ 5725245 w 7826216"/>
              <a:gd name="connsiteY3-94" fmla="*/ 382 h 1327197"/>
              <a:gd name="connsiteX4-95" fmla="*/ 7826216 w 7826216"/>
              <a:gd name="connsiteY4-96" fmla="*/ 1315472 h 1327197"/>
              <a:gd name="connsiteX0-97" fmla="*/ 0 w 7826216"/>
              <a:gd name="connsiteY0-98" fmla="*/ 1008617 h 1327197"/>
              <a:gd name="connsiteX1-99" fmla="*/ 1650430 w 7826216"/>
              <a:gd name="connsiteY1-100" fmla="*/ 14364 h 1327197"/>
              <a:gd name="connsiteX2-101" fmla="*/ 3737105 w 7826216"/>
              <a:gd name="connsiteY2-102" fmla="*/ 1136304 h 1327197"/>
              <a:gd name="connsiteX3-103" fmla="*/ 5725245 w 7826216"/>
              <a:gd name="connsiteY3-104" fmla="*/ 382 h 1327197"/>
              <a:gd name="connsiteX4-105" fmla="*/ 7826216 w 7826216"/>
              <a:gd name="connsiteY4-106" fmla="*/ 1315472 h 1327197"/>
              <a:gd name="connsiteX0-107" fmla="*/ 0 w 7826216"/>
              <a:gd name="connsiteY0-108" fmla="*/ 1008617 h 1327197"/>
              <a:gd name="connsiteX1-109" fmla="*/ 1650430 w 7826216"/>
              <a:gd name="connsiteY1-110" fmla="*/ 14364 h 1327197"/>
              <a:gd name="connsiteX2-111" fmla="*/ 3737105 w 7826216"/>
              <a:gd name="connsiteY2-112" fmla="*/ 1136304 h 1327197"/>
              <a:gd name="connsiteX3-113" fmla="*/ 5725245 w 7826216"/>
              <a:gd name="connsiteY3-114" fmla="*/ 382 h 1327197"/>
              <a:gd name="connsiteX4-115" fmla="*/ 7826216 w 7826216"/>
              <a:gd name="connsiteY4-116" fmla="*/ 1315472 h 1327197"/>
              <a:gd name="connsiteX0-117" fmla="*/ 0 w 7826216"/>
              <a:gd name="connsiteY0-118" fmla="*/ 1008617 h 1327197"/>
              <a:gd name="connsiteX1-119" fmla="*/ 1650430 w 7826216"/>
              <a:gd name="connsiteY1-120" fmla="*/ 14364 h 1327197"/>
              <a:gd name="connsiteX2-121" fmla="*/ 3737105 w 7826216"/>
              <a:gd name="connsiteY2-122" fmla="*/ 1136304 h 1327197"/>
              <a:gd name="connsiteX3-123" fmla="*/ 5725245 w 7826216"/>
              <a:gd name="connsiteY3-124" fmla="*/ 382 h 1327197"/>
              <a:gd name="connsiteX4-125" fmla="*/ 7826216 w 7826216"/>
              <a:gd name="connsiteY4-126" fmla="*/ 1315472 h 1327197"/>
              <a:gd name="connsiteX0-127" fmla="*/ 0 w 7826216"/>
              <a:gd name="connsiteY0-128" fmla="*/ 994938 h 1314128"/>
              <a:gd name="connsiteX1-129" fmla="*/ 1650430 w 7826216"/>
              <a:gd name="connsiteY1-130" fmla="*/ 685 h 1314128"/>
              <a:gd name="connsiteX2-131" fmla="*/ 3737105 w 7826216"/>
              <a:gd name="connsiteY2-132" fmla="*/ 1122625 h 1314128"/>
              <a:gd name="connsiteX3-133" fmla="*/ 5946991 w 7826216"/>
              <a:gd name="connsiteY3-134" fmla="*/ 66216 h 1314128"/>
              <a:gd name="connsiteX4-135" fmla="*/ 7826216 w 7826216"/>
              <a:gd name="connsiteY4-136" fmla="*/ 1301793 h 1314128"/>
              <a:gd name="connsiteX0-137" fmla="*/ 0 w 7826216"/>
              <a:gd name="connsiteY0-138" fmla="*/ 929125 h 1248315"/>
              <a:gd name="connsiteX1-139" fmla="*/ 1641902 w 7826216"/>
              <a:gd name="connsiteY1-140" fmla="*/ 30287 h 1248315"/>
              <a:gd name="connsiteX2-141" fmla="*/ 3737105 w 7826216"/>
              <a:gd name="connsiteY2-142" fmla="*/ 1056812 h 1248315"/>
              <a:gd name="connsiteX3-143" fmla="*/ 5946991 w 7826216"/>
              <a:gd name="connsiteY3-144" fmla="*/ 403 h 1248315"/>
              <a:gd name="connsiteX4-145" fmla="*/ 7826216 w 7826216"/>
              <a:gd name="connsiteY4-146" fmla="*/ 1235980 h 1248315"/>
              <a:gd name="connsiteX0-147" fmla="*/ 0 w 7826216"/>
              <a:gd name="connsiteY0-148" fmla="*/ 929125 h 1248315"/>
              <a:gd name="connsiteX1-149" fmla="*/ 1641902 w 7826216"/>
              <a:gd name="connsiteY1-150" fmla="*/ 30287 h 1248315"/>
              <a:gd name="connsiteX2-151" fmla="*/ 3941795 w 7826216"/>
              <a:gd name="connsiteY2-152" fmla="*/ 1088617 h 1248315"/>
              <a:gd name="connsiteX3-153" fmla="*/ 5946991 w 7826216"/>
              <a:gd name="connsiteY3-154" fmla="*/ 403 h 1248315"/>
              <a:gd name="connsiteX4-155" fmla="*/ 7826216 w 7826216"/>
              <a:gd name="connsiteY4-156" fmla="*/ 1235980 h 1248315"/>
              <a:gd name="connsiteX0-157" fmla="*/ 0 w 7698285"/>
              <a:gd name="connsiteY0-158" fmla="*/ 929138 h 1201018"/>
              <a:gd name="connsiteX1-159" fmla="*/ 1641902 w 7698285"/>
              <a:gd name="connsiteY1-160" fmla="*/ 30300 h 1201018"/>
              <a:gd name="connsiteX2-161" fmla="*/ 3941795 w 7698285"/>
              <a:gd name="connsiteY2-162" fmla="*/ 1088630 h 1201018"/>
              <a:gd name="connsiteX3-163" fmla="*/ 5946991 w 7698285"/>
              <a:gd name="connsiteY3-164" fmla="*/ 416 h 1201018"/>
              <a:gd name="connsiteX4-165" fmla="*/ 7698285 w 7698285"/>
              <a:gd name="connsiteY4-166" fmla="*/ 1188285 h 1201018"/>
              <a:gd name="connsiteX0-167" fmla="*/ 0 w 7698285"/>
              <a:gd name="connsiteY0-168" fmla="*/ 929194 h 1188341"/>
              <a:gd name="connsiteX1-169" fmla="*/ 1641902 w 7698285"/>
              <a:gd name="connsiteY1-170" fmla="*/ 30356 h 1188341"/>
              <a:gd name="connsiteX2-171" fmla="*/ 3941795 w 7698285"/>
              <a:gd name="connsiteY2-172" fmla="*/ 1088686 h 1188341"/>
              <a:gd name="connsiteX3-173" fmla="*/ 5946991 w 7698285"/>
              <a:gd name="connsiteY3-174" fmla="*/ 472 h 1188341"/>
              <a:gd name="connsiteX4-175" fmla="*/ 7698285 w 7698285"/>
              <a:gd name="connsiteY4-176" fmla="*/ 1188341 h 1188341"/>
              <a:gd name="connsiteX0-177" fmla="*/ 0 w 7766515"/>
              <a:gd name="connsiteY0-178" fmla="*/ 1064367 h 1188341"/>
              <a:gd name="connsiteX1-179" fmla="*/ 1710132 w 7766515"/>
              <a:gd name="connsiteY1-180" fmla="*/ 30356 h 1188341"/>
              <a:gd name="connsiteX2-181" fmla="*/ 4010025 w 7766515"/>
              <a:gd name="connsiteY2-182" fmla="*/ 1088686 h 1188341"/>
              <a:gd name="connsiteX3-183" fmla="*/ 6015221 w 7766515"/>
              <a:gd name="connsiteY3-184" fmla="*/ 472 h 1188341"/>
              <a:gd name="connsiteX4-185" fmla="*/ 7766515 w 7766515"/>
              <a:gd name="connsiteY4-186" fmla="*/ 1188341 h 1188341"/>
              <a:gd name="connsiteX0-187" fmla="*/ 0 w 7809158"/>
              <a:gd name="connsiteY0-188" fmla="*/ 682705 h 1188341"/>
              <a:gd name="connsiteX1-189" fmla="*/ 1752775 w 7809158"/>
              <a:gd name="connsiteY1-190" fmla="*/ 30356 h 1188341"/>
              <a:gd name="connsiteX2-191" fmla="*/ 4052668 w 7809158"/>
              <a:gd name="connsiteY2-192" fmla="*/ 1088686 h 1188341"/>
              <a:gd name="connsiteX3-193" fmla="*/ 6057864 w 7809158"/>
              <a:gd name="connsiteY3-194" fmla="*/ 472 h 1188341"/>
              <a:gd name="connsiteX4-195" fmla="*/ 7809158 w 7809158"/>
              <a:gd name="connsiteY4-196" fmla="*/ 1188341 h 1188341"/>
              <a:gd name="connsiteX0-197" fmla="*/ 0 w 7809158"/>
              <a:gd name="connsiteY0-198" fmla="*/ 682705 h 1188341"/>
              <a:gd name="connsiteX1-199" fmla="*/ 1752775 w 7809158"/>
              <a:gd name="connsiteY1-200" fmla="*/ 30356 h 1188341"/>
              <a:gd name="connsiteX2-201" fmla="*/ 4052668 w 7809158"/>
              <a:gd name="connsiteY2-202" fmla="*/ 1088686 h 1188341"/>
              <a:gd name="connsiteX3-203" fmla="*/ 6057864 w 7809158"/>
              <a:gd name="connsiteY3-204" fmla="*/ 472 h 1188341"/>
              <a:gd name="connsiteX4-205" fmla="*/ 7809158 w 7809158"/>
              <a:gd name="connsiteY4-206" fmla="*/ 1188341 h 1188341"/>
              <a:gd name="connsiteX0-207" fmla="*/ 0 w 7800630"/>
              <a:gd name="connsiteY0-208" fmla="*/ 1104124 h 1188341"/>
              <a:gd name="connsiteX1-209" fmla="*/ 1744247 w 7800630"/>
              <a:gd name="connsiteY1-210" fmla="*/ 30356 h 1188341"/>
              <a:gd name="connsiteX2-211" fmla="*/ 4044140 w 7800630"/>
              <a:gd name="connsiteY2-212" fmla="*/ 1088686 h 1188341"/>
              <a:gd name="connsiteX3-213" fmla="*/ 6049336 w 7800630"/>
              <a:gd name="connsiteY3-214" fmla="*/ 472 h 1188341"/>
              <a:gd name="connsiteX4-215" fmla="*/ 7800630 w 7800630"/>
              <a:gd name="connsiteY4-216" fmla="*/ 1188341 h 1188341"/>
              <a:gd name="connsiteX0-217" fmla="*/ 0 w 7800630"/>
              <a:gd name="connsiteY0-218" fmla="*/ 1120027 h 1188341"/>
              <a:gd name="connsiteX1-219" fmla="*/ 1744247 w 7800630"/>
              <a:gd name="connsiteY1-220" fmla="*/ 30356 h 1188341"/>
              <a:gd name="connsiteX2-221" fmla="*/ 4044140 w 7800630"/>
              <a:gd name="connsiteY2-222" fmla="*/ 1088686 h 1188341"/>
              <a:gd name="connsiteX3-223" fmla="*/ 6049336 w 7800630"/>
              <a:gd name="connsiteY3-224" fmla="*/ 472 h 1188341"/>
              <a:gd name="connsiteX4-225" fmla="*/ 7800630 w 7800630"/>
              <a:gd name="connsiteY4-226" fmla="*/ 1188341 h 1188341"/>
              <a:gd name="connsiteX0-227" fmla="*/ 0 w 7800630"/>
              <a:gd name="connsiteY0-228" fmla="*/ 1120027 h 1188341"/>
              <a:gd name="connsiteX1-229" fmla="*/ 1744247 w 7800630"/>
              <a:gd name="connsiteY1-230" fmla="*/ 30356 h 1188341"/>
              <a:gd name="connsiteX2-231" fmla="*/ 4044140 w 7800630"/>
              <a:gd name="connsiteY2-232" fmla="*/ 1088686 h 1188341"/>
              <a:gd name="connsiteX3-233" fmla="*/ 6049336 w 7800630"/>
              <a:gd name="connsiteY3-234" fmla="*/ 472 h 1188341"/>
              <a:gd name="connsiteX4-235" fmla="*/ 7800630 w 7800630"/>
              <a:gd name="connsiteY4-236" fmla="*/ 1188341 h 1188341"/>
              <a:gd name="connsiteX0-237" fmla="*/ 0 w 7851801"/>
              <a:gd name="connsiteY0-238" fmla="*/ 1120082 h 1120082"/>
              <a:gd name="connsiteX1-239" fmla="*/ 1744247 w 7851801"/>
              <a:gd name="connsiteY1-240" fmla="*/ 30411 h 1120082"/>
              <a:gd name="connsiteX2-241" fmla="*/ 4044140 w 7851801"/>
              <a:gd name="connsiteY2-242" fmla="*/ 1088741 h 1120082"/>
              <a:gd name="connsiteX3-243" fmla="*/ 6049336 w 7851801"/>
              <a:gd name="connsiteY3-244" fmla="*/ 527 h 1120082"/>
              <a:gd name="connsiteX4-245" fmla="*/ 7851801 w 7851801"/>
              <a:gd name="connsiteY4-246" fmla="*/ 1061175 h 1120082"/>
              <a:gd name="connsiteX0-247" fmla="*/ 0 w 7851801"/>
              <a:gd name="connsiteY0-248" fmla="*/ 1120082 h 1120082"/>
              <a:gd name="connsiteX1-249" fmla="*/ 1744247 w 7851801"/>
              <a:gd name="connsiteY1-250" fmla="*/ 30411 h 1120082"/>
              <a:gd name="connsiteX2-251" fmla="*/ 4044140 w 7851801"/>
              <a:gd name="connsiteY2-252" fmla="*/ 1088741 h 1120082"/>
              <a:gd name="connsiteX3-253" fmla="*/ 6049336 w 7851801"/>
              <a:gd name="connsiteY3-254" fmla="*/ 527 h 1120082"/>
              <a:gd name="connsiteX4-255" fmla="*/ 7851801 w 7851801"/>
              <a:gd name="connsiteY4-256" fmla="*/ 1061175 h 1120082"/>
              <a:gd name="connsiteX0-257" fmla="*/ 0 w 7851801"/>
              <a:gd name="connsiteY0-258" fmla="*/ 1120082 h 1120082"/>
              <a:gd name="connsiteX1-259" fmla="*/ 1744247 w 7851801"/>
              <a:gd name="connsiteY1-260" fmla="*/ 30411 h 1120082"/>
              <a:gd name="connsiteX2-261" fmla="*/ 4044140 w 7851801"/>
              <a:gd name="connsiteY2-262" fmla="*/ 1088741 h 1120082"/>
              <a:gd name="connsiteX3-263" fmla="*/ 6049336 w 7851801"/>
              <a:gd name="connsiteY3-264" fmla="*/ 527 h 1120082"/>
              <a:gd name="connsiteX4-265" fmla="*/ 7851801 w 7851801"/>
              <a:gd name="connsiteY4-266" fmla="*/ 1061175 h 1120082"/>
              <a:gd name="connsiteX0-267" fmla="*/ 0 w 7851801"/>
              <a:gd name="connsiteY0-268" fmla="*/ 1119555 h 1119555"/>
              <a:gd name="connsiteX1-269" fmla="*/ 1744247 w 7851801"/>
              <a:gd name="connsiteY1-270" fmla="*/ 29884 h 1119555"/>
              <a:gd name="connsiteX2-271" fmla="*/ 4044140 w 7851801"/>
              <a:gd name="connsiteY2-272" fmla="*/ 1088214 h 1119555"/>
              <a:gd name="connsiteX3-273" fmla="*/ 6049336 w 7851801"/>
              <a:gd name="connsiteY3-274" fmla="*/ 0 h 1119555"/>
              <a:gd name="connsiteX4-275" fmla="*/ 7851801 w 7851801"/>
              <a:gd name="connsiteY4-276" fmla="*/ 1060648 h 1119555"/>
              <a:gd name="connsiteX0-277" fmla="*/ 0 w 7851801"/>
              <a:gd name="connsiteY0-278" fmla="*/ 1119555 h 1119555"/>
              <a:gd name="connsiteX1-279" fmla="*/ 1744247 w 7851801"/>
              <a:gd name="connsiteY1-280" fmla="*/ 29884 h 1119555"/>
              <a:gd name="connsiteX2-281" fmla="*/ 4044140 w 7851801"/>
              <a:gd name="connsiteY2-282" fmla="*/ 1088214 h 1119555"/>
              <a:gd name="connsiteX3-283" fmla="*/ 6049336 w 7851801"/>
              <a:gd name="connsiteY3-284" fmla="*/ 0 h 1119555"/>
              <a:gd name="connsiteX4-285" fmla="*/ 7851801 w 7851801"/>
              <a:gd name="connsiteY4-286" fmla="*/ 1060648 h 1119555"/>
              <a:gd name="connsiteX0-287" fmla="*/ 0 w 7851801"/>
              <a:gd name="connsiteY0-288" fmla="*/ 1119555 h 1119555"/>
              <a:gd name="connsiteX1-289" fmla="*/ 2349784 w 7851801"/>
              <a:gd name="connsiteY1-290" fmla="*/ 13981 h 1119555"/>
              <a:gd name="connsiteX2-291" fmla="*/ 4044140 w 7851801"/>
              <a:gd name="connsiteY2-292" fmla="*/ 1088214 h 1119555"/>
              <a:gd name="connsiteX3-293" fmla="*/ 6049336 w 7851801"/>
              <a:gd name="connsiteY3-294" fmla="*/ 0 h 1119555"/>
              <a:gd name="connsiteX4-295" fmla="*/ 7851801 w 7851801"/>
              <a:gd name="connsiteY4-296" fmla="*/ 1060648 h 1119555"/>
              <a:gd name="connsiteX0-297" fmla="*/ 0 w 7118332"/>
              <a:gd name="connsiteY0-298" fmla="*/ 1079799 h 1088237"/>
              <a:gd name="connsiteX1-299" fmla="*/ 1616315 w 7118332"/>
              <a:gd name="connsiteY1-300" fmla="*/ 13981 h 1088237"/>
              <a:gd name="connsiteX2-301" fmla="*/ 3310671 w 7118332"/>
              <a:gd name="connsiteY2-302" fmla="*/ 1088214 h 1088237"/>
              <a:gd name="connsiteX3-303" fmla="*/ 5315867 w 7118332"/>
              <a:gd name="connsiteY3-304" fmla="*/ 0 h 1088237"/>
              <a:gd name="connsiteX4-305" fmla="*/ 7118332 w 7118332"/>
              <a:gd name="connsiteY4-306" fmla="*/ 1060648 h 1088237"/>
              <a:gd name="connsiteX0-307" fmla="*/ 0 w 7118332"/>
              <a:gd name="connsiteY0-308" fmla="*/ 1079799 h 1088237"/>
              <a:gd name="connsiteX1-309" fmla="*/ 1616315 w 7118332"/>
              <a:gd name="connsiteY1-310" fmla="*/ 13981 h 1088237"/>
              <a:gd name="connsiteX2-311" fmla="*/ 3310671 w 7118332"/>
              <a:gd name="connsiteY2-312" fmla="*/ 1088214 h 1088237"/>
              <a:gd name="connsiteX3-313" fmla="*/ 5315867 w 7118332"/>
              <a:gd name="connsiteY3-314" fmla="*/ 0 h 1088237"/>
              <a:gd name="connsiteX4-315" fmla="*/ 7118332 w 7118332"/>
              <a:gd name="connsiteY4-316" fmla="*/ 1060648 h 1088237"/>
              <a:gd name="connsiteX0-317" fmla="*/ 0 w 7118332"/>
              <a:gd name="connsiteY0-318" fmla="*/ 1065820 h 1074258"/>
              <a:gd name="connsiteX1-319" fmla="*/ 1616315 w 7118332"/>
              <a:gd name="connsiteY1-320" fmla="*/ 2 h 1074258"/>
              <a:gd name="connsiteX2-321" fmla="*/ 3310671 w 7118332"/>
              <a:gd name="connsiteY2-322" fmla="*/ 1074235 h 1074258"/>
              <a:gd name="connsiteX3-323" fmla="*/ 4974720 w 7118332"/>
              <a:gd name="connsiteY3-324" fmla="*/ 1924 h 1074258"/>
              <a:gd name="connsiteX4-325" fmla="*/ 7118332 w 7118332"/>
              <a:gd name="connsiteY4-326" fmla="*/ 1046669 h 1074258"/>
              <a:gd name="connsiteX0-327" fmla="*/ 0 w 6623667"/>
              <a:gd name="connsiteY0-328" fmla="*/ 1065820 h 1074258"/>
              <a:gd name="connsiteX1-329" fmla="*/ 1616315 w 6623667"/>
              <a:gd name="connsiteY1-330" fmla="*/ 2 h 1074258"/>
              <a:gd name="connsiteX2-331" fmla="*/ 3310671 w 6623667"/>
              <a:gd name="connsiteY2-332" fmla="*/ 1074235 h 1074258"/>
              <a:gd name="connsiteX3-333" fmla="*/ 4974720 w 6623667"/>
              <a:gd name="connsiteY3-334" fmla="*/ 1924 h 1074258"/>
              <a:gd name="connsiteX4-335" fmla="*/ 6623667 w 6623667"/>
              <a:gd name="connsiteY4-336" fmla="*/ 1038718 h 1074258"/>
              <a:gd name="connsiteX0-337" fmla="*/ 0 w 6478679"/>
              <a:gd name="connsiteY0-338" fmla="*/ 1065820 h 1074258"/>
              <a:gd name="connsiteX1-339" fmla="*/ 1616315 w 6478679"/>
              <a:gd name="connsiteY1-340" fmla="*/ 2 h 1074258"/>
              <a:gd name="connsiteX2-341" fmla="*/ 3310671 w 6478679"/>
              <a:gd name="connsiteY2-342" fmla="*/ 1074235 h 1074258"/>
              <a:gd name="connsiteX3-343" fmla="*/ 4974720 w 6478679"/>
              <a:gd name="connsiteY3-344" fmla="*/ 1924 h 1074258"/>
              <a:gd name="connsiteX4-345" fmla="*/ 6478679 w 6478679"/>
              <a:gd name="connsiteY4-346" fmla="*/ 1070523 h 1074258"/>
              <a:gd name="connsiteX0-347" fmla="*/ 0 w 6700425"/>
              <a:gd name="connsiteY0-348" fmla="*/ 1065820 h 1074258"/>
              <a:gd name="connsiteX1-349" fmla="*/ 1616315 w 6700425"/>
              <a:gd name="connsiteY1-350" fmla="*/ 2 h 1074258"/>
              <a:gd name="connsiteX2-351" fmla="*/ 3310671 w 6700425"/>
              <a:gd name="connsiteY2-352" fmla="*/ 1074235 h 1074258"/>
              <a:gd name="connsiteX3-353" fmla="*/ 4974720 w 6700425"/>
              <a:gd name="connsiteY3-354" fmla="*/ 1924 h 1074258"/>
              <a:gd name="connsiteX4-355" fmla="*/ 6700425 w 6700425"/>
              <a:gd name="connsiteY4-356" fmla="*/ 1038717 h 1074258"/>
              <a:gd name="connsiteX0-357" fmla="*/ 0 w 6700425"/>
              <a:gd name="connsiteY0-358" fmla="*/ 1127507 h 1135945"/>
              <a:gd name="connsiteX1-359" fmla="*/ 1616315 w 6700425"/>
              <a:gd name="connsiteY1-360" fmla="*/ 61689 h 1135945"/>
              <a:gd name="connsiteX2-361" fmla="*/ 3310671 w 6700425"/>
              <a:gd name="connsiteY2-362" fmla="*/ 1135922 h 1135945"/>
              <a:gd name="connsiteX3-363" fmla="*/ 5034421 w 6700425"/>
              <a:gd name="connsiteY3-364" fmla="*/ 0 h 1135945"/>
              <a:gd name="connsiteX4-365" fmla="*/ 6700425 w 6700425"/>
              <a:gd name="connsiteY4-366" fmla="*/ 1100404 h 1135945"/>
              <a:gd name="connsiteX0-367" fmla="*/ 0 w 6700425"/>
              <a:gd name="connsiteY0-368" fmla="*/ 1127507 h 1135945"/>
              <a:gd name="connsiteX1-369" fmla="*/ 1616315 w 6700425"/>
              <a:gd name="connsiteY1-370" fmla="*/ 61689 h 1135945"/>
              <a:gd name="connsiteX2-371" fmla="*/ 3310671 w 6700425"/>
              <a:gd name="connsiteY2-372" fmla="*/ 1135922 h 1135945"/>
              <a:gd name="connsiteX3-373" fmla="*/ 5034421 w 6700425"/>
              <a:gd name="connsiteY3-374" fmla="*/ 0 h 1135945"/>
              <a:gd name="connsiteX4-375" fmla="*/ 6700425 w 6700425"/>
              <a:gd name="connsiteY4-376" fmla="*/ 1100404 h 1135945"/>
              <a:gd name="connsiteX0-377" fmla="*/ 0 w 6700425"/>
              <a:gd name="connsiteY0-378" fmla="*/ 1127507 h 1135945"/>
              <a:gd name="connsiteX1-379" fmla="*/ 1616315 w 6700425"/>
              <a:gd name="connsiteY1-380" fmla="*/ 61689 h 1135945"/>
              <a:gd name="connsiteX2-381" fmla="*/ 3310671 w 6700425"/>
              <a:gd name="connsiteY2-382" fmla="*/ 1135922 h 1135945"/>
              <a:gd name="connsiteX3-383" fmla="*/ 5034421 w 6700425"/>
              <a:gd name="connsiteY3-384" fmla="*/ 0 h 1135945"/>
              <a:gd name="connsiteX4-385" fmla="*/ 6700425 w 6700425"/>
              <a:gd name="connsiteY4-386" fmla="*/ 1100404 h 1135945"/>
              <a:gd name="connsiteX0-387" fmla="*/ 0 w 6700425"/>
              <a:gd name="connsiteY0-388" fmla="*/ 1127507 h 1135945"/>
              <a:gd name="connsiteX1-389" fmla="*/ 1616315 w 6700425"/>
              <a:gd name="connsiteY1-390" fmla="*/ 61689 h 1135945"/>
              <a:gd name="connsiteX2-391" fmla="*/ 3310671 w 6700425"/>
              <a:gd name="connsiteY2-392" fmla="*/ 1135922 h 1135945"/>
              <a:gd name="connsiteX3-393" fmla="*/ 5034421 w 6700425"/>
              <a:gd name="connsiteY3-394" fmla="*/ 0 h 1135945"/>
              <a:gd name="connsiteX4-395" fmla="*/ 6700425 w 6700425"/>
              <a:gd name="connsiteY4-396" fmla="*/ 1100404 h 1135945"/>
              <a:gd name="connsiteX0-397" fmla="*/ 0 w 6700425"/>
              <a:gd name="connsiteY0-398" fmla="*/ 1127507 h 1135922"/>
              <a:gd name="connsiteX1-399" fmla="*/ 1616315 w 6700425"/>
              <a:gd name="connsiteY1-400" fmla="*/ 61689 h 1135922"/>
              <a:gd name="connsiteX2-401" fmla="*/ 3310671 w 6700425"/>
              <a:gd name="connsiteY2-402" fmla="*/ 1135922 h 1135922"/>
              <a:gd name="connsiteX3-403" fmla="*/ 5034421 w 6700425"/>
              <a:gd name="connsiteY3-404" fmla="*/ 0 h 1135922"/>
              <a:gd name="connsiteX4-405" fmla="*/ 6700425 w 6700425"/>
              <a:gd name="connsiteY4-406" fmla="*/ 1100404 h 1135922"/>
              <a:gd name="connsiteX0-407" fmla="*/ 0 w 6700425"/>
              <a:gd name="connsiteY0-408" fmla="*/ 1127509 h 1135924"/>
              <a:gd name="connsiteX1-409" fmla="*/ 1616315 w 6700425"/>
              <a:gd name="connsiteY1-410" fmla="*/ 61691 h 1135924"/>
              <a:gd name="connsiteX2-411" fmla="*/ 3310671 w 6700425"/>
              <a:gd name="connsiteY2-412" fmla="*/ 1135924 h 1135924"/>
              <a:gd name="connsiteX3-413" fmla="*/ 5034421 w 6700425"/>
              <a:gd name="connsiteY3-414" fmla="*/ 2 h 1135924"/>
              <a:gd name="connsiteX4-415" fmla="*/ 6700425 w 6700425"/>
              <a:gd name="connsiteY4-416" fmla="*/ 1100406 h 1135924"/>
              <a:gd name="connsiteX0-417" fmla="*/ 0 w 6700425"/>
              <a:gd name="connsiteY0-418" fmla="*/ 1127509 h 1135924"/>
              <a:gd name="connsiteX1-419" fmla="*/ 1616315 w 6700425"/>
              <a:gd name="connsiteY1-420" fmla="*/ 61691 h 1135924"/>
              <a:gd name="connsiteX2-421" fmla="*/ 3310671 w 6700425"/>
              <a:gd name="connsiteY2-422" fmla="*/ 1135924 h 1135924"/>
              <a:gd name="connsiteX3-423" fmla="*/ 5034421 w 6700425"/>
              <a:gd name="connsiteY3-424" fmla="*/ 2 h 1135924"/>
              <a:gd name="connsiteX4-425" fmla="*/ 6700425 w 6700425"/>
              <a:gd name="connsiteY4-426" fmla="*/ 1100406 h 1135924"/>
              <a:gd name="connsiteX0-427" fmla="*/ 0 w 6700425"/>
              <a:gd name="connsiteY0-428" fmla="*/ 1127509 h 1135924"/>
              <a:gd name="connsiteX1-429" fmla="*/ 1616315 w 6700425"/>
              <a:gd name="connsiteY1-430" fmla="*/ 61691 h 1135924"/>
              <a:gd name="connsiteX2-431" fmla="*/ 3310671 w 6700425"/>
              <a:gd name="connsiteY2-432" fmla="*/ 1135924 h 1135924"/>
              <a:gd name="connsiteX3-433" fmla="*/ 5034421 w 6700425"/>
              <a:gd name="connsiteY3-434" fmla="*/ 2 h 1135924"/>
              <a:gd name="connsiteX4-435" fmla="*/ 6700425 w 6700425"/>
              <a:gd name="connsiteY4-436" fmla="*/ 1072905 h 1135924"/>
              <a:gd name="connsiteX0-437" fmla="*/ 0 w 6715173"/>
              <a:gd name="connsiteY0-438" fmla="*/ 1127509 h 1135924"/>
              <a:gd name="connsiteX1-439" fmla="*/ 1616315 w 6715173"/>
              <a:gd name="connsiteY1-440" fmla="*/ 61691 h 1135924"/>
              <a:gd name="connsiteX2-441" fmla="*/ 3310671 w 6715173"/>
              <a:gd name="connsiteY2-442" fmla="*/ 1135924 h 1135924"/>
              <a:gd name="connsiteX3-443" fmla="*/ 5034421 w 6715173"/>
              <a:gd name="connsiteY3-444" fmla="*/ 2 h 1135924"/>
              <a:gd name="connsiteX4-445" fmla="*/ 6715173 w 6715173"/>
              <a:gd name="connsiteY4-446" fmla="*/ 1059155 h 1135924"/>
              <a:gd name="connsiteX0-1-1" fmla="*/ 0 w 5034421"/>
              <a:gd name="connsiteY0-2-2" fmla="*/ 1127507 h 1135922"/>
              <a:gd name="connsiteX1-3-3" fmla="*/ 1616315 w 5034421"/>
              <a:gd name="connsiteY1-4-4" fmla="*/ 61689 h 1135922"/>
              <a:gd name="connsiteX2-5-5" fmla="*/ 3310671 w 5034421"/>
              <a:gd name="connsiteY2-6-6" fmla="*/ 1135922 h 1135922"/>
              <a:gd name="connsiteX3-7-7" fmla="*/ 5034421 w 5034421"/>
              <a:gd name="connsiteY3-8-8" fmla="*/ 0 h 1135922"/>
            </a:gdLst>
            <a:ahLst/>
            <a:cxnLst>
              <a:cxn ang="0">
                <a:pos x="connsiteX0-1-1" y="connsiteY0-2-2"/>
              </a:cxn>
              <a:cxn ang="0">
                <a:pos x="connsiteX1-3-3" y="connsiteY1-4-4"/>
              </a:cxn>
              <a:cxn ang="0">
                <a:pos x="connsiteX2-5-5" y="connsiteY2-6-6"/>
              </a:cxn>
              <a:cxn ang="0">
                <a:pos x="connsiteX3-7-7" y="connsiteY3-8-8"/>
              </a:cxn>
            </a:cxnLst>
            <a:rect l="l" t="t" r="r" b="b"/>
            <a:pathLst>
              <a:path w="5034421" h="1135922">
                <a:moveTo>
                  <a:pt x="0" y="1127507"/>
                </a:moveTo>
                <a:cubicBezTo>
                  <a:pt x="507007" y="1133132"/>
                  <a:pt x="1064537" y="60287"/>
                  <a:pt x="1616315" y="61689"/>
                </a:cubicBezTo>
                <a:cubicBezTo>
                  <a:pt x="2168093" y="63091"/>
                  <a:pt x="2778719" y="1127985"/>
                  <a:pt x="3310671" y="1135922"/>
                </a:cubicBezTo>
                <a:cubicBezTo>
                  <a:pt x="3866607" y="1117435"/>
                  <a:pt x="4488155" y="10814"/>
                  <a:pt x="5034421" y="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solidFill>
                <a:prstClr val="black"/>
              </a:solidFill>
            </a:endParaRPr>
          </a:p>
        </p:txBody>
      </p:sp>
      <p:grpSp>
        <p:nvGrpSpPr>
          <p:cNvPr id="3" name="组合 2"/>
          <p:cNvGrpSpPr/>
          <p:nvPr/>
        </p:nvGrpSpPr>
        <p:grpSpPr>
          <a:xfrm>
            <a:off x="215807" y="3194086"/>
            <a:ext cx="2388198" cy="810713"/>
            <a:chOff x="215807" y="3167192"/>
            <a:chExt cx="2388198" cy="810713"/>
          </a:xfrm>
        </p:grpSpPr>
        <p:sp>
          <p:nvSpPr>
            <p:cNvPr id="45" name="TextBox 6"/>
            <p:cNvSpPr txBox="1">
              <a:spLocks noChangeArrowheads="1"/>
            </p:cNvSpPr>
            <p:nvPr/>
          </p:nvSpPr>
          <p:spPr bwMode="auto">
            <a:xfrm>
              <a:off x="215807" y="3167192"/>
              <a:ext cx="2388198" cy="53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2700" b="1" dirty="0" smtClean="0">
                  <a:solidFill>
                    <a:srgbClr val="1F497D"/>
                  </a:solidFill>
                  <a:latin typeface="微软雅黑" panose="020B0503020204020204" pitchFamily="34" charset="-122"/>
                </a:rPr>
                <a:t>教学分析</a:t>
              </a:r>
              <a:endParaRPr lang="zh-CN" altLang="en-US" sz="2700" b="1" dirty="0">
                <a:solidFill>
                  <a:srgbClr val="1F497D"/>
                </a:solidFill>
                <a:latin typeface="微软雅黑" panose="020B0503020204020204" pitchFamily="34" charset="-122"/>
              </a:endParaRPr>
            </a:p>
          </p:txBody>
        </p:sp>
        <p:sp>
          <p:nvSpPr>
            <p:cNvPr id="49" name="TextBox 48"/>
            <p:cNvSpPr txBox="1"/>
            <p:nvPr/>
          </p:nvSpPr>
          <p:spPr>
            <a:xfrm>
              <a:off x="462018" y="3623966"/>
              <a:ext cx="1859862" cy="353939"/>
            </a:xfrm>
            <a:prstGeom prst="rect">
              <a:avLst/>
            </a:prstGeom>
            <a:noFill/>
          </p:spPr>
          <p:txBody>
            <a:bodyPr wrap="none" lIns="121917" tIns="60958" rIns="121917" bIns="60958" rtlCol="0">
              <a:spAutoFit/>
            </a:bodyPr>
            <a:lstStyle/>
            <a:p>
              <a:pPr marL="0" lvl="1" algn="ctr"/>
              <a:r>
                <a:rPr lang="en-US" altLang="zh-CN" sz="1500" dirty="0" smtClean="0">
                  <a:solidFill>
                    <a:prstClr val="black"/>
                  </a:solidFill>
                  <a:latin typeface="微软雅黑" panose="020B0503020204020204" pitchFamily="34" charset="-122"/>
                </a:rPr>
                <a:t>Teaching Analysis</a:t>
              </a:r>
              <a:endParaRPr lang="zh-CN" altLang="en-US" sz="1500" dirty="0">
                <a:solidFill>
                  <a:prstClr val="black"/>
                </a:solidFill>
                <a:latin typeface="微软雅黑" panose="020B0503020204020204" pitchFamily="34" charset="-122"/>
              </a:endParaRPr>
            </a:p>
          </p:txBody>
        </p:sp>
      </p:grpSp>
      <p:grpSp>
        <p:nvGrpSpPr>
          <p:cNvPr id="4" name="组合 3"/>
          <p:cNvGrpSpPr/>
          <p:nvPr/>
        </p:nvGrpSpPr>
        <p:grpSpPr>
          <a:xfrm>
            <a:off x="2327767" y="4528027"/>
            <a:ext cx="2388198" cy="823321"/>
            <a:chOff x="2327767" y="4501133"/>
            <a:chExt cx="2388198" cy="823321"/>
          </a:xfrm>
        </p:grpSpPr>
        <p:sp>
          <p:nvSpPr>
            <p:cNvPr id="46" name="TextBox 6"/>
            <p:cNvSpPr txBox="1">
              <a:spLocks noChangeArrowheads="1"/>
            </p:cNvSpPr>
            <p:nvPr/>
          </p:nvSpPr>
          <p:spPr bwMode="auto">
            <a:xfrm>
              <a:off x="2327767" y="4501133"/>
              <a:ext cx="2388198" cy="53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2700" b="1" dirty="0" smtClean="0">
                  <a:solidFill>
                    <a:srgbClr val="009288">
                      <a:lumMod val="75000"/>
                    </a:srgbClr>
                  </a:solidFill>
                  <a:latin typeface="微软雅黑" panose="020B0503020204020204" pitchFamily="34" charset="-122"/>
                </a:rPr>
                <a:t>教学设计</a:t>
              </a:r>
              <a:endParaRPr lang="zh-CN" altLang="en-US" sz="2700" b="1" dirty="0">
                <a:solidFill>
                  <a:srgbClr val="009288">
                    <a:lumMod val="75000"/>
                  </a:srgbClr>
                </a:solidFill>
                <a:latin typeface="微软雅黑" panose="020B0503020204020204" pitchFamily="34" charset="-122"/>
              </a:endParaRPr>
            </a:p>
          </p:txBody>
        </p:sp>
        <p:sp>
          <p:nvSpPr>
            <p:cNvPr id="50" name="TextBox 49"/>
            <p:cNvSpPr txBox="1"/>
            <p:nvPr/>
          </p:nvSpPr>
          <p:spPr>
            <a:xfrm>
              <a:off x="2584314" y="4970515"/>
              <a:ext cx="1754064" cy="353939"/>
            </a:xfrm>
            <a:prstGeom prst="rect">
              <a:avLst/>
            </a:prstGeom>
            <a:noFill/>
          </p:spPr>
          <p:txBody>
            <a:bodyPr wrap="none" lIns="121917" tIns="60958" rIns="121917" bIns="60958" rtlCol="0">
              <a:spAutoFit/>
            </a:bodyPr>
            <a:lstStyle/>
            <a:p>
              <a:pPr marL="0" lvl="1" algn="ctr"/>
              <a:r>
                <a:rPr lang="en-US" altLang="zh-CN" sz="1500" dirty="0">
                  <a:solidFill>
                    <a:prstClr val="black"/>
                  </a:solidFill>
                  <a:latin typeface="微软雅黑" panose="020B0503020204020204" pitchFamily="34" charset="-122"/>
                </a:rPr>
                <a:t>Teaching </a:t>
              </a:r>
              <a:r>
                <a:rPr lang="en-US" altLang="zh-CN" sz="1500" dirty="0" smtClean="0">
                  <a:solidFill>
                    <a:prstClr val="black"/>
                  </a:solidFill>
                  <a:latin typeface="微软雅黑" panose="020B0503020204020204" pitchFamily="34" charset="-122"/>
                </a:rPr>
                <a:t>Design</a:t>
              </a:r>
              <a:endParaRPr lang="zh-CN" altLang="en-US" sz="1500" dirty="0">
                <a:solidFill>
                  <a:prstClr val="black"/>
                </a:solidFill>
                <a:latin typeface="微软雅黑" panose="020B0503020204020204" pitchFamily="34" charset="-122"/>
              </a:endParaRPr>
            </a:p>
          </p:txBody>
        </p:sp>
      </p:grpSp>
      <p:grpSp>
        <p:nvGrpSpPr>
          <p:cNvPr id="5" name="组合 4"/>
          <p:cNvGrpSpPr/>
          <p:nvPr/>
        </p:nvGrpSpPr>
        <p:grpSpPr>
          <a:xfrm>
            <a:off x="4457873" y="3190280"/>
            <a:ext cx="2388198" cy="796582"/>
            <a:chOff x="4457873" y="3163386"/>
            <a:chExt cx="2388198" cy="796582"/>
          </a:xfrm>
        </p:grpSpPr>
        <p:sp>
          <p:nvSpPr>
            <p:cNvPr id="47" name="TextBox 6"/>
            <p:cNvSpPr txBox="1">
              <a:spLocks noChangeArrowheads="1"/>
            </p:cNvSpPr>
            <p:nvPr/>
          </p:nvSpPr>
          <p:spPr bwMode="auto">
            <a:xfrm>
              <a:off x="4457873" y="3163386"/>
              <a:ext cx="2388198" cy="53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2700" b="1" dirty="0" smtClean="0">
                  <a:solidFill>
                    <a:srgbClr val="E94744">
                      <a:lumMod val="75000"/>
                    </a:srgbClr>
                  </a:solidFill>
                  <a:latin typeface="微软雅黑" panose="020B0503020204020204" pitchFamily="34" charset="-122"/>
                </a:rPr>
                <a:t>教学过程</a:t>
              </a:r>
              <a:endParaRPr lang="zh-CN" altLang="en-US" sz="2700" b="1" dirty="0">
                <a:solidFill>
                  <a:srgbClr val="E94744">
                    <a:lumMod val="75000"/>
                  </a:srgbClr>
                </a:solidFill>
                <a:latin typeface="微软雅黑" panose="020B0503020204020204" pitchFamily="34" charset="-122"/>
              </a:endParaRPr>
            </a:p>
          </p:txBody>
        </p:sp>
        <p:sp>
          <p:nvSpPr>
            <p:cNvPr id="51" name="TextBox 50"/>
            <p:cNvSpPr txBox="1"/>
            <p:nvPr/>
          </p:nvSpPr>
          <p:spPr>
            <a:xfrm>
              <a:off x="4687414" y="3606029"/>
              <a:ext cx="1810682" cy="353939"/>
            </a:xfrm>
            <a:prstGeom prst="rect">
              <a:avLst/>
            </a:prstGeom>
            <a:noFill/>
          </p:spPr>
          <p:txBody>
            <a:bodyPr wrap="none" lIns="121917" tIns="60958" rIns="121917" bIns="60958" rtlCol="0">
              <a:spAutoFit/>
            </a:bodyPr>
            <a:lstStyle/>
            <a:p>
              <a:pPr marL="0" lvl="1" algn="ctr"/>
              <a:r>
                <a:rPr lang="en-US" altLang="zh-CN" sz="1500" dirty="0">
                  <a:solidFill>
                    <a:prstClr val="black"/>
                  </a:solidFill>
                  <a:latin typeface="微软雅黑" panose="020B0503020204020204" pitchFamily="34" charset="-122"/>
                </a:rPr>
                <a:t>Teaching </a:t>
              </a:r>
              <a:r>
                <a:rPr lang="en-US" altLang="zh-CN" sz="1500" dirty="0" smtClean="0">
                  <a:solidFill>
                    <a:prstClr val="black"/>
                  </a:solidFill>
                  <a:latin typeface="微软雅黑" panose="020B0503020204020204" pitchFamily="34" charset="-122"/>
                </a:rPr>
                <a:t>Process</a:t>
              </a:r>
              <a:endParaRPr lang="zh-CN" altLang="en-US" sz="1500" dirty="0">
                <a:solidFill>
                  <a:prstClr val="black"/>
                </a:solidFill>
                <a:latin typeface="微软雅黑" panose="020B0503020204020204" pitchFamily="34" charset="-122"/>
              </a:endParaRPr>
            </a:p>
          </p:txBody>
        </p:sp>
      </p:grpSp>
      <p:grpSp>
        <p:nvGrpSpPr>
          <p:cNvPr id="6" name="组合 5"/>
          <p:cNvGrpSpPr/>
          <p:nvPr/>
        </p:nvGrpSpPr>
        <p:grpSpPr>
          <a:xfrm>
            <a:off x="6539930" y="4546619"/>
            <a:ext cx="2388198" cy="802949"/>
            <a:chOff x="6539930" y="4519725"/>
            <a:chExt cx="2388198" cy="802949"/>
          </a:xfrm>
        </p:grpSpPr>
        <p:sp>
          <p:nvSpPr>
            <p:cNvPr id="48" name="TextBox 47"/>
            <p:cNvSpPr txBox="1">
              <a:spLocks noChangeArrowheads="1"/>
            </p:cNvSpPr>
            <p:nvPr/>
          </p:nvSpPr>
          <p:spPr bwMode="auto">
            <a:xfrm>
              <a:off x="6539930" y="4519725"/>
              <a:ext cx="2388198" cy="53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algn="ctr"/>
              <a:r>
                <a:rPr lang="zh-CN" altLang="en-US" sz="2700" b="1" dirty="0" smtClean="0">
                  <a:solidFill>
                    <a:srgbClr val="0070C0"/>
                  </a:solidFill>
                  <a:latin typeface="微软雅黑" panose="020B0503020204020204" pitchFamily="34" charset="-122"/>
                </a:rPr>
                <a:t>教学反思</a:t>
              </a:r>
              <a:endParaRPr lang="zh-CN" altLang="en-US" sz="2700" b="1" dirty="0">
                <a:solidFill>
                  <a:srgbClr val="0070C0"/>
                </a:solidFill>
                <a:latin typeface="微软雅黑" panose="020B0503020204020204" pitchFamily="34" charset="-122"/>
              </a:endParaRPr>
            </a:p>
          </p:txBody>
        </p:sp>
        <p:sp>
          <p:nvSpPr>
            <p:cNvPr id="52" name="TextBox 51"/>
            <p:cNvSpPr txBox="1"/>
            <p:nvPr/>
          </p:nvSpPr>
          <p:spPr>
            <a:xfrm>
              <a:off x="6765778" y="4968735"/>
              <a:ext cx="1935781" cy="353939"/>
            </a:xfrm>
            <a:prstGeom prst="rect">
              <a:avLst/>
            </a:prstGeom>
            <a:noFill/>
          </p:spPr>
          <p:txBody>
            <a:bodyPr wrap="none" lIns="121917" tIns="60958" rIns="121917" bIns="60958" rtlCol="0">
              <a:spAutoFit/>
            </a:bodyPr>
            <a:lstStyle/>
            <a:p>
              <a:pPr marL="0" lvl="1" algn="ctr"/>
              <a:r>
                <a:rPr lang="en-US" altLang="zh-CN" sz="1500" dirty="0">
                  <a:solidFill>
                    <a:prstClr val="black"/>
                  </a:solidFill>
                  <a:latin typeface="微软雅黑" panose="020B0503020204020204" pitchFamily="34" charset="-122"/>
                </a:rPr>
                <a:t>Teaching </a:t>
              </a:r>
              <a:r>
                <a:rPr lang="en-US" altLang="zh-CN" sz="1500" dirty="0" smtClean="0">
                  <a:solidFill>
                    <a:prstClr val="black"/>
                  </a:solidFill>
                  <a:latin typeface="微软雅黑" panose="020B0503020204020204" pitchFamily="34" charset="-122"/>
                </a:rPr>
                <a:t>Refletion</a:t>
              </a:r>
              <a:endParaRPr lang="zh-CN" altLang="en-US" sz="1500" dirty="0">
                <a:solidFill>
                  <a:prstClr val="black"/>
                </a:solidFill>
                <a:latin typeface="微软雅黑" panose="020B0503020204020204" pitchFamily="34" charset="-122"/>
              </a:endParaRPr>
            </a:p>
          </p:txBody>
        </p:sp>
      </p:grpSp>
      <p:grpSp>
        <p:nvGrpSpPr>
          <p:cNvPr id="53" name="组合 52"/>
          <p:cNvGrpSpPr/>
          <p:nvPr/>
        </p:nvGrpSpPr>
        <p:grpSpPr>
          <a:xfrm>
            <a:off x="730390" y="4223872"/>
            <a:ext cx="1396819" cy="1397325"/>
            <a:chOff x="1008115" y="2542722"/>
            <a:chExt cx="1360493" cy="1360493"/>
          </a:xfrm>
        </p:grpSpPr>
        <p:grpSp>
          <p:nvGrpSpPr>
            <p:cNvPr id="54" name="组合 53"/>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57" name="菱形 56"/>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55" name="TextBox 54"/>
            <p:cNvSpPr txBox="1"/>
            <p:nvPr/>
          </p:nvSpPr>
          <p:spPr>
            <a:xfrm>
              <a:off x="1382523" y="2728992"/>
              <a:ext cx="587367" cy="884009"/>
            </a:xfrm>
            <a:prstGeom prst="rect">
              <a:avLst/>
            </a:prstGeom>
            <a:noFill/>
          </p:spPr>
          <p:txBody>
            <a:bodyPr wrap="none" rtlCol="0">
              <a:spAutoFit/>
            </a:bodyPr>
            <a:lstStyle/>
            <a:p>
              <a:pPr algn="ctr"/>
              <a:r>
                <a:rPr lang="en-US" altLang="zh-CN" sz="5300" b="1" dirty="0">
                  <a:solidFill>
                    <a:srgbClr val="1F497D"/>
                  </a:solidFill>
                  <a:latin typeface="微软雅黑" panose="020B0503020204020204" pitchFamily="34" charset="-122"/>
                  <a:ea typeface="造字工房劲黑（非商用）常规体" pitchFamily="50" charset="-122"/>
                </a:rPr>
                <a:t>1</a:t>
              </a:r>
              <a:endParaRPr lang="zh-CN" altLang="en-US" sz="5300" b="1" dirty="0">
                <a:solidFill>
                  <a:srgbClr val="1F497D"/>
                </a:solidFill>
                <a:latin typeface="微软雅黑" panose="020B0503020204020204" pitchFamily="34" charset="-122"/>
                <a:ea typeface="造字工房劲黑（非商用）常规体" pitchFamily="50" charset="-122"/>
              </a:endParaRPr>
            </a:p>
          </p:txBody>
        </p:sp>
      </p:grpSp>
      <p:grpSp>
        <p:nvGrpSpPr>
          <p:cNvPr id="58" name="组合 57"/>
          <p:cNvGrpSpPr/>
          <p:nvPr/>
        </p:nvGrpSpPr>
        <p:grpSpPr>
          <a:xfrm>
            <a:off x="4911156" y="4185185"/>
            <a:ext cx="1396819" cy="1397325"/>
            <a:chOff x="4770261" y="2542722"/>
            <a:chExt cx="1360493" cy="1360493"/>
          </a:xfrm>
        </p:grpSpPr>
        <p:grpSp>
          <p:nvGrpSpPr>
            <p:cNvPr id="59" name="组合 58"/>
            <p:cNvGrpSpPr/>
            <p:nvPr/>
          </p:nvGrpSpPr>
          <p:grpSpPr>
            <a:xfrm>
              <a:off x="4770261" y="2542722"/>
              <a:ext cx="1360493" cy="1360493"/>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62" name="菱形 61"/>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60" name="TextBox 59"/>
            <p:cNvSpPr txBox="1"/>
            <p:nvPr/>
          </p:nvSpPr>
          <p:spPr>
            <a:xfrm>
              <a:off x="5155729" y="2780033"/>
              <a:ext cx="587367" cy="884009"/>
            </a:xfrm>
            <a:prstGeom prst="rect">
              <a:avLst/>
            </a:prstGeom>
            <a:noFill/>
          </p:spPr>
          <p:txBody>
            <a:bodyPr wrap="none" rtlCol="0">
              <a:spAutoFit/>
            </a:bodyPr>
            <a:lstStyle/>
            <a:p>
              <a:pPr algn="ctr"/>
              <a:r>
                <a:rPr lang="en-US" altLang="zh-CN" sz="5300" b="1" dirty="0">
                  <a:solidFill>
                    <a:srgbClr val="E94744"/>
                  </a:solidFill>
                  <a:latin typeface="微软雅黑" panose="020B0503020204020204" pitchFamily="34" charset="-122"/>
                  <a:ea typeface="造字工房劲黑（非商用）常规体" pitchFamily="50" charset="-122"/>
                </a:rPr>
                <a:t>3</a:t>
              </a:r>
              <a:endParaRPr lang="zh-CN" altLang="en-US" sz="5300" b="1" dirty="0">
                <a:solidFill>
                  <a:srgbClr val="E94744"/>
                </a:solidFill>
                <a:latin typeface="微软雅黑" panose="020B0503020204020204" pitchFamily="34" charset="-122"/>
                <a:ea typeface="造字工房劲黑（非商用）常规体" pitchFamily="50" charset="-122"/>
              </a:endParaRPr>
            </a:p>
          </p:txBody>
        </p:sp>
      </p:grpSp>
      <p:grpSp>
        <p:nvGrpSpPr>
          <p:cNvPr id="63" name="组合 62"/>
          <p:cNvGrpSpPr/>
          <p:nvPr/>
        </p:nvGrpSpPr>
        <p:grpSpPr>
          <a:xfrm>
            <a:off x="2778151" y="2852979"/>
            <a:ext cx="1396819" cy="1397325"/>
            <a:chOff x="2889188" y="1494971"/>
            <a:chExt cx="1360493" cy="1360493"/>
          </a:xfrm>
        </p:grpSpPr>
        <p:grpSp>
          <p:nvGrpSpPr>
            <p:cNvPr id="64" name="组合 63"/>
            <p:cNvGrpSpPr/>
            <p:nvPr/>
          </p:nvGrpSpPr>
          <p:grpSpPr>
            <a:xfrm>
              <a:off x="2889188" y="1494971"/>
              <a:ext cx="1360493" cy="1360493"/>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67" name="菱形 66"/>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65" name="TextBox 64"/>
            <p:cNvSpPr txBox="1"/>
            <p:nvPr/>
          </p:nvSpPr>
          <p:spPr>
            <a:xfrm>
              <a:off x="3274504" y="1657250"/>
              <a:ext cx="587367" cy="884009"/>
            </a:xfrm>
            <a:prstGeom prst="rect">
              <a:avLst/>
            </a:prstGeom>
            <a:noFill/>
          </p:spPr>
          <p:txBody>
            <a:bodyPr wrap="none" rtlCol="0">
              <a:spAutoFit/>
            </a:bodyPr>
            <a:lstStyle/>
            <a:p>
              <a:pPr algn="ctr"/>
              <a:r>
                <a:rPr lang="en-US" altLang="zh-CN" sz="5300" b="1" dirty="0">
                  <a:solidFill>
                    <a:srgbClr val="009288"/>
                  </a:solidFill>
                  <a:latin typeface="微软雅黑" panose="020B0503020204020204" pitchFamily="34" charset="-122"/>
                  <a:ea typeface="造字工房劲黑（非商用）常规体" pitchFamily="50" charset="-122"/>
                </a:rPr>
                <a:t>2</a:t>
              </a:r>
              <a:endParaRPr lang="zh-CN" altLang="en-US" sz="5300" b="1" dirty="0">
                <a:solidFill>
                  <a:srgbClr val="009288"/>
                </a:solidFill>
                <a:latin typeface="微软雅黑" panose="020B0503020204020204" pitchFamily="34" charset="-122"/>
                <a:ea typeface="造字工房劲黑（非商用）常规体" pitchFamily="50" charset="-122"/>
              </a:endParaRPr>
            </a:p>
          </p:txBody>
        </p:sp>
      </p:grpSp>
      <p:grpSp>
        <p:nvGrpSpPr>
          <p:cNvPr id="68" name="组合 67"/>
          <p:cNvGrpSpPr/>
          <p:nvPr/>
        </p:nvGrpSpPr>
        <p:grpSpPr>
          <a:xfrm>
            <a:off x="7023116" y="2737896"/>
            <a:ext cx="1396819" cy="1397325"/>
            <a:chOff x="6651335" y="1494971"/>
            <a:chExt cx="1360493" cy="1360493"/>
          </a:xfrm>
        </p:grpSpPr>
        <p:grpSp>
          <p:nvGrpSpPr>
            <p:cNvPr id="69" name="组合 68"/>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72" name="菱形 71"/>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70" name="TextBox 69"/>
            <p:cNvSpPr txBox="1"/>
            <p:nvPr/>
          </p:nvSpPr>
          <p:spPr>
            <a:xfrm>
              <a:off x="7011959" y="1693968"/>
              <a:ext cx="587367" cy="884009"/>
            </a:xfrm>
            <a:prstGeom prst="rect">
              <a:avLst/>
            </a:prstGeom>
            <a:noFill/>
          </p:spPr>
          <p:txBody>
            <a:bodyPr wrap="none" rtlCol="0">
              <a:spAutoFit/>
            </a:bodyPr>
            <a:lstStyle/>
            <a:p>
              <a:pPr algn="ctr"/>
              <a:r>
                <a:rPr lang="en-US" altLang="zh-CN" sz="5300" b="1" dirty="0">
                  <a:solidFill>
                    <a:srgbClr val="0070C0"/>
                  </a:solidFill>
                  <a:latin typeface="微软雅黑" panose="020B0503020204020204" pitchFamily="34" charset="-122"/>
                  <a:ea typeface="造字工房劲黑（非商用）常规体" pitchFamily="50" charset="-122"/>
                </a:rPr>
                <a:t>4</a:t>
              </a:r>
              <a:endParaRPr lang="zh-CN" altLang="en-US" sz="5300" b="1" dirty="0">
                <a:solidFill>
                  <a:srgbClr val="0070C0"/>
                </a:solidFill>
                <a:latin typeface="微软雅黑" panose="020B0503020204020204" pitchFamily="34" charset="-122"/>
                <a:ea typeface="造字工房劲黑（非商用）常规体" pitchFamily="50" charset="-122"/>
              </a:endParaRPr>
            </a:p>
          </p:txBody>
        </p:sp>
      </p:grpSp>
      <p:sp>
        <p:nvSpPr>
          <p:cNvPr id="73" name="Line 3"/>
          <p:cNvSpPr>
            <a:spLocks noChangeShapeType="1"/>
          </p:cNvSpPr>
          <p:nvPr/>
        </p:nvSpPr>
        <p:spPr bwMode="auto">
          <a:xfrm>
            <a:off x="4574561" y="2368173"/>
            <a:ext cx="0" cy="2389595"/>
          </a:xfrm>
          <a:prstGeom prst="line">
            <a:avLst/>
          </a:prstGeom>
          <a:noFill/>
          <a:ln w="28575">
            <a:solidFill>
              <a:srgbClr val="80808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zh-CN" altLang="en-US" i="1" kern="0" smtClean="0">
              <a:solidFill>
                <a:srgbClr val="000000"/>
              </a:solidFill>
              <a:latin typeface="Arial" panose="020B0604020202020204" pitchFamily="34" charset="0"/>
            </a:endParaRPr>
          </a:p>
        </p:txBody>
      </p:sp>
      <p:sp>
        <p:nvSpPr>
          <p:cNvPr id="77" name="椭圆 76"/>
          <p:cNvSpPr/>
          <p:nvPr/>
        </p:nvSpPr>
        <p:spPr>
          <a:xfrm rot="10498052">
            <a:off x="1565258" y="5773498"/>
            <a:ext cx="563789" cy="563789"/>
          </a:xfrm>
          <a:prstGeom prst="ellipse">
            <a:avLst/>
          </a:prstGeom>
          <a:solidFill>
            <a:schemeClr val="accent5"/>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78" name="椭圆 77"/>
          <p:cNvSpPr/>
          <p:nvPr/>
        </p:nvSpPr>
        <p:spPr>
          <a:xfrm rot="10498052">
            <a:off x="2318615" y="6429990"/>
            <a:ext cx="228599" cy="228599"/>
          </a:xfrm>
          <a:prstGeom prst="ellipse">
            <a:avLst/>
          </a:prstGeom>
          <a:solidFill>
            <a:schemeClr val="accent5"/>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79" name="组合 78"/>
          <p:cNvGrpSpPr/>
          <p:nvPr/>
        </p:nvGrpSpPr>
        <p:grpSpPr>
          <a:xfrm>
            <a:off x="2134226" y="5209487"/>
            <a:ext cx="845906" cy="845906"/>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1" name="椭圆 8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82" name="组合 81"/>
          <p:cNvGrpSpPr/>
          <p:nvPr/>
        </p:nvGrpSpPr>
        <p:grpSpPr>
          <a:xfrm>
            <a:off x="990789" y="5304344"/>
            <a:ext cx="310515" cy="310515"/>
            <a:chOff x="304800" y="673100"/>
            <a:chExt cx="4000500" cy="4000500"/>
          </a:xfrm>
          <a:effectLst>
            <a:outerShdw blurRad="444500" dist="254000" dir="8100000" algn="tr" rotWithShape="0">
              <a:prstClr val="black">
                <a:alpha val="50000"/>
              </a:prstClr>
            </a:outerShdw>
          </a:effectLst>
        </p:grpSpPr>
        <p:sp>
          <p:nvSpPr>
            <p:cNvPr id="83" name="同心圆 8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4" name="椭圆 8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85" name="组合 84"/>
          <p:cNvGrpSpPr/>
          <p:nvPr/>
        </p:nvGrpSpPr>
        <p:grpSpPr>
          <a:xfrm>
            <a:off x="2843749" y="6134692"/>
            <a:ext cx="310515" cy="310515"/>
            <a:chOff x="304800" y="673100"/>
            <a:chExt cx="4000500" cy="4000500"/>
          </a:xfrm>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7" name="椭圆 8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88" name="椭圆 87"/>
          <p:cNvSpPr/>
          <p:nvPr/>
        </p:nvSpPr>
        <p:spPr>
          <a:xfrm rot="10498052">
            <a:off x="1830878" y="5066159"/>
            <a:ext cx="228599" cy="228599"/>
          </a:xfrm>
          <a:prstGeom prst="ellipse">
            <a:avLst/>
          </a:prstGeom>
          <a:solidFill>
            <a:schemeClr val="accent5"/>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89" name="组合 88"/>
          <p:cNvGrpSpPr/>
          <p:nvPr/>
        </p:nvGrpSpPr>
        <p:grpSpPr>
          <a:xfrm>
            <a:off x="1168880" y="6323608"/>
            <a:ext cx="441364" cy="441364"/>
            <a:chOff x="304800" y="673100"/>
            <a:chExt cx="4000500" cy="4000500"/>
          </a:xfrm>
          <a:effectLst>
            <a:outerShdw blurRad="444500" dist="2540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1" name="椭圆 9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92" name="椭圆 91"/>
          <p:cNvSpPr/>
          <p:nvPr/>
        </p:nvSpPr>
        <p:spPr>
          <a:xfrm rot="10498052">
            <a:off x="809912" y="5941955"/>
            <a:ext cx="303658" cy="303658"/>
          </a:xfrm>
          <a:prstGeom prst="ellipse">
            <a:avLst/>
          </a:prstGeom>
          <a:solidFill>
            <a:schemeClr val="accent5"/>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93" name="组合 92"/>
          <p:cNvGrpSpPr/>
          <p:nvPr/>
        </p:nvGrpSpPr>
        <p:grpSpPr>
          <a:xfrm>
            <a:off x="3383008" y="5917798"/>
            <a:ext cx="310515" cy="310515"/>
            <a:chOff x="304800" y="673100"/>
            <a:chExt cx="4000500" cy="4000500"/>
          </a:xfrm>
          <a:effectLst>
            <a:outerShdw blurRad="444500" dist="2540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5" name="椭圆 9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96" name="椭圆 95"/>
          <p:cNvSpPr/>
          <p:nvPr/>
        </p:nvSpPr>
        <p:spPr>
          <a:xfrm rot="10498052">
            <a:off x="3573973" y="6515850"/>
            <a:ext cx="192350" cy="192350"/>
          </a:xfrm>
          <a:prstGeom prst="ellipse">
            <a:avLst/>
          </a:prstGeom>
          <a:solidFill>
            <a:schemeClr val="accent5"/>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7" name="椭圆 96"/>
          <p:cNvSpPr/>
          <p:nvPr/>
        </p:nvSpPr>
        <p:spPr>
          <a:xfrm rot="10498052">
            <a:off x="364029" y="6588961"/>
            <a:ext cx="228599" cy="228599"/>
          </a:xfrm>
          <a:prstGeom prst="ellipse">
            <a:avLst/>
          </a:prstGeom>
          <a:solidFill>
            <a:schemeClr val="accent5"/>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8" name="椭圆 97"/>
          <p:cNvSpPr/>
          <p:nvPr/>
        </p:nvSpPr>
        <p:spPr>
          <a:xfrm rot="10498052">
            <a:off x="6480158" y="5803532"/>
            <a:ext cx="563789" cy="563789"/>
          </a:xfrm>
          <a:prstGeom prst="ellipse">
            <a:avLst/>
          </a:prstGeom>
          <a:solidFill>
            <a:schemeClr val="accent5"/>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9" name="椭圆 98"/>
          <p:cNvSpPr/>
          <p:nvPr/>
        </p:nvSpPr>
        <p:spPr>
          <a:xfrm rot="10498052">
            <a:off x="7233515" y="6460024"/>
            <a:ext cx="228599" cy="228599"/>
          </a:xfrm>
          <a:prstGeom prst="ellipse">
            <a:avLst/>
          </a:prstGeom>
          <a:solidFill>
            <a:schemeClr val="accent5"/>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00" name="组合 99"/>
          <p:cNvGrpSpPr/>
          <p:nvPr/>
        </p:nvGrpSpPr>
        <p:grpSpPr>
          <a:xfrm>
            <a:off x="7049126" y="5239521"/>
            <a:ext cx="845906" cy="845906"/>
            <a:chOff x="304800" y="673100"/>
            <a:chExt cx="4000500" cy="4000500"/>
          </a:xfrm>
          <a:effectLst>
            <a:outerShdw blurRad="444500" dist="254000" dir="8100000" algn="tr" rotWithShape="0">
              <a:prstClr val="black">
                <a:alpha val="50000"/>
              </a:prstClr>
            </a:outerShdw>
          </a:effectLst>
        </p:grpSpPr>
        <p:sp>
          <p:nvSpPr>
            <p:cNvPr id="101" name="同心圆 10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2" name="椭圆 10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03" name="组合 102"/>
          <p:cNvGrpSpPr/>
          <p:nvPr/>
        </p:nvGrpSpPr>
        <p:grpSpPr>
          <a:xfrm>
            <a:off x="5905689" y="5334378"/>
            <a:ext cx="310515" cy="310515"/>
            <a:chOff x="304800" y="673100"/>
            <a:chExt cx="4000500" cy="4000500"/>
          </a:xfrm>
          <a:effectLst>
            <a:outerShdw blurRad="444500" dist="254000" dir="8100000" algn="tr" rotWithShape="0">
              <a:prstClr val="black">
                <a:alpha val="50000"/>
              </a:prstClr>
            </a:outerShdw>
          </a:effectLst>
        </p:grpSpPr>
        <p:sp>
          <p:nvSpPr>
            <p:cNvPr id="104" name="同心圆 10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5" name="椭圆 10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06" name="组合 105"/>
          <p:cNvGrpSpPr/>
          <p:nvPr/>
        </p:nvGrpSpPr>
        <p:grpSpPr>
          <a:xfrm>
            <a:off x="7758649" y="6164726"/>
            <a:ext cx="310515" cy="310515"/>
            <a:chOff x="304800" y="673100"/>
            <a:chExt cx="4000500" cy="4000500"/>
          </a:xfrm>
          <a:effectLst>
            <a:outerShdw blurRad="444500" dist="2540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8" name="椭圆 10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09" name="椭圆 108"/>
          <p:cNvSpPr/>
          <p:nvPr/>
        </p:nvSpPr>
        <p:spPr>
          <a:xfrm rot="10498052">
            <a:off x="6745778" y="5096193"/>
            <a:ext cx="228599" cy="228599"/>
          </a:xfrm>
          <a:prstGeom prst="ellipse">
            <a:avLst/>
          </a:prstGeom>
          <a:solidFill>
            <a:schemeClr val="accent5"/>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10" name="组合 109"/>
          <p:cNvGrpSpPr/>
          <p:nvPr/>
        </p:nvGrpSpPr>
        <p:grpSpPr>
          <a:xfrm>
            <a:off x="6083780" y="6353642"/>
            <a:ext cx="441364" cy="441364"/>
            <a:chOff x="304800" y="673100"/>
            <a:chExt cx="4000500" cy="4000500"/>
          </a:xfrm>
          <a:effectLst>
            <a:outerShdw blurRad="444500" dist="254000" dir="8100000" algn="tr" rotWithShape="0">
              <a:prstClr val="black">
                <a:alpha val="50000"/>
              </a:prstClr>
            </a:outerShdw>
          </a:effectLst>
        </p:grpSpPr>
        <p:sp>
          <p:nvSpPr>
            <p:cNvPr id="111" name="同心圆 1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12" name="椭圆 11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13" name="椭圆 112"/>
          <p:cNvSpPr/>
          <p:nvPr/>
        </p:nvSpPr>
        <p:spPr>
          <a:xfrm rot="10498052">
            <a:off x="5724812" y="5971989"/>
            <a:ext cx="303658" cy="303658"/>
          </a:xfrm>
          <a:prstGeom prst="ellipse">
            <a:avLst/>
          </a:prstGeom>
          <a:solidFill>
            <a:schemeClr val="accent5"/>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14" name="组合 113"/>
          <p:cNvGrpSpPr/>
          <p:nvPr/>
        </p:nvGrpSpPr>
        <p:grpSpPr>
          <a:xfrm>
            <a:off x="8297908" y="5947832"/>
            <a:ext cx="310515" cy="310515"/>
            <a:chOff x="304800" y="673100"/>
            <a:chExt cx="4000500" cy="4000500"/>
          </a:xfrm>
          <a:effectLst>
            <a:outerShdw blurRad="444500" dist="254000" dir="8100000" algn="tr" rotWithShape="0">
              <a:prstClr val="black">
                <a:alpha val="50000"/>
              </a:prstClr>
            </a:outerShdw>
          </a:effectLst>
        </p:grpSpPr>
        <p:sp>
          <p:nvSpPr>
            <p:cNvPr id="115" name="同心圆 11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16" name="椭圆 11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17" name="椭圆 116"/>
          <p:cNvSpPr/>
          <p:nvPr/>
        </p:nvSpPr>
        <p:spPr>
          <a:xfrm rot="10498052">
            <a:off x="8488873" y="6545884"/>
            <a:ext cx="192350" cy="192350"/>
          </a:xfrm>
          <a:prstGeom prst="ellipse">
            <a:avLst/>
          </a:prstGeom>
          <a:solidFill>
            <a:schemeClr val="accent5"/>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8" name="椭圆 117"/>
          <p:cNvSpPr/>
          <p:nvPr/>
        </p:nvSpPr>
        <p:spPr>
          <a:xfrm rot="10498052">
            <a:off x="5278929" y="6618995"/>
            <a:ext cx="228599" cy="228599"/>
          </a:xfrm>
          <a:prstGeom prst="ellipse">
            <a:avLst/>
          </a:prstGeom>
          <a:solidFill>
            <a:schemeClr val="accent5"/>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63"/>
                                        </p:tgtEl>
                                      </p:cBhvr>
                                    </p:animEffect>
                                    <p:set>
                                      <p:cBhvr>
                                        <p:cTn id="13" dur="1" fill="hold">
                                          <p:stCondLst>
                                            <p:cond delay="499"/>
                                          </p:stCondLst>
                                        </p:cTn>
                                        <p:tgtEl>
                                          <p:spTgt spid="63"/>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58"/>
                                        </p:tgtEl>
                                      </p:cBhvr>
                                    </p:animEffect>
                                    <p:set>
                                      <p:cBhvr>
                                        <p:cTn id="16" dur="1" fill="hold">
                                          <p:stCondLst>
                                            <p:cond delay="499"/>
                                          </p:stCondLst>
                                        </p:cTn>
                                        <p:tgtEl>
                                          <p:spTgt spid="58"/>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53"/>
                                        </p:tgtEl>
                                      </p:cBhvr>
                                    </p:animEffect>
                                    <p:set>
                                      <p:cBhvr>
                                        <p:cTn id="22" dur="1" fill="hold">
                                          <p:stCondLst>
                                            <p:cond delay="499"/>
                                          </p:stCondLst>
                                        </p:cTn>
                                        <p:tgtEl>
                                          <p:spTgt spid="53"/>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44"/>
                                        </p:tgtEl>
                                      </p:cBhvr>
                                    </p:animEffect>
                                    <p:set>
                                      <p:cBhvr>
                                        <p:cTn id="25" dur="1" fill="hold">
                                          <p:stCondLst>
                                            <p:cond delay="499"/>
                                          </p:stCondLst>
                                        </p:cTn>
                                        <p:tgtEl>
                                          <p:spTgt spid="44"/>
                                        </p:tgtEl>
                                        <p:attrNameLst>
                                          <p:attrName>style.visibility</p:attrName>
                                        </p:attrNameLst>
                                      </p:cBhvr>
                                      <p:to>
                                        <p:strVal val="hidden"/>
                                      </p:to>
                                    </p:set>
                                  </p:childTnLst>
                                </p:cTn>
                              </p:par>
                              <p:par>
                                <p:cTn id="26" presetID="16" presetClass="entr" presetSubtype="42"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barn(outHorizontal)">
                                      <p:cBhvr>
                                        <p:cTn id="28" dur="1000"/>
                                        <p:tgtEl>
                                          <p:spTgt spid="73"/>
                                        </p:tgtEl>
                                      </p:cBhvr>
                                    </p:animEffect>
                                  </p:childTnLst>
                                </p:cTn>
                              </p:par>
                              <p:par>
                                <p:cTn id="29" presetID="42" presetClass="path" presetSubtype="0" accel="50000" decel="50000" fill="hold" nodeType="withEffect">
                                  <p:stCondLst>
                                    <p:cond delay="0"/>
                                  </p:stCondLst>
                                  <p:childTnLst>
                                    <p:animMotion origin="layout" path="M -4.44444E-6 2.59259E-6 L -0.4677 0.00648 " pathEditMode="relative" rAng="0" ptsTypes="AA">
                                      <p:cBhvr>
                                        <p:cTn id="30" dur="1000" fill="hold"/>
                                        <p:tgtEl>
                                          <p:spTgt spid="68"/>
                                        </p:tgtEl>
                                        <p:attrNameLst>
                                          <p:attrName>ppt_x</p:attrName>
                                          <p:attrName>ppt_y</p:attrName>
                                        </p:attrNameLst>
                                      </p:cBhvr>
                                      <p:rCtr x="-23385" y="324"/>
                                    </p:animMotion>
                                  </p:childTnLst>
                                </p:cTn>
                              </p:par>
                              <p:par>
                                <p:cTn id="31" presetID="42" presetClass="path" presetSubtype="0" accel="50000" decel="50000" fill="hold" nodeType="withEffect">
                                  <p:stCondLst>
                                    <p:cond delay="250"/>
                                  </p:stCondLst>
                                  <p:childTnLst>
                                    <p:animMotion origin="layout" path="M -3.33333E-6 2.22222E-6 L -0.21475 -0.21505 " pathEditMode="relative" rAng="0" ptsTypes="AA">
                                      <p:cBhvr>
                                        <p:cTn id="32" dur="1000" fill="hold"/>
                                        <p:tgtEl>
                                          <p:spTgt spid="6"/>
                                        </p:tgtEl>
                                        <p:attrNameLst>
                                          <p:attrName>ppt_x</p:attrName>
                                          <p:attrName>ppt_y</p:attrName>
                                        </p:attrNameLst>
                                      </p:cBhvr>
                                      <p:rCtr x="-10747" y="-10764"/>
                                    </p:animMotion>
                                  </p:childTnLst>
                                </p:cTn>
                              </p:par>
                              <p:par>
                                <p:cTn id="33" presetID="42" presetClass="path" presetSubtype="0" accel="50000" decel="50000" fill="hold" grpId="0" nodeType="withEffect">
                                  <p:stCondLst>
                                    <p:cond delay="0"/>
                                  </p:stCondLst>
                                  <p:childTnLst>
                                    <p:animMotion origin="layout" path="M 1.11458 -0.82685 L 3.88889E-6 -1.85185E-6 " pathEditMode="relative" rAng="0" ptsTypes="AA">
                                      <p:cBhvr>
                                        <p:cTn id="34" dur="1500" fill="hold"/>
                                        <p:tgtEl>
                                          <p:spTgt spid="98"/>
                                        </p:tgtEl>
                                        <p:attrNameLst>
                                          <p:attrName>ppt_x</p:attrName>
                                          <p:attrName>ppt_y</p:attrName>
                                        </p:attrNameLst>
                                      </p:cBhvr>
                                      <p:rCtr x="-55729" y="41327"/>
                                    </p:animMotion>
                                  </p:childTnLst>
                                </p:cTn>
                              </p:par>
                              <p:par>
                                <p:cTn id="35" presetID="42" presetClass="path" presetSubtype="0" accel="50000" decel="50000" fill="hold" nodeType="withEffect">
                                  <p:stCondLst>
                                    <p:cond delay="0"/>
                                  </p:stCondLst>
                                  <p:childTnLst>
                                    <p:animMotion origin="layout" path="M 1.11267 -0.5607 L -5.55556E-7 2.03892E-7 " pathEditMode="relative" rAng="0" ptsTypes="AA">
                                      <p:cBhvr>
                                        <p:cTn id="36" dur="1500" fill="hold"/>
                                        <p:tgtEl>
                                          <p:spTgt spid="106"/>
                                        </p:tgtEl>
                                        <p:attrNameLst>
                                          <p:attrName>ppt_x</p:attrName>
                                          <p:attrName>ppt_y</p:attrName>
                                        </p:attrNameLst>
                                      </p:cBhvr>
                                      <p:rCtr x="-55642" y="28020"/>
                                    </p:animMotion>
                                  </p:childTnLst>
                                </p:cTn>
                              </p:par>
                              <p:par>
                                <p:cTn id="37" presetID="42" presetClass="path" presetSubtype="0" accel="50000" decel="50000" fill="hold" nodeType="withEffect">
                                  <p:stCondLst>
                                    <p:cond delay="0"/>
                                  </p:stCondLst>
                                  <p:childTnLst>
                                    <p:animMotion origin="layout" path="M 1.16511 -0.74143 L -3.61111E-6 4.43312E-6 " pathEditMode="relative" rAng="0" ptsTypes="AA">
                                      <p:cBhvr>
                                        <p:cTn id="38" dur="1500" fill="hold"/>
                                        <p:tgtEl>
                                          <p:spTgt spid="100"/>
                                        </p:tgtEl>
                                        <p:attrNameLst>
                                          <p:attrName>ppt_x</p:attrName>
                                          <p:attrName>ppt_y</p:attrName>
                                        </p:attrNameLst>
                                      </p:cBhvr>
                                      <p:rCtr x="-58264" y="37071"/>
                                    </p:animMotion>
                                  </p:childTnLst>
                                </p:cTn>
                              </p:par>
                              <p:par>
                                <p:cTn id="39" presetID="42" presetClass="path" presetSubtype="0" accel="50000" decel="50000" fill="hold" grpId="0" nodeType="withEffect">
                                  <p:stCondLst>
                                    <p:cond delay="0"/>
                                  </p:stCondLst>
                                  <p:childTnLst>
                                    <p:animMotion origin="layout" path="M 1.05712 -0.81186 L -0.01424 -0.02255 " pathEditMode="relative" rAng="0" ptsTypes="AA">
                                      <p:cBhvr>
                                        <p:cTn id="40" dur="1500" fill="hold"/>
                                        <p:tgtEl>
                                          <p:spTgt spid="99"/>
                                        </p:tgtEl>
                                        <p:attrNameLst>
                                          <p:attrName>ppt_x</p:attrName>
                                          <p:attrName>ppt_y</p:attrName>
                                        </p:attrNameLst>
                                      </p:cBhvr>
                                      <p:rCtr x="-53576" y="39450"/>
                                    </p:animMotion>
                                  </p:childTnLst>
                                </p:cTn>
                              </p:par>
                              <p:par>
                                <p:cTn id="41" presetID="42" presetClass="path" presetSubtype="0" accel="50000" decel="50000" fill="hold" nodeType="withEffect">
                                  <p:stCondLst>
                                    <p:cond delay="0"/>
                                  </p:stCondLst>
                                  <p:childTnLst>
                                    <p:animMotion origin="layout" path="M 1.22951 -0.81173 L 0 -2.46914E-6 " pathEditMode="relative" rAng="0" ptsTypes="AA">
                                      <p:cBhvr>
                                        <p:cTn id="42" dur="1500" fill="hold"/>
                                        <p:tgtEl>
                                          <p:spTgt spid="103"/>
                                        </p:tgtEl>
                                        <p:attrNameLst>
                                          <p:attrName>ppt_x</p:attrName>
                                          <p:attrName>ppt_y</p:attrName>
                                        </p:attrNameLst>
                                      </p:cBhvr>
                                      <p:rCtr x="-61476" y="40586"/>
                                    </p:animMotion>
                                  </p:childTnLst>
                                </p:cTn>
                              </p:par>
                              <p:par>
                                <p:cTn id="43" presetID="42" presetClass="path" presetSubtype="0" accel="50000" decel="50000" fill="hold" grpId="0" nodeType="withEffect">
                                  <p:stCondLst>
                                    <p:cond delay="0"/>
                                  </p:stCondLst>
                                  <p:childTnLst>
                                    <p:animMotion origin="layout" path="M 1.05712 -0.81186 L -0.01424 -0.02255 " pathEditMode="relative" rAng="0" ptsTypes="AA">
                                      <p:cBhvr>
                                        <p:cTn id="44" dur="1500" fill="hold"/>
                                        <p:tgtEl>
                                          <p:spTgt spid="109"/>
                                        </p:tgtEl>
                                        <p:attrNameLst>
                                          <p:attrName>ppt_x</p:attrName>
                                          <p:attrName>ppt_y</p:attrName>
                                        </p:attrNameLst>
                                      </p:cBhvr>
                                      <p:rCtr x="-53576" y="39450"/>
                                    </p:animMotion>
                                  </p:childTnLst>
                                </p:cTn>
                              </p:par>
                              <p:par>
                                <p:cTn id="45" presetID="42" presetClass="path" presetSubtype="0" accel="50000" decel="50000" fill="hold" nodeType="withEffect">
                                  <p:stCondLst>
                                    <p:cond delay="0"/>
                                  </p:stCondLst>
                                  <p:childTnLst>
                                    <p:animMotion origin="layout" path="M 0.93194 -0.36577 L -2.77778E-7 5.68428E-7 " pathEditMode="relative" rAng="0" ptsTypes="AA">
                                      <p:cBhvr>
                                        <p:cTn id="46" dur="1500" fill="hold"/>
                                        <p:tgtEl>
                                          <p:spTgt spid="110"/>
                                        </p:tgtEl>
                                        <p:attrNameLst>
                                          <p:attrName>ppt_x</p:attrName>
                                          <p:attrName>ppt_y</p:attrName>
                                        </p:attrNameLst>
                                      </p:cBhvr>
                                      <p:rCtr x="-46597" y="18289"/>
                                    </p:animMotion>
                                  </p:childTnLst>
                                </p:cTn>
                              </p:par>
                              <p:par>
                                <p:cTn id="47" presetID="42" presetClass="path" presetSubtype="0" accel="50000" decel="50000" fill="hold" grpId="0" nodeType="withEffect">
                                  <p:stCondLst>
                                    <p:cond delay="0"/>
                                  </p:stCondLst>
                                  <p:childTnLst>
                                    <p:animMotion origin="layout" path="M 1.05712 -0.81186 L -0.01424 -0.02255 " pathEditMode="relative" rAng="0" ptsTypes="AA">
                                      <p:cBhvr>
                                        <p:cTn id="48" dur="1500" fill="hold"/>
                                        <p:tgtEl>
                                          <p:spTgt spid="113"/>
                                        </p:tgtEl>
                                        <p:attrNameLst>
                                          <p:attrName>ppt_x</p:attrName>
                                          <p:attrName>ppt_y</p:attrName>
                                        </p:attrNameLst>
                                      </p:cBhvr>
                                      <p:rCtr x="-53576" y="39450"/>
                                    </p:animMotion>
                                  </p:childTnLst>
                                </p:cTn>
                              </p:par>
                              <p:par>
                                <p:cTn id="49" presetID="42" presetClass="path" presetSubtype="0" accel="50000" decel="50000" fill="hold" nodeType="withEffect">
                                  <p:stCondLst>
                                    <p:cond delay="0"/>
                                  </p:stCondLst>
                                  <p:childTnLst>
                                    <p:animMotion origin="layout" path="M 0.93194 -0.36577 L -2.77778E-7 5.68428E-7 " pathEditMode="relative" rAng="0" ptsTypes="AA">
                                      <p:cBhvr>
                                        <p:cTn id="50" dur="1500" fill="hold"/>
                                        <p:tgtEl>
                                          <p:spTgt spid="114"/>
                                        </p:tgtEl>
                                        <p:attrNameLst>
                                          <p:attrName>ppt_x</p:attrName>
                                          <p:attrName>ppt_y</p:attrName>
                                        </p:attrNameLst>
                                      </p:cBhvr>
                                      <p:rCtr x="-46597" y="18289"/>
                                    </p:animMotion>
                                  </p:childTnLst>
                                </p:cTn>
                              </p:par>
                              <p:par>
                                <p:cTn id="51" presetID="42" presetClass="path" presetSubtype="0" accel="50000" decel="50000" fill="hold" grpId="0" nodeType="withEffect">
                                  <p:stCondLst>
                                    <p:cond delay="0"/>
                                  </p:stCondLst>
                                  <p:childTnLst>
                                    <p:animMotion origin="layout" path="M 1.07135 -0.78931 L 8.33333E-7 -4.71733E-6 " pathEditMode="relative" rAng="0" ptsTypes="AA">
                                      <p:cBhvr>
                                        <p:cTn id="52" dur="1500" fill="hold"/>
                                        <p:tgtEl>
                                          <p:spTgt spid="117"/>
                                        </p:tgtEl>
                                        <p:attrNameLst>
                                          <p:attrName>ppt_x</p:attrName>
                                          <p:attrName>ppt_y</p:attrName>
                                        </p:attrNameLst>
                                      </p:cBhvr>
                                      <p:rCtr x="-53576" y="39450"/>
                                    </p:animMotion>
                                  </p:childTnLst>
                                </p:cTn>
                              </p:par>
                              <p:par>
                                <p:cTn id="53" presetID="42" presetClass="path" presetSubtype="0" accel="50000" decel="50000" fill="hold" grpId="0" nodeType="withEffect">
                                  <p:stCondLst>
                                    <p:cond delay="0"/>
                                  </p:stCondLst>
                                  <p:childTnLst>
                                    <p:animMotion origin="layout" path="M 1.05712 -0.81186 L -0.01424 -0.02255 " pathEditMode="relative" rAng="0" ptsTypes="AA">
                                      <p:cBhvr>
                                        <p:cTn id="54" dur="1500" fill="hold"/>
                                        <p:tgtEl>
                                          <p:spTgt spid="118"/>
                                        </p:tgtEl>
                                        <p:attrNameLst>
                                          <p:attrName>ppt_x</p:attrName>
                                          <p:attrName>ppt_y</p:attrName>
                                        </p:attrNameLst>
                                      </p:cBhvr>
                                      <p:rCtr x="-53576" y="39450"/>
                                    </p:animMotion>
                                  </p:childTnLst>
                                </p:cTn>
                              </p:par>
                              <p:par>
                                <p:cTn id="55" presetID="42" presetClass="path" presetSubtype="0" accel="50000" decel="50000" fill="hold" grpId="0" nodeType="withEffect">
                                  <p:stCondLst>
                                    <p:cond delay="0"/>
                                  </p:stCondLst>
                                  <p:childTnLst>
                                    <p:animMotion origin="layout" path="M 1.11458 -0.82685 L 3.88889E-6 -1.85185E-6 " pathEditMode="relative" rAng="0" ptsTypes="AA">
                                      <p:cBhvr>
                                        <p:cTn id="56" dur="1500" fill="hold"/>
                                        <p:tgtEl>
                                          <p:spTgt spid="77"/>
                                        </p:tgtEl>
                                        <p:attrNameLst>
                                          <p:attrName>ppt_x</p:attrName>
                                          <p:attrName>ppt_y</p:attrName>
                                        </p:attrNameLst>
                                      </p:cBhvr>
                                      <p:rCtr x="-55729" y="41327"/>
                                    </p:animMotion>
                                  </p:childTnLst>
                                </p:cTn>
                              </p:par>
                              <p:par>
                                <p:cTn id="57" presetID="42" presetClass="path" presetSubtype="0" accel="50000" decel="50000" fill="hold" nodeType="withEffect">
                                  <p:stCondLst>
                                    <p:cond delay="0"/>
                                  </p:stCondLst>
                                  <p:childTnLst>
                                    <p:animMotion origin="layout" path="M 1.11267 -0.5607 L -5.55556E-7 2.03892E-7 " pathEditMode="relative" rAng="0" ptsTypes="AA">
                                      <p:cBhvr>
                                        <p:cTn id="58" dur="1500" fill="hold"/>
                                        <p:tgtEl>
                                          <p:spTgt spid="85"/>
                                        </p:tgtEl>
                                        <p:attrNameLst>
                                          <p:attrName>ppt_x</p:attrName>
                                          <p:attrName>ppt_y</p:attrName>
                                        </p:attrNameLst>
                                      </p:cBhvr>
                                      <p:rCtr x="-55642" y="28020"/>
                                    </p:animMotion>
                                  </p:childTnLst>
                                </p:cTn>
                              </p:par>
                              <p:par>
                                <p:cTn id="59" presetID="42" presetClass="path" presetSubtype="0" accel="50000" decel="50000" fill="hold" nodeType="withEffect">
                                  <p:stCondLst>
                                    <p:cond delay="0"/>
                                  </p:stCondLst>
                                  <p:childTnLst>
                                    <p:animMotion origin="layout" path="M 1.16511 -0.74143 L -3.61111E-6 4.43312E-6 " pathEditMode="relative" rAng="0" ptsTypes="AA">
                                      <p:cBhvr>
                                        <p:cTn id="60" dur="1500" fill="hold"/>
                                        <p:tgtEl>
                                          <p:spTgt spid="79"/>
                                        </p:tgtEl>
                                        <p:attrNameLst>
                                          <p:attrName>ppt_x</p:attrName>
                                          <p:attrName>ppt_y</p:attrName>
                                        </p:attrNameLst>
                                      </p:cBhvr>
                                      <p:rCtr x="-58264" y="37071"/>
                                    </p:animMotion>
                                  </p:childTnLst>
                                </p:cTn>
                              </p:par>
                              <p:par>
                                <p:cTn id="61" presetID="42" presetClass="path" presetSubtype="0" accel="50000" decel="50000" fill="hold" grpId="0" nodeType="withEffect">
                                  <p:stCondLst>
                                    <p:cond delay="0"/>
                                  </p:stCondLst>
                                  <p:childTnLst>
                                    <p:animMotion origin="layout" path="M 1.05712 -0.81186 L -0.01424 -0.02255 " pathEditMode="relative" rAng="0" ptsTypes="AA">
                                      <p:cBhvr>
                                        <p:cTn id="62" dur="1500" fill="hold"/>
                                        <p:tgtEl>
                                          <p:spTgt spid="78"/>
                                        </p:tgtEl>
                                        <p:attrNameLst>
                                          <p:attrName>ppt_x</p:attrName>
                                          <p:attrName>ppt_y</p:attrName>
                                        </p:attrNameLst>
                                      </p:cBhvr>
                                      <p:rCtr x="-53576" y="39450"/>
                                    </p:animMotion>
                                  </p:childTnLst>
                                </p:cTn>
                              </p:par>
                              <p:par>
                                <p:cTn id="63" presetID="42" presetClass="path" presetSubtype="0" accel="50000" decel="50000" fill="hold" nodeType="withEffect">
                                  <p:stCondLst>
                                    <p:cond delay="0"/>
                                  </p:stCondLst>
                                  <p:childTnLst>
                                    <p:animMotion origin="layout" path="M 1.22951 -0.81173 L 0 -2.46914E-6 " pathEditMode="relative" rAng="0" ptsTypes="AA">
                                      <p:cBhvr>
                                        <p:cTn id="64" dur="1500" fill="hold"/>
                                        <p:tgtEl>
                                          <p:spTgt spid="82"/>
                                        </p:tgtEl>
                                        <p:attrNameLst>
                                          <p:attrName>ppt_x</p:attrName>
                                          <p:attrName>ppt_y</p:attrName>
                                        </p:attrNameLst>
                                      </p:cBhvr>
                                      <p:rCtr x="-61476" y="40586"/>
                                    </p:animMotion>
                                  </p:childTnLst>
                                </p:cTn>
                              </p:par>
                              <p:par>
                                <p:cTn id="65" presetID="42" presetClass="path" presetSubtype="0" accel="50000" decel="50000" fill="hold" grpId="0" nodeType="withEffect">
                                  <p:stCondLst>
                                    <p:cond delay="0"/>
                                  </p:stCondLst>
                                  <p:childTnLst>
                                    <p:animMotion origin="layout" path="M 1.05712 -0.81186 L -0.01424 -0.02255 " pathEditMode="relative" rAng="0" ptsTypes="AA">
                                      <p:cBhvr>
                                        <p:cTn id="66" dur="1500" fill="hold"/>
                                        <p:tgtEl>
                                          <p:spTgt spid="88"/>
                                        </p:tgtEl>
                                        <p:attrNameLst>
                                          <p:attrName>ppt_x</p:attrName>
                                          <p:attrName>ppt_y</p:attrName>
                                        </p:attrNameLst>
                                      </p:cBhvr>
                                      <p:rCtr x="-53576" y="39450"/>
                                    </p:animMotion>
                                  </p:childTnLst>
                                </p:cTn>
                              </p:par>
                              <p:par>
                                <p:cTn id="67" presetID="42" presetClass="path" presetSubtype="0" accel="50000" decel="50000" fill="hold" nodeType="withEffect">
                                  <p:stCondLst>
                                    <p:cond delay="0"/>
                                  </p:stCondLst>
                                  <p:childTnLst>
                                    <p:animMotion origin="layout" path="M 0.93194 -0.36577 L -2.77778E-7 5.68428E-7 " pathEditMode="relative" rAng="0" ptsTypes="AA">
                                      <p:cBhvr>
                                        <p:cTn id="68" dur="1500" fill="hold"/>
                                        <p:tgtEl>
                                          <p:spTgt spid="89"/>
                                        </p:tgtEl>
                                        <p:attrNameLst>
                                          <p:attrName>ppt_x</p:attrName>
                                          <p:attrName>ppt_y</p:attrName>
                                        </p:attrNameLst>
                                      </p:cBhvr>
                                      <p:rCtr x="-46597" y="18289"/>
                                    </p:animMotion>
                                  </p:childTnLst>
                                </p:cTn>
                              </p:par>
                              <p:par>
                                <p:cTn id="69" presetID="42" presetClass="path" presetSubtype="0" accel="50000" decel="50000" fill="hold" grpId="0" nodeType="withEffect">
                                  <p:stCondLst>
                                    <p:cond delay="0"/>
                                  </p:stCondLst>
                                  <p:childTnLst>
                                    <p:animMotion origin="layout" path="M 1.07136 -0.7892 L 5E-6 2.46914E-6 " pathEditMode="relative" rAng="0" ptsTypes="AA">
                                      <p:cBhvr>
                                        <p:cTn id="70" dur="1500" fill="hold"/>
                                        <p:tgtEl>
                                          <p:spTgt spid="92"/>
                                        </p:tgtEl>
                                        <p:attrNameLst>
                                          <p:attrName>ppt_x</p:attrName>
                                          <p:attrName>ppt_y</p:attrName>
                                        </p:attrNameLst>
                                      </p:cBhvr>
                                      <p:rCtr x="-53576" y="39444"/>
                                    </p:animMotion>
                                  </p:childTnLst>
                                </p:cTn>
                              </p:par>
                              <p:par>
                                <p:cTn id="71" presetID="42" presetClass="path" presetSubtype="0" accel="50000" decel="50000" fill="hold" nodeType="withEffect">
                                  <p:stCondLst>
                                    <p:cond delay="0"/>
                                  </p:stCondLst>
                                  <p:childTnLst>
                                    <p:animMotion origin="layout" path="M 0.93194 -0.36577 L -2.77778E-7 5.68428E-7 " pathEditMode="relative" rAng="0" ptsTypes="AA">
                                      <p:cBhvr>
                                        <p:cTn id="72" dur="1500" fill="hold"/>
                                        <p:tgtEl>
                                          <p:spTgt spid="93"/>
                                        </p:tgtEl>
                                        <p:attrNameLst>
                                          <p:attrName>ppt_x</p:attrName>
                                          <p:attrName>ppt_y</p:attrName>
                                        </p:attrNameLst>
                                      </p:cBhvr>
                                      <p:rCtr x="-46597" y="18289"/>
                                    </p:animMotion>
                                  </p:childTnLst>
                                </p:cTn>
                              </p:par>
                              <p:par>
                                <p:cTn id="73" presetID="42" presetClass="path" presetSubtype="0" accel="50000" decel="50000" fill="hold" grpId="0" nodeType="withEffect">
                                  <p:stCondLst>
                                    <p:cond delay="0"/>
                                  </p:stCondLst>
                                  <p:childTnLst>
                                    <p:animMotion origin="layout" path="M 1.07135 -0.78931 L 8.33333E-7 -4.71733E-6 " pathEditMode="relative" rAng="0" ptsTypes="AA">
                                      <p:cBhvr>
                                        <p:cTn id="74" dur="1500" fill="hold"/>
                                        <p:tgtEl>
                                          <p:spTgt spid="96"/>
                                        </p:tgtEl>
                                        <p:attrNameLst>
                                          <p:attrName>ppt_x</p:attrName>
                                          <p:attrName>ppt_y</p:attrName>
                                        </p:attrNameLst>
                                      </p:cBhvr>
                                      <p:rCtr x="-53576" y="39450"/>
                                    </p:animMotion>
                                  </p:childTnLst>
                                </p:cTn>
                              </p:par>
                              <p:par>
                                <p:cTn id="75" presetID="42" presetClass="path" presetSubtype="0" accel="50000" decel="50000" fill="hold" grpId="0" nodeType="withEffect">
                                  <p:stCondLst>
                                    <p:cond delay="0"/>
                                  </p:stCondLst>
                                  <p:childTnLst>
                                    <p:animMotion origin="layout" path="M 1.05712 -0.81186 L -0.01424 -0.02255 " pathEditMode="relative" rAng="0" ptsTypes="AA">
                                      <p:cBhvr>
                                        <p:cTn id="76" dur="1500" fill="hold"/>
                                        <p:tgtEl>
                                          <p:spTgt spid="97"/>
                                        </p:tgtEl>
                                        <p:attrNameLst>
                                          <p:attrName>ppt_x</p:attrName>
                                          <p:attrName>ppt_y</p:attrName>
                                        </p:attrNameLst>
                                      </p:cBhvr>
                                      <p:rCtr x="-53576" y="394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73" grpId="0" animBg="1"/>
      <p:bldP spid="77" grpId="0" animBg="1"/>
      <p:bldP spid="78" grpId="0" animBg="1"/>
      <p:bldP spid="88" grpId="0" animBg="1"/>
      <p:bldP spid="92" grpId="0" animBg="1"/>
      <p:bldP spid="96" grpId="0" animBg="1"/>
      <p:bldP spid="97" grpId="0" animBg="1"/>
      <p:bldP spid="98" grpId="0" animBg="1"/>
      <p:bldP spid="99" grpId="0" animBg="1"/>
      <p:bldP spid="109" grpId="0" animBg="1"/>
      <p:bldP spid="113" grpId="0" animBg="1"/>
      <p:bldP spid="117" grpId="0" animBg="1"/>
      <p:bldP spid="1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8502" y="5148442"/>
            <a:ext cx="1983851" cy="1108867"/>
          </a:xfrm>
          <a:prstGeom prst="rect">
            <a:avLst/>
          </a:prstGeom>
          <a:noFill/>
        </p:spPr>
        <p:txBody>
          <a:bodyPr wrap="square" lIns="0" tIns="0" rIns="0" bIns="0" rtlCol="0">
            <a:normAutofit/>
          </a:bodyPr>
          <a:lstStyle/>
          <a:p>
            <a:pPr algn="ctr"/>
            <a:r>
              <a:rPr lang="zh-CN" altLang="en-US" sz="1600" dirty="0" smtClean="0">
                <a:solidFill>
                  <a:prstClr val="black"/>
                </a:solidFill>
                <a:latin typeface="微软雅黑" panose="020B0503020204020204" pitchFamily="34" charset="-122"/>
                <a:ea typeface="微软雅黑" panose="020B0503020204020204" pitchFamily="34" charset="-122"/>
              </a:rPr>
              <a:t> 亮亮图文致力于</a:t>
            </a:r>
            <a:r>
              <a:rPr lang="zh-CN" altLang="en-US" sz="1600" dirty="0">
                <a:solidFill>
                  <a:prstClr val="black"/>
                </a:solidFill>
                <a:latin typeface="微软雅黑" panose="020B0503020204020204" pitchFamily="34" charset="-122"/>
                <a:ea typeface="微软雅黑" panose="020B0503020204020204" pitchFamily="34" charset="-122"/>
              </a:rPr>
              <a:t>教学课件、教学设计、汇报</a:t>
            </a:r>
            <a:r>
              <a:rPr lang="en-US" altLang="zh-CN" sz="1600" dirty="0">
                <a:solidFill>
                  <a:prstClr val="black"/>
                </a:solidFill>
                <a:latin typeface="微软雅黑" panose="020B0503020204020204" pitchFamily="34" charset="-122"/>
                <a:ea typeface="微软雅黑" panose="020B0503020204020204" pitchFamily="34" charset="-122"/>
              </a:rPr>
              <a:t>PPT</a:t>
            </a:r>
            <a:r>
              <a:rPr lang="zh-CN" altLang="en-US" sz="1600" dirty="0">
                <a:solidFill>
                  <a:prstClr val="black"/>
                </a:solidFill>
                <a:latin typeface="微软雅黑" panose="020B0503020204020204" pitchFamily="34" charset="-122"/>
                <a:ea typeface="微软雅黑" panose="020B0503020204020204" pitchFamily="34" charset="-122"/>
              </a:rPr>
              <a:t>及相册</a:t>
            </a:r>
            <a:r>
              <a:rPr lang="en-US" altLang="zh-CN" sz="1600" dirty="0">
                <a:solidFill>
                  <a:prstClr val="black"/>
                </a:solidFill>
                <a:latin typeface="微软雅黑" panose="020B0503020204020204" pitchFamily="34" charset="-122"/>
                <a:ea typeface="微软雅黑" panose="020B0503020204020204" pitchFamily="34" charset="-122"/>
              </a:rPr>
              <a:t>PPT</a:t>
            </a:r>
            <a:r>
              <a:rPr lang="zh-CN" altLang="en-US" sz="1600" dirty="0">
                <a:solidFill>
                  <a:prstClr val="black"/>
                </a:solidFill>
                <a:latin typeface="微软雅黑" panose="020B0503020204020204" pitchFamily="34" charset="-122"/>
                <a:ea typeface="微软雅黑" panose="020B0503020204020204" pitchFamily="34" charset="-122"/>
              </a:rPr>
              <a:t>的原创设计与</a:t>
            </a:r>
            <a:r>
              <a:rPr lang="zh-CN" altLang="en-US" sz="1600" dirty="0" smtClean="0">
                <a:solidFill>
                  <a:prstClr val="black"/>
                </a:solidFill>
                <a:latin typeface="微软雅黑" panose="020B0503020204020204" pitchFamily="34" charset="-122"/>
                <a:ea typeface="微软雅黑" panose="020B0503020204020204" pitchFamily="34" charset="-122"/>
              </a:rPr>
              <a:t>美化。</a:t>
            </a:r>
            <a:endPar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3646787" y="5148442"/>
            <a:ext cx="1919963" cy="984885"/>
          </a:xfrm>
          <a:prstGeom prst="rect">
            <a:avLst/>
          </a:prstGeom>
          <a:noFill/>
        </p:spPr>
        <p:txBody>
          <a:bodyPr wrap="square" lIns="0" tIns="0" rIns="0" bIns="0" rtlCol="0">
            <a:spAutoFit/>
          </a:bodyPr>
          <a:lstStyle/>
          <a:p>
            <a:pPr lvl="0" algn="ctr"/>
            <a:r>
              <a:rPr lang="en-US" altLang="zh-CN" sz="1600" dirty="0" smtClean="0">
                <a:solidFill>
                  <a:prstClr val="black"/>
                </a:solidFill>
                <a:latin typeface="微软雅黑" panose="020B0503020204020204" pitchFamily="34" charset="-122"/>
                <a:ea typeface="微软雅黑" panose="020B0503020204020204" pitchFamily="34" charset="-122"/>
              </a:rPr>
              <a:t>T</a:t>
            </a:r>
            <a:r>
              <a:rPr lang="zh-CN" altLang="en-US" sz="1600" dirty="0" smtClean="0">
                <a:solidFill>
                  <a:prstClr val="black"/>
                </a:solidFill>
                <a:latin typeface="微软雅黑" panose="020B0503020204020204" pitchFamily="34" charset="-122"/>
                <a:ea typeface="微软雅黑" panose="020B0503020204020204" pitchFamily="34" charset="-122"/>
              </a:rPr>
              <a:t>）</a:t>
            </a:r>
            <a:r>
              <a:rPr lang="en-US" altLang="zh-CN" sz="1600" dirty="0" smtClean="0">
                <a:solidFill>
                  <a:prstClr val="black"/>
                </a:solidFill>
                <a:latin typeface="微软雅黑" panose="020B0503020204020204" pitchFamily="34" charset="-122"/>
                <a:ea typeface="微软雅黑" panose="020B0503020204020204" pitchFamily="34" charset="-122"/>
              </a:rPr>
              <a:t>H</a:t>
            </a:r>
            <a:r>
              <a:rPr lang="zh-CN" altLang="en-US" sz="1600" dirty="0" smtClean="0">
                <a:solidFill>
                  <a:prstClr val="black"/>
                </a:solidFill>
                <a:latin typeface="微软雅黑" panose="020B0503020204020204" pitchFamily="34" charset="-122"/>
                <a:ea typeface="微软雅黑" panose="020B0503020204020204" pitchFamily="34" charset="-122"/>
              </a:rPr>
              <a:t>设计师</a:t>
            </a:r>
            <a:r>
              <a:rPr lang="zh-CN" altLang="en-US" sz="1600" dirty="0">
                <a:solidFill>
                  <a:prstClr val="black"/>
                </a:solidFill>
                <a:latin typeface="微软雅黑" panose="020B0503020204020204" pitchFamily="34" charset="-122"/>
                <a:ea typeface="微软雅黑" panose="020B0503020204020204" pitchFamily="34" charset="-122"/>
              </a:rPr>
              <a:t>致力于教学课件、教学设计、汇报</a:t>
            </a:r>
            <a:r>
              <a:rPr lang="en-US" altLang="zh-CN" sz="1600" dirty="0">
                <a:solidFill>
                  <a:prstClr val="black"/>
                </a:solidFill>
                <a:latin typeface="微软雅黑" panose="020B0503020204020204" pitchFamily="34" charset="-122"/>
                <a:ea typeface="微软雅黑" panose="020B0503020204020204" pitchFamily="34" charset="-122"/>
              </a:rPr>
              <a:t>PPT</a:t>
            </a:r>
            <a:r>
              <a:rPr lang="zh-CN" altLang="en-US" sz="1600" dirty="0">
                <a:solidFill>
                  <a:prstClr val="black"/>
                </a:solidFill>
                <a:latin typeface="微软雅黑" panose="020B0503020204020204" pitchFamily="34" charset="-122"/>
                <a:ea typeface="微软雅黑" panose="020B0503020204020204" pitchFamily="34" charset="-122"/>
              </a:rPr>
              <a:t>及相册</a:t>
            </a:r>
            <a:r>
              <a:rPr lang="en-US" altLang="zh-CN" sz="1600" dirty="0">
                <a:solidFill>
                  <a:prstClr val="black"/>
                </a:solidFill>
                <a:latin typeface="微软雅黑" panose="020B0503020204020204" pitchFamily="34" charset="-122"/>
                <a:ea typeface="微软雅黑" panose="020B0503020204020204" pitchFamily="34" charset="-122"/>
              </a:rPr>
              <a:t>PPT</a:t>
            </a:r>
            <a:r>
              <a:rPr lang="zh-CN" altLang="en-US" sz="1600" dirty="0">
                <a:solidFill>
                  <a:prstClr val="black"/>
                </a:solidFill>
                <a:latin typeface="微软雅黑" panose="020B0503020204020204" pitchFamily="34" charset="-122"/>
                <a:ea typeface="微软雅黑" panose="020B0503020204020204" pitchFamily="34" charset="-122"/>
              </a:rPr>
              <a:t>的原创设计与美化。</a:t>
            </a:r>
            <a:endParaRPr lang="en-US" altLang="zh-CN" sz="15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415072" y="5148442"/>
            <a:ext cx="1919963" cy="984885"/>
          </a:xfrm>
          <a:prstGeom prst="rect">
            <a:avLst/>
          </a:prstGeom>
          <a:noFill/>
        </p:spPr>
        <p:txBody>
          <a:bodyPr wrap="square" lIns="0" tIns="0" rIns="0" bIns="0" rtlCol="0">
            <a:spAutoFit/>
          </a:bodyPr>
          <a:lstStyle/>
          <a:p>
            <a:pPr lvl="0" algn="ctr"/>
            <a:r>
              <a:rPr lang="en-US" altLang="zh-CN" sz="1600" dirty="0" smtClean="0">
                <a:solidFill>
                  <a:prstClr val="black"/>
                </a:solidFill>
                <a:latin typeface="微软雅黑" panose="020B0503020204020204" pitchFamily="34" charset="-122"/>
                <a:ea typeface="微软雅黑" panose="020B0503020204020204" pitchFamily="34" charset="-122"/>
              </a:rPr>
              <a:t>T</a:t>
            </a:r>
            <a:r>
              <a:rPr lang="zh-CN" altLang="en-US" sz="1600" dirty="0" smtClean="0">
                <a:solidFill>
                  <a:prstClr val="black"/>
                </a:solidFill>
                <a:latin typeface="微软雅黑" panose="020B0503020204020204" pitchFamily="34" charset="-122"/>
                <a:ea typeface="微软雅黑" panose="020B0503020204020204" pitchFamily="34" charset="-122"/>
              </a:rPr>
              <a:t>*</a:t>
            </a:r>
            <a:r>
              <a:rPr lang="en-US" altLang="zh-CN" sz="1600" dirty="0" smtClean="0">
                <a:solidFill>
                  <a:prstClr val="black"/>
                </a:solidFill>
                <a:latin typeface="微软雅黑" panose="020B0503020204020204" pitchFamily="34" charset="-122"/>
                <a:ea typeface="微软雅黑" panose="020B0503020204020204" pitchFamily="34" charset="-122"/>
              </a:rPr>
              <a:t>H</a:t>
            </a:r>
            <a:r>
              <a:rPr lang="zh-CN" altLang="en-US" sz="1600" dirty="0" smtClean="0">
                <a:solidFill>
                  <a:prstClr val="black"/>
                </a:solidFill>
                <a:latin typeface="微软雅黑" panose="020B0503020204020204" pitchFamily="34" charset="-122"/>
                <a:ea typeface="微软雅黑" panose="020B0503020204020204" pitchFamily="34" charset="-122"/>
              </a:rPr>
              <a:t>设计师</a:t>
            </a:r>
            <a:r>
              <a:rPr lang="zh-CN" altLang="en-US" sz="1600" dirty="0">
                <a:solidFill>
                  <a:prstClr val="black"/>
                </a:solidFill>
                <a:latin typeface="微软雅黑" panose="020B0503020204020204" pitchFamily="34" charset="-122"/>
                <a:ea typeface="微软雅黑" panose="020B0503020204020204" pitchFamily="34" charset="-122"/>
              </a:rPr>
              <a:t>致力于教学课件、教学设计、汇报</a:t>
            </a:r>
            <a:r>
              <a:rPr lang="en-US" altLang="zh-CN" sz="1600" dirty="0">
                <a:solidFill>
                  <a:prstClr val="black"/>
                </a:solidFill>
                <a:latin typeface="微软雅黑" panose="020B0503020204020204" pitchFamily="34" charset="-122"/>
                <a:ea typeface="微软雅黑" panose="020B0503020204020204" pitchFamily="34" charset="-122"/>
              </a:rPr>
              <a:t>PPT</a:t>
            </a:r>
            <a:r>
              <a:rPr lang="zh-CN" altLang="en-US" sz="1600" dirty="0">
                <a:solidFill>
                  <a:prstClr val="black"/>
                </a:solidFill>
                <a:latin typeface="微软雅黑" panose="020B0503020204020204" pitchFamily="34" charset="-122"/>
                <a:ea typeface="微软雅黑" panose="020B0503020204020204" pitchFamily="34" charset="-122"/>
              </a:rPr>
              <a:t>及相册</a:t>
            </a:r>
            <a:r>
              <a:rPr lang="en-US" altLang="zh-CN" sz="1600" dirty="0">
                <a:solidFill>
                  <a:prstClr val="black"/>
                </a:solidFill>
                <a:latin typeface="微软雅黑" panose="020B0503020204020204" pitchFamily="34" charset="-122"/>
                <a:ea typeface="微软雅黑" panose="020B0503020204020204" pitchFamily="34" charset="-122"/>
              </a:rPr>
              <a:t>PPT</a:t>
            </a:r>
            <a:r>
              <a:rPr lang="zh-CN" altLang="en-US" sz="1600" dirty="0">
                <a:solidFill>
                  <a:prstClr val="black"/>
                </a:solidFill>
                <a:latin typeface="微软雅黑" panose="020B0503020204020204" pitchFamily="34" charset="-122"/>
                <a:ea typeface="微软雅黑" panose="020B0503020204020204" pitchFamily="34" charset="-122"/>
              </a:rPr>
              <a:t>的原创设计与美化。</a:t>
            </a:r>
            <a:endParaRPr lang="en-US" altLang="zh-CN" sz="15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878502" y="1668488"/>
            <a:ext cx="2077255" cy="2252687"/>
            <a:chOff x="764788" y="1059582"/>
            <a:chExt cx="1558144" cy="1689124"/>
          </a:xfrm>
          <a:effectLst>
            <a:outerShdw blurRad="228600" dist="101600" dir="8400000" sx="105000" sy="105000" algn="tr" rotWithShape="0">
              <a:prstClr val="black">
                <a:alpha val="40000"/>
              </a:prstClr>
            </a:outerShdw>
          </a:effectLst>
        </p:grpSpPr>
        <p:sp>
          <p:nvSpPr>
            <p:cNvPr id="8"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9" name="组合 8"/>
          <p:cNvGrpSpPr/>
          <p:nvPr/>
        </p:nvGrpSpPr>
        <p:grpSpPr>
          <a:xfrm>
            <a:off x="3568141" y="1668488"/>
            <a:ext cx="2077255" cy="2252687"/>
            <a:chOff x="2782280" y="1059582"/>
            <a:chExt cx="1558144" cy="1689124"/>
          </a:xfrm>
          <a:effectLst>
            <a:outerShdw blurRad="228600" dist="101600" dir="8400000" sx="105000" sy="105000" algn="tr" rotWithShape="0">
              <a:prstClr val="black">
                <a:alpha val="40000"/>
              </a:prstClr>
            </a:outerShdw>
          </a:effectLst>
        </p:grpSpPr>
        <p:sp>
          <p:nvSpPr>
            <p:cNvPr id="11" name="椭圆 8"/>
            <p:cNvSpPr/>
            <p:nvPr/>
          </p:nvSpPr>
          <p:spPr>
            <a:xfrm>
              <a:off x="2782280"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椭圆 8"/>
            <p:cNvSpPr/>
            <p:nvPr/>
          </p:nvSpPr>
          <p:spPr>
            <a:xfrm>
              <a:off x="2852342"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2" name="组合 11"/>
          <p:cNvGrpSpPr/>
          <p:nvPr/>
        </p:nvGrpSpPr>
        <p:grpSpPr>
          <a:xfrm>
            <a:off x="6257780" y="1668488"/>
            <a:ext cx="2077255" cy="2252687"/>
            <a:chOff x="4799772" y="1059582"/>
            <a:chExt cx="1558144" cy="1689124"/>
          </a:xfrm>
          <a:effectLst>
            <a:outerShdw blurRad="228600" dist="101600" dir="8400000" sx="105000" sy="105000" algn="tr" rotWithShape="0">
              <a:prstClr val="black">
                <a:alpha val="40000"/>
              </a:prstClr>
            </a:outerShdw>
          </a:effectLst>
        </p:grpSpPr>
        <p:sp>
          <p:nvSpPr>
            <p:cNvPr id="14" name="椭圆 8"/>
            <p:cNvSpPr/>
            <p:nvPr/>
          </p:nvSpPr>
          <p:spPr>
            <a:xfrm>
              <a:off x="4799772"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椭圆 8"/>
            <p:cNvSpPr/>
            <p:nvPr/>
          </p:nvSpPr>
          <p:spPr>
            <a:xfrm>
              <a:off x="4869834"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22" name="组合 21"/>
          <p:cNvGrpSpPr/>
          <p:nvPr/>
        </p:nvGrpSpPr>
        <p:grpSpPr>
          <a:xfrm>
            <a:off x="944546" y="4316074"/>
            <a:ext cx="1808287" cy="576848"/>
            <a:chOff x="814328" y="3219334"/>
            <a:chExt cx="1356392" cy="432536"/>
          </a:xfrm>
        </p:grpSpPr>
        <p:grpSp>
          <p:nvGrpSpPr>
            <p:cNvPr id="23" name="组合 22"/>
            <p:cNvGrpSpPr/>
            <p:nvPr/>
          </p:nvGrpSpPr>
          <p:grpSpPr>
            <a:xfrm>
              <a:off x="814328" y="3219334"/>
              <a:ext cx="1356392" cy="432536"/>
              <a:chOff x="2173927" y="3285519"/>
              <a:chExt cx="1721136" cy="548848"/>
            </a:xfrm>
          </p:grpSpPr>
          <p:grpSp>
            <p:nvGrpSpPr>
              <p:cNvPr id="25" name="组合 24"/>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27" name="圆角矩形 2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椭圆 25"/>
              <p:cNvSpPr/>
              <p:nvPr/>
            </p:nvSpPr>
            <p:spPr>
              <a:xfrm>
                <a:off x="2307128" y="3420211"/>
                <a:ext cx="279463" cy="279463"/>
              </a:xfrm>
              <a:prstGeom prst="ellipse">
                <a:avLst/>
              </a:prstGeom>
              <a:solidFill>
                <a:schemeClr val="accent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TextBox 23"/>
            <p:cNvSpPr txBox="1"/>
            <p:nvPr/>
          </p:nvSpPr>
          <p:spPr>
            <a:xfrm>
              <a:off x="1224127" y="3331792"/>
              <a:ext cx="787838" cy="23077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2000" dirty="0" smtClean="0">
                  <a:solidFill>
                    <a:schemeClr val="tx1"/>
                  </a:solidFill>
                </a:rPr>
                <a:t>关键文本</a:t>
              </a:r>
              <a:endParaRPr lang="zh-CN" altLang="en-US" sz="2000" dirty="0">
                <a:solidFill>
                  <a:schemeClr val="tx1"/>
                </a:solidFill>
              </a:endParaRPr>
            </a:p>
          </p:txBody>
        </p:sp>
      </p:grpSp>
      <p:grpSp>
        <p:nvGrpSpPr>
          <p:cNvPr id="29" name="组合 28"/>
          <p:cNvGrpSpPr/>
          <p:nvPr/>
        </p:nvGrpSpPr>
        <p:grpSpPr>
          <a:xfrm>
            <a:off x="3646787" y="4310114"/>
            <a:ext cx="1808287" cy="576848"/>
            <a:chOff x="814328" y="3219334"/>
            <a:chExt cx="1356392" cy="432536"/>
          </a:xfrm>
        </p:grpSpPr>
        <p:grpSp>
          <p:nvGrpSpPr>
            <p:cNvPr id="30" name="组合 29"/>
            <p:cNvGrpSpPr/>
            <p:nvPr/>
          </p:nvGrpSpPr>
          <p:grpSpPr>
            <a:xfrm>
              <a:off x="814328" y="3219334"/>
              <a:ext cx="1356392" cy="432536"/>
              <a:chOff x="2173927" y="3285519"/>
              <a:chExt cx="1721136" cy="548848"/>
            </a:xfrm>
          </p:grpSpPr>
          <p:grpSp>
            <p:nvGrpSpPr>
              <p:cNvPr id="32" name="组合 31"/>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34" name="圆角矩形 3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椭圆 32"/>
              <p:cNvSpPr/>
              <p:nvPr/>
            </p:nvSpPr>
            <p:spPr>
              <a:xfrm>
                <a:off x="2307128" y="3420211"/>
                <a:ext cx="279463" cy="279463"/>
              </a:xfrm>
              <a:prstGeom prst="ellipse">
                <a:avLst/>
              </a:prstGeom>
              <a:solidFill>
                <a:schemeClr val="accent5"/>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30"/>
            <p:cNvSpPr txBox="1"/>
            <p:nvPr/>
          </p:nvSpPr>
          <p:spPr>
            <a:xfrm>
              <a:off x="1224127" y="3331792"/>
              <a:ext cx="787838" cy="23077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2000" dirty="0" smtClean="0">
                  <a:solidFill>
                    <a:schemeClr val="accent5"/>
                  </a:solidFill>
                </a:rPr>
                <a:t>关键文本</a:t>
              </a:r>
              <a:endParaRPr lang="zh-CN" altLang="en-US" sz="2000" dirty="0">
                <a:solidFill>
                  <a:schemeClr val="accent5"/>
                </a:solidFill>
              </a:endParaRPr>
            </a:p>
          </p:txBody>
        </p:sp>
      </p:grpSp>
      <p:grpSp>
        <p:nvGrpSpPr>
          <p:cNvPr id="36" name="组合 35"/>
          <p:cNvGrpSpPr/>
          <p:nvPr/>
        </p:nvGrpSpPr>
        <p:grpSpPr>
          <a:xfrm>
            <a:off x="6392264" y="4310113"/>
            <a:ext cx="1808287" cy="576848"/>
            <a:chOff x="814328" y="3219334"/>
            <a:chExt cx="1356392" cy="432536"/>
          </a:xfrm>
        </p:grpSpPr>
        <p:grpSp>
          <p:nvGrpSpPr>
            <p:cNvPr id="37" name="组合 36"/>
            <p:cNvGrpSpPr/>
            <p:nvPr/>
          </p:nvGrpSpPr>
          <p:grpSpPr>
            <a:xfrm>
              <a:off x="814328" y="3219334"/>
              <a:ext cx="1356392" cy="432536"/>
              <a:chOff x="2173927" y="3285519"/>
              <a:chExt cx="1721136" cy="548848"/>
            </a:xfrm>
          </p:grpSpPr>
          <p:grpSp>
            <p:nvGrpSpPr>
              <p:cNvPr id="39" name="组合 38"/>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41" name="圆角矩形 4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圆角矩形 41"/>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椭圆 39"/>
              <p:cNvSpPr/>
              <p:nvPr/>
            </p:nvSpPr>
            <p:spPr>
              <a:xfrm>
                <a:off x="2307128" y="3420211"/>
                <a:ext cx="279463" cy="279463"/>
              </a:xfrm>
              <a:prstGeom prst="ellipse">
                <a:avLst/>
              </a:prstGeom>
              <a:solidFill>
                <a:schemeClr val="accent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TextBox 37"/>
            <p:cNvSpPr txBox="1"/>
            <p:nvPr/>
          </p:nvSpPr>
          <p:spPr>
            <a:xfrm>
              <a:off x="1224127" y="3331792"/>
              <a:ext cx="787838" cy="23077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2000" dirty="0" smtClean="0">
                  <a:solidFill>
                    <a:schemeClr val="accent2"/>
                  </a:solidFill>
                </a:rPr>
                <a:t>关键文本</a:t>
              </a:r>
              <a:endParaRPr lang="zh-CN" altLang="en-US" sz="2000" dirty="0">
                <a:solidFill>
                  <a:schemeClr val="accent2"/>
                </a:solidFill>
              </a:endParaRPr>
            </a:p>
          </p:txBody>
        </p:sp>
      </p:grpSp>
      <p:sp>
        <p:nvSpPr>
          <p:cNvPr id="45" name="等腰三角形 44"/>
          <p:cNvSpPr/>
          <p:nvPr/>
        </p:nvSpPr>
        <p:spPr>
          <a:xfrm rot="5400000">
            <a:off x="2988366" y="351183"/>
            <a:ext cx="304800" cy="265043"/>
          </a:xfrm>
          <a:prstGeom prst="triangle">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rtlCol="0" anchor="ctr"/>
          <a:lstStyle/>
          <a:p>
            <a:pPr algn="ctr"/>
            <a:endParaRPr lang="zh-CN" altLang="en-US" kern="0">
              <a:solidFill>
                <a:sysClr val="window" lastClr="FFFFFF"/>
              </a:solidFill>
              <a:latin typeface="Agency FB" panose="020B0503020202020204"/>
            </a:endParaRPr>
          </a:p>
        </p:txBody>
      </p:sp>
      <p:sp>
        <p:nvSpPr>
          <p:cNvPr id="46" name="TextBox 45"/>
          <p:cNvSpPr txBox="1"/>
          <p:nvPr/>
        </p:nvSpPr>
        <p:spPr>
          <a:xfrm>
            <a:off x="3428866" y="283649"/>
            <a:ext cx="2031325" cy="461665"/>
          </a:xfrm>
          <a:prstGeom prst="rect">
            <a:avLst/>
          </a:prstGeom>
          <a:noFill/>
        </p:spPr>
        <p:txBody>
          <a:bodyPr wrap="none" rtlCol="0">
            <a:spAutoFit/>
          </a:bodyPr>
          <a:lstStyle/>
          <a:p>
            <a:r>
              <a:rPr lang="zh-CN" altLang="en-US" sz="2400" dirty="0" smtClean="0">
                <a:solidFill>
                  <a:schemeClr val="accent1"/>
                </a:solidFill>
                <a:latin typeface="微软雅黑" panose="020B0503020204020204" pitchFamily="34" charset="-122"/>
                <a:ea typeface="微软雅黑" panose="020B0503020204020204" pitchFamily="34" charset="-122"/>
              </a:rPr>
              <a:t>以学生为主体</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25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250"/>
                                        <p:tgtEl>
                                          <p:spTgt spid="4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1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5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2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strVal val="#ppt_x"/>
                                          </p:val>
                                        </p:tav>
                                        <p:tav tm="100000">
                                          <p:val>
                                            <p:strVal val="#ppt_x"/>
                                          </p:val>
                                        </p:tav>
                                      </p:tavLst>
                                    </p:anim>
                                    <p:anim calcmode="lin" valueType="num">
                                      <p:cBhvr>
                                        <p:cTn id="27" dur="5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2" presetClass="entr" presetSubtype="1" fill="hold" grpId="0" nodeType="withEffect">
                                  <p:stCondLst>
                                    <p:cond delay="10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p:tgtEl>
                                          <p:spTgt spid="2"/>
                                        </p:tgtEl>
                                        <p:attrNameLst>
                                          <p:attrName>ppt_y</p:attrName>
                                        </p:attrNameLst>
                                      </p:cBhvr>
                                      <p:tavLst>
                                        <p:tav tm="0">
                                          <p:val>
                                            <p:strVal val="#ppt_y-#ppt_h*1.125000"/>
                                          </p:val>
                                        </p:tav>
                                        <p:tav tm="100000">
                                          <p:val>
                                            <p:strVal val="#ppt_y"/>
                                          </p:val>
                                        </p:tav>
                                      </p:tavLst>
                                    </p:anim>
                                    <p:animEffect transition="in" filter="wipe(down)">
                                      <p:cBhvr>
                                        <p:cTn id="37" dur="500"/>
                                        <p:tgtEl>
                                          <p:spTgt spid="2"/>
                                        </p:tgtEl>
                                      </p:cBhvr>
                                    </p:animEffect>
                                  </p:childTnLst>
                                </p:cTn>
                              </p:par>
                              <p:par>
                                <p:cTn id="38" presetID="53" presetClass="entr" presetSubtype="16" fill="hold" nodeType="withEffect">
                                  <p:stCondLst>
                                    <p:cond delay="20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Effect transition="in" filter="fade">
                                      <p:cBhvr>
                                        <p:cTn id="42" dur="500"/>
                                        <p:tgtEl>
                                          <p:spTgt spid="29"/>
                                        </p:tgtEl>
                                      </p:cBhvr>
                                    </p:animEffect>
                                  </p:childTnLst>
                                </p:cTn>
                              </p:par>
                              <p:par>
                                <p:cTn id="43" presetID="12" presetClass="entr" presetSubtype="1" fill="hold" grpId="0" nodeType="withEffect">
                                  <p:stCondLst>
                                    <p:cond delay="30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p:tgtEl>
                                          <p:spTgt spid="3"/>
                                        </p:tgtEl>
                                        <p:attrNameLst>
                                          <p:attrName>ppt_y</p:attrName>
                                        </p:attrNameLst>
                                      </p:cBhvr>
                                      <p:tavLst>
                                        <p:tav tm="0">
                                          <p:val>
                                            <p:strVal val="#ppt_y-#ppt_h*1.125000"/>
                                          </p:val>
                                        </p:tav>
                                        <p:tav tm="100000">
                                          <p:val>
                                            <p:strVal val="#ppt_y"/>
                                          </p:val>
                                        </p:tav>
                                      </p:tavLst>
                                    </p:anim>
                                    <p:animEffect transition="in" filter="wipe(down)">
                                      <p:cBhvr>
                                        <p:cTn id="46" dur="500"/>
                                        <p:tgtEl>
                                          <p:spTgt spid="3"/>
                                        </p:tgtEl>
                                      </p:cBhvr>
                                    </p:animEffect>
                                  </p:childTnLst>
                                </p:cTn>
                              </p:par>
                              <p:par>
                                <p:cTn id="47" presetID="53" presetClass="entr" presetSubtype="16" fill="hold" nodeType="withEffect">
                                  <p:stCondLst>
                                    <p:cond delay="40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500"/>
                                        <p:tgtEl>
                                          <p:spTgt spid="4"/>
                                        </p:tgtEl>
                                        <p:attrNameLst>
                                          <p:attrName>ppt_y</p:attrName>
                                        </p:attrNameLst>
                                      </p:cBhvr>
                                      <p:tavLst>
                                        <p:tav tm="0">
                                          <p:val>
                                            <p:strVal val="#ppt_y-#ppt_h*1.125000"/>
                                          </p:val>
                                        </p:tav>
                                        <p:tav tm="100000">
                                          <p:val>
                                            <p:strVal val="#ppt_y"/>
                                          </p:val>
                                        </p:tav>
                                      </p:tavLst>
                                    </p:anim>
                                    <p:animEffect transition="in" filter="wipe(down)">
                                      <p:cBhvr>
                                        <p:cTn id="5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45" grpId="0" animBg="1"/>
      <p:bldP spid="4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162851" y="1083428"/>
            <a:ext cx="4256726" cy="5268930"/>
            <a:chOff x="865232" y="1286330"/>
            <a:chExt cx="4013321" cy="4966128"/>
          </a:xfrm>
        </p:grpSpPr>
        <p:pic>
          <p:nvPicPr>
            <p:cNvPr id="3" name="Picture 3"/>
            <p:cNvPicPr>
              <a:picLocks noChangeAspect="1"/>
            </p:cNvPicPr>
            <p:nvPr/>
          </p:nvPicPr>
          <p:blipFill>
            <a:blip r:embed="rId3"/>
            <a:srcRect l="5354" t="8440" r="6203" b="10136"/>
            <a:stretch>
              <a:fillRect/>
            </a:stretch>
          </p:blipFill>
          <p:spPr bwMode="auto">
            <a:xfrm>
              <a:off x="865232" y="1286330"/>
              <a:ext cx="4013321" cy="4966128"/>
            </a:xfrm>
            <a:prstGeom prst="rect">
              <a:avLst/>
            </a:prstGeom>
            <a:noFill/>
            <a:ln w="9525">
              <a:noFill/>
              <a:miter lim="800000"/>
              <a:headEnd/>
              <a:tailEnd/>
            </a:ln>
          </p:spPr>
        </p:pic>
        <p:sp>
          <p:nvSpPr>
            <p:cNvPr id="4" name="Rectangle 4"/>
            <p:cNvSpPr/>
            <p:nvPr/>
          </p:nvSpPr>
          <p:spPr>
            <a:xfrm>
              <a:off x="1454212" y="1875344"/>
              <a:ext cx="2840124" cy="3699194"/>
            </a:xfrm>
            <a:prstGeom prst="rect">
              <a:avLst/>
            </a:prstGeom>
            <a:blipFill>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spcBef>
                  <a:spcPts val="0"/>
                </a:spcBef>
                <a:spcAft>
                  <a:spcPts val="0"/>
                </a:spcAft>
                <a:defRPr/>
              </a:pPr>
              <a:endParaRPr lang="en-US" sz="4300"/>
            </a:p>
          </p:txBody>
        </p:sp>
      </p:grpSp>
      <p:sp>
        <p:nvSpPr>
          <p:cNvPr id="6" name="矩形 47"/>
          <p:cNvSpPr>
            <a:spLocks noChangeArrowheads="1"/>
          </p:cNvSpPr>
          <p:nvPr/>
        </p:nvSpPr>
        <p:spPr bwMode="auto">
          <a:xfrm>
            <a:off x="4972047" y="4656942"/>
            <a:ext cx="3871430" cy="1452699"/>
          </a:xfrm>
          <a:prstGeom prst="rect">
            <a:avLst/>
          </a:prstGeom>
          <a:noFill/>
          <a:ln>
            <a:noFill/>
          </a:ln>
        </p:spPr>
        <p:txBody>
          <a:bodyPr wrap="square" lIns="121910" tIns="60957" rIns="121910" bIns="60957">
            <a:spAutoFit/>
          </a:bodyPr>
          <a:lstStyle/>
          <a:p>
            <a:pPr defTabSz="1218565">
              <a:lnSpc>
                <a:spcPct val="120000"/>
              </a:lnSpc>
              <a:spcAft>
                <a:spcPts val="0"/>
              </a:spcAft>
              <a:defRPr/>
            </a:pP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T</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H</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设计师</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致力于教学课件、教学设计、汇报</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及相册</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的原创设计与美化，为您提供实用美观的精品</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p>
        </p:txBody>
      </p:sp>
      <p:grpSp>
        <p:nvGrpSpPr>
          <p:cNvPr id="9" name="组合 8"/>
          <p:cNvGrpSpPr/>
          <p:nvPr/>
        </p:nvGrpSpPr>
        <p:grpSpPr>
          <a:xfrm>
            <a:off x="4973613" y="1358648"/>
            <a:ext cx="3017632" cy="466791"/>
            <a:chOff x="814328" y="3219334"/>
            <a:chExt cx="2797200" cy="432536"/>
          </a:xfrm>
        </p:grpSpPr>
        <p:grpSp>
          <p:nvGrpSpPr>
            <p:cNvPr id="10" name="组合 9"/>
            <p:cNvGrpSpPr/>
            <p:nvPr/>
          </p:nvGrpSpPr>
          <p:grpSpPr>
            <a:xfrm>
              <a:off x="814328" y="3219334"/>
              <a:ext cx="2797200" cy="432536"/>
              <a:chOff x="2173927" y="3285519"/>
              <a:chExt cx="3549387" cy="548848"/>
            </a:xfrm>
          </p:grpSpPr>
          <p:grpSp>
            <p:nvGrpSpPr>
              <p:cNvPr id="12" name="组合 11"/>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14" name="圆角矩形 13"/>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p>
              </p:txBody>
            </p:sp>
            <p:sp>
              <p:nvSpPr>
                <p:cNvPr id="15" name="圆角矩形 14"/>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p>
              </p:txBody>
            </p:sp>
          </p:grpSp>
          <p:sp>
            <p:nvSpPr>
              <p:cNvPr id="13" name="椭圆 12"/>
              <p:cNvSpPr/>
              <p:nvPr/>
            </p:nvSpPr>
            <p:spPr>
              <a:xfrm>
                <a:off x="2307128" y="3420211"/>
                <a:ext cx="279463" cy="279463"/>
              </a:xfrm>
              <a:prstGeom prst="ellipse">
                <a:avLst/>
              </a:prstGeom>
              <a:solidFill>
                <a:schemeClr val="tx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p>
            </p:txBody>
          </p:sp>
        </p:grpSp>
        <p:sp>
          <p:nvSpPr>
            <p:cNvPr id="11" name="TextBox 10"/>
            <p:cNvSpPr txBox="1"/>
            <p:nvPr/>
          </p:nvSpPr>
          <p:spPr>
            <a:xfrm>
              <a:off x="1224125" y="3331792"/>
              <a:ext cx="2191136" cy="213893"/>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500" b="0" dirty="0">
                  <a:solidFill>
                    <a:schemeClr val="tx2"/>
                  </a:solidFill>
                </a:rPr>
                <a:t>点击输入标题文本小标签</a:t>
              </a:r>
            </a:p>
          </p:txBody>
        </p:sp>
      </p:grpSp>
      <p:grpSp>
        <p:nvGrpSpPr>
          <p:cNvPr id="16" name="组合 15"/>
          <p:cNvGrpSpPr/>
          <p:nvPr/>
        </p:nvGrpSpPr>
        <p:grpSpPr>
          <a:xfrm>
            <a:off x="4976123" y="1934844"/>
            <a:ext cx="3887494" cy="466791"/>
            <a:chOff x="814327" y="3219334"/>
            <a:chExt cx="3603522" cy="432536"/>
          </a:xfrm>
        </p:grpSpPr>
        <p:grpSp>
          <p:nvGrpSpPr>
            <p:cNvPr id="17" name="组合 16"/>
            <p:cNvGrpSpPr/>
            <p:nvPr/>
          </p:nvGrpSpPr>
          <p:grpSpPr>
            <a:xfrm>
              <a:off x="814327" y="3219334"/>
              <a:ext cx="3603522" cy="432536"/>
              <a:chOff x="2173926" y="3285519"/>
              <a:chExt cx="4572535" cy="548848"/>
            </a:xfrm>
          </p:grpSpPr>
          <p:grpSp>
            <p:nvGrpSpPr>
              <p:cNvPr id="19" name="组合 18"/>
              <p:cNvGrpSpPr/>
              <p:nvPr/>
            </p:nvGrpSpPr>
            <p:grpSpPr>
              <a:xfrm>
                <a:off x="2173926" y="3285519"/>
                <a:ext cx="4572535" cy="548848"/>
                <a:chOff x="4304040" y="1286668"/>
                <a:chExt cx="10196250" cy="2757793"/>
              </a:xfrm>
              <a:effectLst>
                <a:outerShdw blurRad="381000" dist="254000" dir="8100000" algn="tr" rotWithShape="0">
                  <a:prstClr val="black">
                    <a:alpha val="40000"/>
                  </a:prstClr>
                </a:outerShdw>
              </a:effectLst>
            </p:grpSpPr>
            <p:sp>
              <p:nvSpPr>
                <p:cNvPr id="21" name="圆角矩形 20"/>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p>
              </p:txBody>
            </p:sp>
            <p:sp>
              <p:nvSpPr>
                <p:cNvPr id="22" name="圆角矩形 21"/>
                <p:cNvSpPr/>
                <p:nvPr/>
              </p:nvSpPr>
              <p:spPr>
                <a:xfrm>
                  <a:off x="4351920"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p>
              </p:txBody>
            </p:sp>
          </p:grpSp>
          <p:sp>
            <p:nvSpPr>
              <p:cNvPr id="20" name="椭圆 19"/>
              <p:cNvSpPr/>
              <p:nvPr/>
            </p:nvSpPr>
            <p:spPr>
              <a:xfrm>
                <a:off x="2307128" y="3420211"/>
                <a:ext cx="279463" cy="279463"/>
              </a:xfrm>
              <a:prstGeom prst="ellipse">
                <a:avLst/>
              </a:prstGeom>
              <a:solidFill>
                <a:schemeClr val="accent1"/>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p>
            </p:txBody>
          </p:sp>
        </p:grpSp>
        <p:sp>
          <p:nvSpPr>
            <p:cNvPr id="18" name="TextBox 17"/>
            <p:cNvSpPr txBox="1"/>
            <p:nvPr/>
          </p:nvSpPr>
          <p:spPr>
            <a:xfrm>
              <a:off x="1224125" y="3331792"/>
              <a:ext cx="2989681" cy="213893"/>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500" b="0" dirty="0">
                  <a:solidFill>
                    <a:srgbClr val="C00000"/>
                  </a:solidFill>
                </a:rPr>
                <a:t>点击输入标题文本及描述说明</a:t>
              </a:r>
            </a:p>
          </p:txBody>
        </p:sp>
      </p:grpSp>
      <p:grpSp>
        <p:nvGrpSpPr>
          <p:cNvPr id="23" name="组合 22"/>
          <p:cNvGrpSpPr/>
          <p:nvPr/>
        </p:nvGrpSpPr>
        <p:grpSpPr>
          <a:xfrm>
            <a:off x="4991096" y="2511042"/>
            <a:ext cx="3201183" cy="466791"/>
            <a:chOff x="814328" y="3219334"/>
            <a:chExt cx="2967344" cy="432536"/>
          </a:xfrm>
        </p:grpSpPr>
        <p:grpSp>
          <p:nvGrpSpPr>
            <p:cNvPr id="24" name="组合 23"/>
            <p:cNvGrpSpPr/>
            <p:nvPr/>
          </p:nvGrpSpPr>
          <p:grpSpPr>
            <a:xfrm>
              <a:off x="814328" y="3219334"/>
              <a:ext cx="2967344" cy="432536"/>
              <a:chOff x="2173927" y="3285519"/>
              <a:chExt cx="3765284" cy="548848"/>
            </a:xfrm>
          </p:grpSpPr>
          <p:grpSp>
            <p:nvGrpSpPr>
              <p:cNvPr id="26" name="组合 25"/>
              <p:cNvGrpSpPr/>
              <p:nvPr/>
            </p:nvGrpSpPr>
            <p:grpSpPr>
              <a:xfrm>
                <a:off x="2173927" y="3285519"/>
                <a:ext cx="3765284" cy="548848"/>
                <a:chOff x="4304043" y="1286668"/>
                <a:chExt cx="8396171" cy="2757793"/>
              </a:xfrm>
              <a:effectLst>
                <a:outerShdw blurRad="381000" dist="254000" dir="8100000" algn="tr" rotWithShape="0">
                  <a:prstClr val="black">
                    <a:alpha val="40000"/>
                  </a:prstClr>
                </a:outerShdw>
              </a:effectLst>
            </p:grpSpPr>
            <p:sp>
              <p:nvSpPr>
                <p:cNvPr id="28" name="圆角矩形 27"/>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p>
              </p:txBody>
            </p:sp>
            <p:sp>
              <p:nvSpPr>
                <p:cNvPr id="29" name="圆角矩形 28"/>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p>
              </p:txBody>
            </p:sp>
          </p:grpSp>
          <p:sp>
            <p:nvSpPr>
              <p:cNvPr id="27" name="椭圆 26"/>
              <p:cNvSpPr/>
              <p:nvPr/>
            </p:nvSpPr>
            <p:spPr>
              <a:xfrm>
                <a:off x="2307128" y="3420211"/>
                <a:ext cx="279463" cy="279463"/>
              </a:xfrm>
              <a:prstGeom prst="ellipse">
                <a:avLst/>
              </a:prstGeom>
              <a:solidFill>
                <a:schemeClr val="accent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p>
            </p:txBody>
          </p:sp>
        </p:grpSp>
        <p:sp>
          <p:nvSpPr>
            <p:cNvPr id="25" name="TextBox 24"/>
            <p:cNvSpPr txBox="1"/>
            <p:nvPr/>
          </p:nvSpPr>
          <p:spPr>
            <a:xfrm>
              <a:off x="1224125" y="3331792"/>
              <a:ext cx="2371197" cy="213893"/>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500" b="0" dirty="0">
                  <a:solidFill>
                    <a:schemeClr val="accent3"/>
                  </a:solidFill>
                </a:rPr>
                <a:t>点击输入标题文本小标签</a:t>
              </a:r>
            </a:p>
          </p:txBody>
        </p:sp>
      </p:grpSp>
      <p:grpSp>
        <p:nvGrpSpPr>
          <p:cNvPr id="30" name="组合 29"/>
          <p:cNvGrpSpPr/>
          <p:nvPr/>
        </p:nvGrpSpPr>
        <p:grpSpPr>
          <a:xfrm>
            <a:off x="4987802" y="3087239"/>
            <a:ext cx="2629262" cy="466791"/>
            <a:chOff x="814328" y="3219334"/>
            <a:chExt cx="2437200" cy="432536"/>
          </a:xfrm>
        </p:grpSpPr>
        <p:grpSp>
          <p:nvGrpSpPr>
            <p:cNvPr id="31" name="组合 30"/>
            <p:cNvGrpSpPr/>
            <p:nvPr/>
          </p:nvGrpSpPr>
          <p:grpSpPr>
            <a:xfrm>
              <a:off x="814328" y="3219334"/>
              <a:ext cx="2437200" cy="432536"/>
              <a:chOff x="2173927" y="3285519"/>
              <a:chExt cx="3092581" cy="548848"/>
            </a:xfrm>
          </p:grpSpPr>
          <p:grpSp>
            <p:nvGrpSpPr>
              <p:cNvPr id="33" name="组合 32"/>
              <p:cNvGrpSpPr/>
              <p:nvPr/>
            </p:nvGrpSpPr>
            <p:grpSpPr>
              <a:xfrm>
                <a:off x="2173927" y="3285519"/>
                <a:ext cx="3092581" cy="548848"/>
                <a:chOff x="4304043" y="1286668"/>
                <a:chExt cx="6896116" cy="2757793"/>
              </a:xfrm>
              <a:effectLst>
                <a:outerShdw blurRad="381000" dist="254000" dir="8100000" algn="tr" rotWithShape="0">
                  <a:prstClr val="black">
                    <a:alpha val="40000"/>
                  </a:prstClr>
                </a:outerShdw>
              </a:effectLst>
            </p:grpSpPr>
            <p:sp>
              <p:nvSpPr>
                <p:cNvPr id="35" name="圆角矩形 34"/>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p>
              </p:txBody>
            </p:sp>
            <p:sp>
              <p:nvSpPr>
                <p:cNvPr id="36" name="圆角矩形 35"/>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p>
              </p:txBody>
            </p:sp>
          </p:grpSp>
          <p:sp>
            <p:nvSpPr>
              <p:cNvPr id="34" name="椭圆 33"/>
              <p:cNvSpPr/>
              <p:nvPr/>
            </p:nvSpPr>
            <p:spPr>
              <a:xfrm>
                <a:off x="2307128" y="3420211"/>
                <a:ext cx="279463" cy="279463"/>
              </a:xfrm>
              <a:prstGeom prst="ellipse">
                <a:avLst/>
              </a:prstGeom>
              <a:solidFill>
                <a:schemeClr val="accent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chemeClr val="accent2"/>
                  </a:solidFill>
                </a:endParaRPr>
              </a:p>
            </p:txBody>
          </p:sp>
        </p:grpSp>
        <p:sp>
          <p:nvSpPr>
            <p:cNvPr id="32" name="TextBox 31"/>
            <p:cNvSpPr txBox="1"/>
            <p:nvPr/>
          </p:nvSpPr>
          <p:spPr>
            <a:xfrm>
              <a:off x="1224126" y="3331792"/>
              <a:ext cx="1911028" cy="213893"/>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500" b="0" dirty="0">
                  <a:solidFill>
                    <a:schemeClr val="accent2"/>
                  </a:solidFill>
                </a:rPr>
                <a:t>点击输入标题文本</a:t>
              </a:r>
            </a:p>
          </p:txBody>
        </p:sp>
      </p:grpSp>
      <p:grpSp>
        <p:nvGrpSpPr>
          <p:cNvPr id="37" name="组合 36"/>
          <p:cNvGrpSpPr/>
          <p:nvPr/>
        </p:nvGrpSpPr>
        <p:grpSpPr>
          <a:xfrm>
            <a:off x="5010361" y="3663437"/>
            <a:ext cx="3125212" cy="466791"/>
            <a:chOff x="814328" y="3219334"/>
            <a:chExt cx="2896922" cy="432536"/>
          </a:xfrm>
        </p:grpSpPr>
        <p:grpSp>
          <p:nvGrpSpPr>
            <p:cNvPr id="38" name="组合 37"/>
            <p:cNvGrpSpPr/>
            <p:nvPr/>
          </p:nvGrpSpPr>
          <p:grpSpPr>
            <a:xfrm>
              <a:off x="814328" y="3219334"/>
              <a:ext cx="2896922" cy="432536"/>
              <a:chOff x="2173927" y="3285519"/>
              <a:chExt cx="3675925" cy="548848"/>
            </a:xfrm>
          </p:grpSpPr>
          <p:grpSp>
            <p:nvGrpSpPr>
              <p:cNvPr id="40" name="组合 39"/>
              <p:cNvGrpSpPr/>
              <p:nvPr/>
            </p:nvGrpSpPr>
            <p:grpSpPr>
              <a:xfrm>
                <a:off x="2173927" y="3285519"/>
                <a:ext cx="3675925" cy="548848"/>
                <a:chOff x="4304043" y="1286668"/>
                <a:chExt cx="8196910" cy="2757793"/>
              </a:xfrm>
              <a:effectLst>
                <a:outerShdw blurRad="381000" dist="254000" dir="8100000" algn="tr" rotWithShape="0">
                  <a:prstClr val="black">
                    <a:alpha val="40000"/>
                  </a:prstClr>
                </a:outerShdw>
              </a:effectLst>
            </p:grpSpPr>
            <p:sp>
              <p:nvSpPr>
                <p:cNvPr id="42" name="圆角矩形 41"/>
                <p:cNvSpPr/>
                <p:nvPr/>
              </p:nvSpPr>
              <p:spPr>
                <a:xfrm>
                  <a:off x="4304043" y="1286668"/>
                  <a:ext cx="8149029"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p>
              </p:txBody>
            </p:sp>
            <p:sp>
              <p:nvSpPr>
                <p:cNvPr id="43" name="圆角矩形 42"/>
                <p:cNvSpPr/>
                <p:nvPr/>
              </p:nvSpPr>
              <p:spPr>
                <a:xfrm>
                  <a:off x="4351924" y="1373342"/>
                  <a:ext cx="8149029"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p>
              </p:txBody>
            </p:sp>
          </p:grpSp>
          <p:sp>
            <p:nvSpPr>
              <p:cNvPr id="41" name="椭圆 40"/>
              <p:cNvSpPr/>
              <p:nvPr/>
            </p:nvSpPr>
            <p:spPr>
              <a:xfrm>
                <a:off x="2307128" y="3420211"/>
                <a:ext cx="279463" cy="279463"/>
              </a:xfrm>
              <a:prstGeom prst="ellipse">
                <a:avLst/>
              </a:prstGeom>
              <a:solidFill>
                <a:schemeClr val="accent5"/>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p>
            </p:txBody>
          </p:sp>
        </p:grpSp>
        <p:sp>
          <p:nvSpPr>
            <p:cNvPr id="39" name="TextBox 38"/>
            <p:cNvSpPr txBox="1"/>
            <p:nvPr/>
          </p:nvSpPr>
          <p:spPr>
            <a:xfrm>
              <a:off x="1224125" y="3331792"/>
              <a:ext cx="2334260" cy="213893"/>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500" b="0" dirty="0">
                  <a:solidFill>
                    <a:schemeClr val="accent5"/>
                  </a:solidFill>
                </a:rPr>
                <a:t>点击输入标题描述文本</a:t>
              </a:r>
            </a:p>
          </p:txBody>
        </p:sp>
      </p:grpSp>
      <p:sp>
        <p:nvSpPr>
          <p:cNvPr id="46" name="等腰三角形 45"/>
          <p:cNvSpPr/>
          <p:nvPr/>
        </p:nvSpPr>
        <p:spPr>
          <a:xfrm rot="5400000">
            <a:off x="2988366" y="351183"/>
            <a:ext cx="304800" cy="265043"/>
          </a:xfrm>
          <a:prstGeom prst="triangle">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rtlCol="0" anchor="ctr"/>
          <a:lstStyle/>
          <a:p>
            <a:pPr algn="ctr"/>
            <a:endParaRPr lang="zh-CN" altLang="en-US" kern="0">
              <a:solidFill>
                <a:sysClr val="window" lastClr="FFFFFF"/>
              </a:solidFill>
              <a:latin typeface="Agency FB" panose="020B0503020202020204"/>
            </a:endParaRPr>
          </a:p>
        </p:txBody>
      </p:sp>
      <p:sp>
        <p:nvSpPr>
          <p:cNvPr id="47" name="TextBox 46"/>
          <p:cNvSpPr txBox="1"/>
          <p:nvPr/>
        </p:nvSpPr>
        <p:spPr>
          <a:xfrm>
            <a:off x="3428866" y="283649"/>
            <a:ext cx="4185761" cy="461665"/>
          </a:xfrm>
          <a:prstGeom prst="rect">
            <a:avLst/>
          </a:prstGeom>
          <a:noFill/>
        </p:spPr>
        <p:txBody>
          <a:bodyPr wrap="none" rtlCol="0">
            <a:spAutoFit/>
          </a:bodyPr>
          <a:lstStyle/>
          <a:p>
            <a:r>
              <a:rPr lang="zh-CN" altLang="en-US" sz="2400" dirty="0">
                <a:solidFill>
                  <a:schemeClr val="accent1"/>
                </a:solidFill>
                <a:latin typeface="微软雅黑" panose="020B0503020204020204" pitchFamily="34" charset="-122"/>
                <a:ea typeface="微软雅黑" panose="020B0503020204020204" pitchFamily="34" charset="-122"/>
              </a:rPr>
              <a:t>信息化教学提高课堂教学效果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250"/>
                                        <p:tgtEl>
                                          <p:spTgt spid="4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250"/>
                                        <p:tgtEl>
                                          <p:spTgt spid="47"/>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350"/>
                                        <p:tgtEl>
                                          <p:spTgt spid="9"/>
                                        </p:tgtEl>
                                        <p:attrNameLst>
                                          <p:attrName>ppt_x</p:attrName>
                                        </p:attrNameLst>
                                      </p:cBhvr>
                                      <p:tavLst>
                                        <p:tav tm="0">
                                          <p:val>
                                            <p:strVal val="#ppt_x-#ppt_w*1.125000"/>
                                          </p:val>
                                        </p:tav>
                                        <p:tav tm="100000">
                                          <p:val>
                                            <p:strVal val="#ppt_x"/>
                                          </p:val>
                                        </p:tav>
                                      </p:tavLst>
                                    </p:anim>
                                    <p:animEffect transition="in" filter="wipe(right)">
                                      <p:cBhvr>
                                        <p:cTn id="21" dur="350"/>
                                        <p:tgtEl>
                                          <p:spTgt spid="9"/>
                                        </p:tgtEl>
                                      </p:cBhvr>
                                    </p:animEffect>
                                  </p:childTnLst>
                                </p:cTn>
                              </p:par>
                              <p:par>
                                <p:cTn id="22" presetID="12" presetClass="entr" presetSubtype="8" fill="hold" nodeType="withEffect">
                                  <p:stCondLst>
                                    <p:cond delay="10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350"/>
                                        <p:tgtEl>
                                          <p:spTgt spid="16"/>
                                        </p:tgtEl>
                                        <p:attrNameLst>
                                          <p:attrName>ppt_x</p:attrName>
                                        </p:attrNameLst>
                                      </p:cBhvr>
                                      <p:tavLst>
                                        <p:tav tm="0">
                                          <p:val>
                                            <p:strVal val="#ppt_x-#ppt_w*1.125000"/>
                                          </p:val>
                                        </p:tav>
                                        <p:tav tm="100000">
                                          <p:val>
                                            <p:strVal val="#ppt_x"/>
                                          </p:val>
                                        </p:tav>
                                      </p:tavLst>
                                    </p:anim>
                                    <p:animEffect transition="in" filter="wipe(right)">
                                      <p:cBhvr>
                                        <p:cTn id="25" dur="350"/>
                                        <p:tgtEl>
                                          <p:spTgt spid="16"/>
                                        </p:tgtEl>
                                      </p:cBhvr>
                                    </p:animEffect>
                                  </p:childTnLst>
                                </p:cTn>
                              </p:par>
                              <p:par>
                                <p:cTn id="26" presetID="12" presetClass="entr" presetSubtype="8" fill="hold" nodeType="withEffect">
                                  <p:stCondLst>
                                    <p:cond delay="20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350"/>
                                        <p:tgtEl>
                                          <p:spTgt spid="23"/>
                                        </p:tgtEl>
                                        <p:attrNameLst>
                                          <p:attrName>ppt_x</p:attrName>
                                        </p:attrNameLst>
                                      </p:cBhvr>
                                      <p:tavLst>
                                        <p:tav tm="0">
                                          <p:val>
                                            <p:strVal val="#ppt_x-#ppt_w*1.125000"/>
                                          </p:val>
                                        </p:tav>
                                        <p:tav tm="100000">
                                          <p:val>
                                            <p:strVal val="#ppt_x"/>
                                          </p:val>
                                        </p:tav>
                                      </p:tavLst>
                                    </p:anim>
                                    <p:animEffect transition="in" filter="wipe(right)">
                                      <p:cBhvr>
                                        <p:cTn id="29" dur="350"/>
                                        <p:tgtEl>
                                          <p:spTgt spid="23"/>
                                        </p:tgtEl>
                                      </p:cBhvr>
                                    </p:animEffect>
                                  </p:childTnLst>
                                </p:cTn>
                              </p:par>
                              <p:par>
                                <p:cTn id="30" presetID="12" presetClass="entr" presetSubtype="8" fill="hold" nodeType="withEffect">
                                  <p:stCondLst>
                                    <p:cond delay="30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350"/>
                                        <p:tgtEl>
                                          <p:spTgt spid="30"/>
                                        </p:tgtEl>
                                        <p:attrNameLst>
                                          <p:attrName>ppt_x</p:attrName>
                                        </p:attrNameLst>
                                      </p:cBhvr>
                                      <p:tavLst>
                                        <p:tav tm="0">
                                          <p:val>
                                            <p:strVal val="#ppt_x-#ppt_w*1.125000"/>
                                          </p:val>
                                        </p:tav>
                                        <p:tav tm="100000">
                                          <p:val>
                                            <p:strVal val="#ppt_x"/>
                                          </p:val>
                                        </p:tav>
                                      </p:tavLst>
                                    </p:anim>
                                    <p:animEffect transition="in" filter="wipe(right)">
                                      <p:cBhvr>
                                        <p:cTn id="33" dur="350"/>
                                        <p:tgtEl>
                                          <p:spTgt spid="30"/>
                                        </p:tgtEl>
                                      </p:cBhvr>
                                    </p:animEffect>
                                  </p:childTnLst>
                                </p:cTn>
                              </p:par>
                              <p:par>
                                <p:cTn id="34" presetID="12" presetClass="entr" presetSubtype="8" fill="hold" nodeType="withEffect">
                                  <p:stCondLst>
                                    <p:cond delay="40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350"/>
                                        <p:tgtEl>
                                          <p:spTgt spid="37"/>
                                        </p:tgtEl>
                                        <p:attrNameLst>
                                          <p:attrName>ppt_x</p:attrName>
                                        </p:attrNameLst>
                                      </p:cBhvr>
                                      <p:tavLst>
                                        <p:tav tm="0">
                                          <p:val>
                                            <p:strVal val="#ppt_x-#ppt_w*1.125000"/>
                                          </p:val>
                                        </p:tav>
                                        <p:tav tm="100000">
                                          <p:val>
                                            <p:strVal val="#ppt_x"/>
                                          </p:val>
                                        </p:tav>
                                      </p:tavLst>
                                    </p:anim>
                                    <p:animEffect transition="in" filter="wipe(right)">
                                      <p:cBhvr>
                                        <p:cTn id="37" dur="350"/>
                                        <p:tgtEl>
                                          <p:spTgt spid="37"/>
                                        </p:tgtEl>
                                      </p:cBhvr>
                                    </p:animEffect>
                                  </p:childTnLst>
                                </p:cTn>
                              </p:par>
                            </p:childTnLst>
                          </p:cTn>
                        </p:par>
                        <p:par>
                          <p:cTn id="38" fill="hold">
                            <p:stCondLst>
                              <p:cond delay="2000"/>
                            </p:stCondLst>
                            <p:childTnLst>
                              <p:par>
                                <p:cTn id="39" presetID="12" presetClass="entr" presetSubtype="4"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p:tgtEl>
                                          <p:spTgt spid="6"/>
                                        </p:tgtEl>
                                        <p:attrNameLst>
                                          <p:attrName>ppt_y</p:attrName>
                                        </p:attrNameLst>
                                      </p:cBhvr>
                                      <p:tavLst>
                                        <p:tav tm="0">
                                          <p:val>
                                            <p:strVal val="#ppt_y+#ppt_h*1.125000"/>
                                          </p:val>
                                        </p:tav>
                                        <p:tav tm="100000">
                                          <p:val>
                                            <p:strVal val="#ppt_y"/>
                                          </p:val>
                                        </p:tav>
                                      </p:tavLst>
                                    </p:anim>
                                    <p:animEffect transition="in" filter="wipe(up)">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6" grpId="0" animBg="1"/>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82907" y="3583909"/>
            <a:ext cx="1470682" cy="443130"/>
            <a:chOff x="3838575" y="2712368"/>
            <a:chExt cx="1604974" cy="368530"/>
          </a:xfrm>
        </p:grpSpPr>
        <p:cxnSp>
          <p:nvCxnSpPr>
            <p:cNvPr id="4" name="直接连接符 3"/>
            <p:cNvCxnSpPr/>
            <p:nvPr/>
          </p:nvCxnSpPr>
          <p:spPr>
            <a:xfrm>
              <a:off x="3838575" y="2892218"/>
              <a:ext cx="593181"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952634" y="2911353"/>
              <a:ext cx="490915"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4405565" y="2712368"/>
              <a:ext cx="186017" cy="18946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4807526" y="2899283"/>
              <a:ext cx="171299" cy="17447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4543202" y="2717130"/>
              <a:ext cx="316707" cy="36376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椭圆 1"/>
          <p:cNvSpPr/>
          <p:nvPr/>
        </p:nvSpPr>
        <p:spPr>
          <a:xfrm>
            <a:off x="209074" y="3154316"/>
            <a:ext cx="1687855" cy="1688466"/>
          </a:xfrm>
          <a:prstGeom prst="ellipse">
            <a:avLst/>
          </a:prstGeom>
          <a:solidFill>
            <a:schemeClr val="tx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dirty="0"/>
          </a:p>
        </p:txBody>
      </p:sp>
      <p:grpSp>
        <p:nvGrpSpPr>
          <p:cNvPr id="9" name="组合 8"/>
          <p:cNvGrpSpPr/>
          <p:nvPr/>
        </p:nvGrpSpPr>
        <p:grpSpPr>
          <a:xfrm>
            <a:off x="2928669" y="1970260"/>
            <a:ext cx="3556955" cy="3558242"/>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5487852" y="1970260"/>
            <a:ext cx="831762" cy="832063"/>
            <a:chOff x="304800" y="673100"/>
            <a:chExt cx="4000500" cy="4000500"/>
          </a:xfrm>
          <a:effectLst>
            <a:outerShdw blurRad="317500" dist="1905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00" b="1">
                <a:solidFill>
                  <a:srgbClr val="C00000"/>
                </a:solidFill>
                <a:latin typeface="微软雅黑" panose="020B0503020204020204" pitchFamily="34" charset="-122"/>
                <a:ea typeface="微软雅黑" panose="020B0503020204020204" pitchFamily="34" charset="-122"/>
              </a:endParaRPr>
            </a:p>
          </p:txBody>
        </p:sp>
        <p:sp>
          <p:nvSpPr>
            <p:cNvPr id="14" name="椭圆 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00" b="1" dirty="0">
                  <a:solidFill>
                    <a:srgbClr val="C00000"/>
                  </a:solidFill>
                  <a:latin typeface="微软雅黑" panose="020B0503020204020204" pitchFamily="34" charset="-122"/>
                  <a:ea typeface="微软雅黑" panose="020B0503020204020204" pitchFamily="34" charset="-122"/>
                </a:rPr>
                <a:t>1</a:t>
              </a:r>
              <a:endParaRPr lang="zh-CN" altLang="en-US" sz="3300" b="1" dirty="0">
                <a:solidFill>
                  <a:srgbClr val="C00000"/>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5931374" y="3422693"/>
            <a:ext cx="831762" cy="832063"/>
            <a:chOff x="304800" y="673100"/>
            <a:chExt cx="4000500" cy="4000500"/>
          </a:xfrm>
          <a:effectLst>
            <a:outerShdw blurRad="317500" dist="1905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00" b="1">
                <a:solidFill>
                  <a:srgbClr val="C00000"/>
                </a:solidFill>
                <a:latin typeface="微软雅黑" panose="020B0503020204020204" pitchFamily="34" charset="-122"/>
                <a:ea typeface="微软雅黑" panose="020B0503020204020204" pitchFamily="34" charset="-122"/>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00" b="1" dirty="0">
                  <a:solidFill>
                    <a:srgbClr val="C00000"/>
                  </a:solidFill>
                  <a:latin typeface="微软雅黑" panose="020B0503020204020204" pitchFamily="34" charset="-122"/>
                  <a:ea typeface="微软雅黑" panose="020B0503020204020204" pitchFamily="34" charset="-122"/>
                </a:rPr>
                <a:t>2</a:t>
              </a:r>
              <a:endParaRPr lang="zh-CN" altLang="en-US" sz="3300" b="1" dirty="0">
                <a:solidFill>
                  <a:srgbClr val="C00000"/>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5434063" y="4722485"/>
            <a:ext cx="831762" cy="832063"/>
            <a:chOff x="304800" y="673100"/>
            <a:chExt cx="4000500" cy="4000500"/>
          </a:xfrm>
          <a:effectLst>
            <a:outerShdw blurRad="317500" dist="1905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00" b="1">
                <a:solidFill>
                  <a:srgbClr val="C00000"/>
                </a:solidFill>
                <a:latin typeface="微软雅黑" panose="020B0503020204020204" pitchFamily="34" charset="-122"/>
                <a:ea typeface="微软雅黑" panose="020B0503020204020204" pitchFamily="34" charset="-122"/>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00" b="1" dirty="0">
                  <a:solidFill>
                    <a:srgbClr val="C00000"/>
                  </a:solidFill>
                  <a:latin typeface="微软雅黑" panose="020B0503020204020204" pitchFamily="34" charset="-122"/>
                  <a:ea typeface="微软雅黑" panose="020B0503020204020204" pitchFamily="34" charset="-122"/>
                </a:rPr>
                <a:t>3</a:t>
              </a:r>
              <a:endParaRPr lang="zh-CN" altLang="en-US" sz="3300" b="1" dirty="0">
                <a:solidFill>
                  <a:srgbClr val="C00000"/>
                </a:solidFill>
                <a:latin typeface="微软雅黑" panose="020B0503020204020204" pitchFamily="34" charset="-122"/>
                <a:ea typeface="微软雅黑" panose="020B0503020204020204" pitchFamily="34" charset="-122"/>
              </a:endParaRPr>
            </a:p>
          </p:txBody>
        </p:sp>
      </p:grpSp>
      <p:sp>
        <p:nvSpPr>
          <p:cNvPr id="21" name="TextBox 20"/>
          <p:cNvSpPr txBox="1"/>
          <p:nvPr/>
        </p:nvSpPr>
        <p:spPr>
          <a:xfrm>
            <a:off x="514393" y="3591287"/>
            <a:ext cx="1077218" cy="646331"/>
          </a:xfrm>
          <a:prstGeom prst="rect">
            <a:avLst/>
          </a:prstGeom>
          <a:noFill/>
        </p:spPr>
        <p:txBody>
          <a:bodyPr wrap="none" lIns="0" tIns="0" rIns="0" bIns="0" rtlCol="0">
            <a:spAutoFit/>
          </a:bodyPr>
          <a:lstStyle/>
          <a:p>
            <a:pPr algn="ctr"/>
            <a:r>
              <a:rPr lang="zh-CN" altLang="en-US" sz="2100" b="1" dirty="0" smtClean="0">
                <a:solidFill>
                  <a:schemeClr val="bg1"/>
                </a:solidFill>
                <a:latin typeface="微软雅黑" panose="020B0503020204020204" pitchFamily="34" charset="-122"/>
                <a:ea typeface="微软雅黑" panose="020B0503020204020204" pitchFamily="34" charset="-122"/>
              </a:rPr>
              <a:t>添加</a:t>
            </a:r>
            <a:endParaRPr lang="en-US" altLang="zh-CN" sz="21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2100" b="1" dirty="0" smtClean="0">
                <a:solidFill>
                  <a:schemeClr val="bg1"/>
                </a:solidFill>
                <a:latin typeface="微软雅黑" panose="020B0503020204020204" pitchFamily="34" charset="-122"/>
                <a:ea typeface="微软雅黑" panose="020B0503020204020204" pitchFamily="34" charset="-122"/>
              </a:rPr>
              <a:t>关键文本</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6834269" y="2128394"/>
            <a:ext cx="2042856" cy="1025922"/>
          </a:xfrm>
          <a:prstGeom prst="rect">
            <a:avLst/>
          </a:prstGeom>
          <a:noFill/>
        </p:spPr>
        <p:txBody>
          <a:bodyPr wrap="square" lIns="0" tIns="0" rIns="0" bIns="0" rtlCol="0">
            <a:spAutoFit/>
          </a:bodyPr>
          <a:lstStyle/>
          <a:p>
            <a:pPr algn="just">
              <a:lnSpc>
                <a:spcPts val="2000"/>
              </a:lnSpc>
            </a:pPr>
            <a:r>
              <a:rPr lang="zh-CN" altLang="en-US" sz="13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a:t>
            </a:r>
            <a:endParaRPr lang="en-US" altLang="zh-CN" sz="1300" dirty="0">
              <a:latin typeface="微软雅黑" panose="020B0503020204020204" pitchFamily="34" charset="-122"/>
              <a:ea typeface="微软雅黑" panose="020B0503020204020204" pitchFamily="34" charset="-122"/>
            </a:endParaRPr>
          </a:p>
        </p:txBody>
      </p:sp>
      <p:sp>
        <p:nvSpPr>
          <p:cNvPr id="23" name="TextBox 22"/>
          <p:cNvSpPr txBox="1"/>
          <p:nvPr/>
        </p:nvSpPr>
        <p:spPr>
          <a:xfrm>
            <a:off x="6927251" y="3422693"/>
            <a:ext cx="1949874" cy="1025922"/>
          </a:xfrm>
          <a:prstGeom prst="rect">
            <a:avLst/>
          </a:prstGeom>
          <a:noFill/>
        </p:spPr>
        <p:txBody>
          <a:bodyPr wrap="square" lIns="0" tIns="0" rIns="0" bIns="0" rtlCol="0">
            <a:spAutoFit/>
          </a:bodyPr>
          <a:lstStyle/>
          <a:p>
            <a:pPr algn="just">
              <a:lnSpc>
                <a:spcPts val="2000"/>
              </a:lnSpc>
            </a:pPr>
            <a:r>
              <a:rPr lang="zh-CN" altLang="en-US" sz="13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a:t>
            </a:r>
            <a:endParaRPr lang="en-US" altLang="zh-CN" sz="1300" dirty="0">
              <a:latin typeface="微软雅黑" panose="020B0503020204020204" pitchFamily="34" charset="-122"/>
              <a:ea typeface="微软雅黑" panose="020B0503020204020204" pitchFamily="34" charset="-122"/>
            </a:endParaRPr>
          </a:p>
        </p:txBody>
      </p:sp>
      <p:sp>
        <p:nvSpPr>
          <p:cNvPr id="24" name="TextBox 23"/>
          <p:cNvSpPr txBox="1"/>
          <p:nvPr/>
        </p:nvSpPr>
        <p:spPr>
          <a:xfrm>
            <a:off x="6744983" y="4937880"/>
            <a:ext cx="2113989" cy="1025922"/>
          </a:xfrm>
          <a:prstGeom prst="rect">
            <a:avLst/>
          </a:prstGeom>
          <a:noFill/>
        </p:spPr>
        <p:txBody>
          <a:bodyPr wrap="square" lIns="0" tIns="0" rIns="0" bIns="0" rtlCol="0">
            <a:spAutoFit/>
          </a:bodyPr>
          <a:lstStyle/>
          <a:p>
            <a:pPr algn="just">
              <a:lnSpc>
                <a:spcPts val="2000"/>
              </a:lnSpc>
            </a:pPr>
            <a:r>
              <a:rPr lang="zh-CN" altLang="en-US" sz="13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a:t>
            </a:r>
            <a:endParaRPr lang="en-US" altLang="zh-CN" sz="1300" dirty="0">
              <a:latin typeface="微软雅黑" panose="020B0503020204020204" pitchFamily="34" charset="-122"/>
              <a:ea typeface="微软雅黑" panose="020B0503020204020204" pitchFamily="34" charset="-122"/>
            </a:endParaRPr>
          </a:p>
        </p:txBody>
      </p:sp>
      <p:sp>
        <p:nvSpPr>
          <p:cNvPr id="25" name="TextBox 24"/>
          <p:cNvSpPr txBox="1"/>
          <p:nvPr/>
        </p:nvSpPr>
        <p:spPr>
          <a:xfrm>
            <a:off x="3153589" y="3100060"/>
            <a:ext cx="2504648" cy="1477328"/>
          </a:xfrm>
          <a:prstGeom prst="rect">
            <a:avLst/>
          </a:prstGeom>
          <a:noFill/>
        </p:spPr>
        <p:txBody>
          <a:bodyPr wrap="square" lIns="0" tIns="0" rIns="0" bIns="0" rtlCol="0">
            <a:spAutoFit/>
          </a:bodyPr>
          <a:lstStyle/>
          <a:p>
            <a:pPr algn="ctr">
              <a:lnSpc>
                <a:spcPct val="120000"/>
              </a:lnSpc>
            </a:pPr>
            <a:r>
              <a:rPr lang="zh-CN" altLang="en-US" sz="2000" dirty="0" smtClean="0">
                <a:solidFill>
                  <a:prstClr val="black"/>
                </a:solidFill>
                <a:latin typeface="微软雅黑" panose="020B0503020204020204" pitchFamily="34" charset="-122"/>
                <a:ea typeface="微软雅黑" panose="020B0503020204020204" pitchFamily="34" charset="-122"/>
              </a:rPr>
              <a:t> 亮亮图文致力于</a:t>
            </a:r>
            <a:r>
              <a:rPr lang="zh-CN" altLang="en-US" sz="2000" dirty="0">
                <a:solidFill>
                  <a:prstClr val="black"/>
                </a:solidFill>
                <a:latin typeface="微软雅黑" panose="020B0503020204020204" pitchFamily="34" charset="-122"/>
                <a:ea typeface="微软雅黑" panose="020B0503020204020204" pitchFamily="34" charset="-122"/>
              </a:rPr>
              <a:t>教学课件、教学设计、汇报</a:t>
            </a:r>
            <a:r>
              <a:rPr lang="en-US" altLang="zh-CN" sz="2000" dirty="0">
                <a:solidFill>
                  <a:prstClr val="black"/>
                </a:solidFill>
                <a:latin typeface="微软雅黑" panose="020B0503020204020204" pitchFamily="34" charset="-122"/>
                <a:ea typeface="微软雅黑" panose="020B0503020204020204" pitchFamily="34" charset="-122"/>
              </a:rPr>
              <a:t>PPT</a:t>
            </a:r>
            <a:r>
              <a:rPr lang="zh-CN" altLang="en-US" sz="2000" dirty="0">
                <a:solidFill>
                  <a:prstClr val="black"/>
                </a:solidFill>
                <a:latin typeface="微软雅黑" panose="020B0503020204020204" pitchFamily="34" charset="-122"/>
                <a:ea typeface="微软雅黑" panose="020B0503020204020204" pitchFamily="34" charset="-122"/>
              </a:rPr>
              <a:t>及相册</a:t>
            </a:r>
            <a:r>
              <a:rPr lang="en-US" altLang="zh-CN" sz="2000" dirty="0">
                <a:solidFill>
                  <a:prstClr val="black"/>
                </a:solidFill>
                <a:latin typeface="微软雅黑" panose="020B0503020204020204" pitchFamily="34" charset="-122"/>
                <a:ea typeface="微软雅黑" panose="020B0503020204020204" pitchFamily="34" charset="-122"/>
              </a:rPr>
              <a:t>PPT</a:t>
            </a:r>
            <a:r>
              <a:rPr lang="zh-CN" altLang="en-US" sz="2000" dirty="0">
                <a:solidFill>
                  <a:prstClr val="black"/>
                </a:solidFill>
                <a:latin typeface="微软雅黑" panose="020B0503020204020204" pitchFamily="34" charset="-122"/>
                <a:ea typeface="微软雅黑" panose="020B0503020204020204" pitchFamily="34" charset="-122"/>
              </a:rPr>
              <a:t>的原创设计与美化。</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等腰三角形 27"/>
          <p:cNvSpPr/>
          <p:nvPr/>
        </p:nvSpPr>
        <p:spPr>
          <a:xfrm rot="5400000">
            <a:off x="2988366" y="351183"/>
            <a:ext cx="304800" cy="265043"/>
          </a:xfrm>
          <a:prstGeom prst="triangle">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rtlCol="0" anchor="ctr"/>
          <a:lstStyle/>
          <a:p>
            <a:pPr algn="ctr"/>
            <a:endParaRPr lang="zh-CN" altLang="en-US" kern="0">
              <a:solidFill>
                <a:sysClr val="window" lastClr="FFFFFF"/>
              </a:solidFill>
              <a:latin typeface="Agency FB" panose="020B0503020202020204"/>
            </a:endParaRPr>
          </a:p>
        </p:txBody>
      </p:sp>
      <p:sp>
        <p:nvSpPr>
          <p:cNvPr id="29" name="TextBox 28"/>
          <p:cNvSpPr txBox="1"/>
          <p:nvPr/>
        </p:nvSpPr>
        <p:spPr>
          <a:xfrm>
            <a:off x="3428866" y="283649"/>
            <a:ext cx="2339102" cy="461665"/>
          </a:xfrm>
          <a:prstGeom prst="rect">
            <a:avLst/>
          </a:prstGeom>
          <a:noFill/>
        </p:spPr>
        <p:txBody>
          <a:bodyPr wrap="none" rtlCol="0">
            <a:spAutoFit/>
          </a:bodyPr>
          <a:lstStyle/>
          <a:p>
            <a:r>
              <a:rPr lang="zh-CN" altLang="en-US" sz="2400" dirty="0" smtClean="0">
                <a:solidFill>
                  <a:schemeClr val="accent1"/>
                </a:solidFill>
                <a:latin typeface="微软雅黑" panose="020B0503020204020204" pitchFamily="34" charset="-122"/>
                <a:ea typeface="微软雅黑" panose="020B0503020204020204" pitchFamily="34" charset="-122"/>
              </a:rPr>
              <a:t>多元化评价机制</a:t>
            </a: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25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250"/>
                                            <p:tgtEl>
                                              <p:spTgt spid="29"/>
                                            </p:tgtEl>
                                          </p:cBhvr>
                                        </p:animEffect>
                                      </p:childTnLst>
                                    </p:cTn>
                                  </p:par>
                                </p:childTnLst>
                              </p:cTn>
                            </p:par>
                            <p:par>
                              <p:cTn id="12" fill="hold">
                                <p:stCondLst>
                                  <p:cond delay="1000"/>
                                </p:stCondLst>
                                <p:childTnLst>
                                  <p:par>
                                    <p:cTn id="13" presetID="2" presetClass="entr" presetSubtype="4" fill="hold" grpId="0" nodeType="afterEffect" p14:presetBounceEnd="44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44000">
                                          <p:cBhvr additive="base">
                                            <p:cTn id="15" dur="500" fill="hold"/>
                                            <p:tgtEl>
                                              <p:spTgt spid="2"/>
                                            </p:tgtEl>
                                            <p:attrNameLst>
                                              <p:attrName>ppt_x</p:attrName>
                                            </p:attrNameLst>
                                          </p:cBhvr>
                                          <p:tavLst>
                                            <p:tav tm="0">
                                              <p:val>
                                                <p:strVal val="#ppt_x"/>
                                              </p:val>
                                            </p:tav>
                                            <p:tav tm="100000">
                                              <p:val>
                                                <p:strVal val="#ppt_x"/>
                                              </p:val>
                                            </p:tav>
                                          </p:tavLst>
                                        </p:anim>
                                        <p:anim calcmode="lin" valueType="num" p14:bounceEnd="44000">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par>
                              <p:cTn id="27" fill="hold">
                                <p:stCondLst>
                                  <p:cond delay="2500"/>
                                </p:stCondLst>
                                <p:childTnLst>
                                  <p:par>
                                    <p:cTn id="28" presetID="2" presetClass="entr" presetSubtype="1" fill="hold" nodeType="afterEffect" p14:presetBounceEnd="44000">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14:bounceEnd="44000">
                                          <p:cBhvr additive="base">
                                            <p:cTn id="30" dur="500" fill="hold"/>
                                            <p:tgtEl>
                                              <p:spTgt spid="9"/>
                                            </p:tgtEl>
                                            <p:attrNameLst>
                                              <p:attrName>ppt_x</p:attrName>
                                            </p:attrNameLst>
                                          </p:cBhvr>
                                          <p:tavLst>
                                            <p:tav tm="0">
                                              <p:val>
                                                <p:strVal val="#ppt_x"/>
                                              </p:val>
                                            </p:tav>
                                            <p:tav tm="100000">
                                              <p:val>
                                                <p:strVal val="#ppt_x"/>
                                              </p:val>
                                            </p:tav>
                                          </p:tavLst>
                                        </p:anim>
                                        <p:anim calcmode="lin" valueType="num" p14:bounceEnd="44000">
                                          <p:cBhvr additive="base">
                                            <p:cTn id="31" dur="500" fill="hold"/>
                                            <p:tgtEl>
                                              <p:spTgt spid="9"/>
                                            </p:tgtEl>
                                            <p:attrNameLst>
                                              <p:attrName>ppt_y</p:attrName>
                                            </p:attrNameLst>
                                          </p:cBhvr>
                                          <p:tavLst>
                                            <p:tav tm="0">
                                              <p:val>
                                                <p:strVal val="0-#ppt_h/2"/>
                                              </p:val>
                                            </p:tav>
                                            <p:tav tm="100000">
                                              <p:val>
                                                <p:strVal val="#ppt_y"/>
                                              </p:val>
                                            </p:tav>
                                          </p:tavLst>
                                        </p:anim>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3500"/>
                                </p:stCondLst>
                                <p:childTnLst>
                                  <p:par>
                                    <p:cTn id="37" presetID="52"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Scale>
                                          <p:cBhvr>
                                            <p:cTn id="39" dur="5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500" decel="50000" fill="hold">
                                              <p:stCondLst>
                                                <p:cond delay="0"/>
                                              </p:stCondLst>
                                            </p:cTn>
                                            <p:tgtEl>
                                              <p:spTgt spid="12"/>
                                            </p:tgtEl>
                                            <p:attrNameLst>
                                              <p:attrName>ppt_x</p:attrName>
                                              <p:attrName>ppt_y</p:attrName>
                                            </p:attrNameLst>
                                          </p:cBhvr>
                                        </p:animMotion>
                                        <p:animEffect transition="in" filter="fade">
                                          <p:cBhvr>
                                            <p:cTn id="41" dur="500"/>
                                            <p:tgtEl>
                                              <p:spTgt spid="12"/>
                                            </p:tgtEl>
                                          </p:cBhvr>
                                        </p:animEffect>
                                      </p:childTnLst>
                                    </p:cTn>
                                  </p:par>
                                </p:childTnLst>
                              </p:cTn>
                            </p:par>
                            <p:par>
                              <p:cTn id="42" fill="hold">
                                <p:stCondLst>
                                  <p:cond delay="4000"/>
                                </p:stCondLst>
                                <p:childTnLst>
                                  <p:par>
                                    <p:cTn id="43" presetID="52" presetClass="entr" presetSubtype="0"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Scale>
                                          <p:cBhvr>
                                            <p:cTn id="45" dur="5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500" decel="50000" fill="hold">
                                              <p:stCondLst>
                                                <p:cond delay="0"/>
                                              </p:stCondLst>
                                            </p:cTn>
                                            <p:tgtEl>
                                              <p:spTgt spid="15"/>
                                            </p:tgtEl>
                                            <p:attrNameLst>
                                              <p:attrName>ppt_x</p:attrName>
                                              <p:attrName>ppt_y</p:attrName>
                                            </p:attrNameLst>
                                          </p:cBhvr>
                                        </p:animMotion>
                                        <p:animEffect transition="in" filter="fade">
                                          <p:cBhvr>
                                            <p:cTn id="47" dur="500"/>
                                            <p:tgtEl>
                                              <p:spTgt spid="15"/>
                                            </p:tgtEl>
                                          </p:cBhvr>
                                        </p:animEffect>
                                      </p:childTnLst>
                                    </p:cTn>
                                  </p:par>
                                </p:childTnLst>
                              </p:cTn>
                            </p:par>
                            <p:par>
                              <p:cTn id="48" fill="hold">
                                <p:stCondLst>
                                  <p:cond delay="4500"/>
                                </p:stCondLst>
                                <p:childTnLst>
                                  <p:par>
                                    <p:cTn id="49" presetID="52"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Scale>
                                          <p:cBhvr>
                                            <p:cTn id="51"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500" decel="50000" fill="hold">
                                              <p:stCondLst>
                                                <p:cond delay="0"/>
                                              </p:stCondLst>
                                            </p:cTn>
                                            <p:tgtEl>
                                              <p:spTgt spid="18"/>
                                            </p:tgtEl>
                                            <p:attrNameLst>
                                              <p:attrName>ppt_x</p:attrName>
                                              <p:attrName>ppt_y</p:attrName>
                                            </p:attrNameLst>
                                          </p:cBhvr>
                                        </p:animMotion>
                                        <p:animEffect transition="in" filter="fade">
                                          <p:cBhvr>
                                            <p:cTn id="53" dur="500"/>
                                            <p:tgtEl>
                                              <p:spTgt spid="18"/>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par>
                                    <p:cTn id="58" presetID="22" presetClass="entr" presetSubtype="8" fill="hold" grpId="0" nodeType="withEffect">
                                      <p:stCondLst>
                                        <p:cond delay="200"/>
                                      </p:stCondLst>
                                      <p:childTnLst>
                                        <p:set>
                                          <p:cBhvr>
                                            <p:cTn id="59" dur="1" fill="hold">
                                              <p:stCondLst>
                                                <p:cond delay="0"/>
                                              </p:stCondLst>
                                            </p:cTn>
                                            <p:tgtEl>
                                              <p:spTgt spid="23"/>
                                            </p:tgtEl>
                                            <p:attrNameLst>
                                              <p:attrName>style.visibility</p:attrName>
                                            </p:attrNameLst>
                                          </p:cBhvr>
                                          <p:to>
                                            <p:strVal val="visible"/>
                                          </p:to>
                                        </p:set>
                                        <p:animEffect transition="in" filter="wipe(left)">
                                          <p:cBhvr>
                                            <p:cTn id="60" dur="500"/>
                                            <p:tgtEl>
                                              <p:spTgt spid="23"/>
                                            </p:tgtEl>
                                          </p:cBhvr>
                                        </p:animEffect>
                                      </p:childTnLst>
                                    </p:cTn>
                                  </p:par>
                                  <p:par>
                                    <p:cTn id="61" presetID="22" presetClass="entr" presetSubtype="8" fill="hold" grpId="0" nodeType="withEffect">
                                      <p:stCondLst>
                                        <p:cond delay="40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5500"/>
                                </p:stCondLst>
                                <p:childTnLst>
                                  <p:par>
                                    <p:cTn id="65" presetID="26" presetClass="emph" presetSubtype="0" repeatCount="30000" fill="hold" nodeType="afterEffect">
                                      <p:stCondLst>
                                        <p:cond delay="0"/>
                                      </p:stCondLst>
                                      <p:childTnLst>
                                        <p:animEffect transition="out" filter="fade">
                                          <p:cBhvr>
                                            <p:cTn id="66" dur="100" tmFilter="0, 0; .2, .5; .8, .5; 1, 0"/>
                                            <p:tgtEl>
                                              <p:spTgt spid="3"/>
                                            </p:tgtEl>
                                          </p:cBhvr>
                                        </p:animEffect>
                                        <p:animScale>
                                          <p:cBhvr>
                                            <p:cTn id="67" dur="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p:bldP spid="23" grpId="0"/>
          <p:bldP spid="24" grpId="0"/>
          <p:bldP spid="25" grpId="0"/>
          <p:bldP spid="28" grpId="0" animBg="1"/>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25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250"/>
                                            <p:tgtEl>
                                              <p:spTgt spid="29"/>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par>
                              <p:cTn id="27" fill="hold">
                                <p:stCondLst>
                                  <p:cond delay="2500"/>
                                </p:stCondLst>
                                <p:childTnLst>
                                  <p:par>
                                    <p:cTn id="28" presetID="2" presetClass="entr" presetSubtype="1"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0-#ppt_h/2"/>
                                              </p:val>
                                            </p:tav>
                                            <p:tav tm="100000">
                                              <p:val>
                                                <p:strVal val="#ppt_y"/>
                                              </p:val>
                                            </p:tav>
                                          </p:tavLst>
                                        </p:anim>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3500"/>
                                </p:stCondLst>
                                <p:childTnLst>
                                  <p:par>
                                    <p:cTn id="37" presetID="52"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Scale>
                                          <p:cBhvr>
                                            <p:cTn id="39" dur="5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500" decel="50000" fill="hold">
                                              <p:stCondLst>
                                                <p:cond delay="0"/>
                                              </p:stCondLst>
                                            </p:cTn>
                                            <p:tgtEl>
                                              <p:spTgt spid="12"/>
                                            </p:tgtEl>
                                            <p:attrNameLst>
                                              <p:attrName>ppt_x</p:attrName>
                                              <p:attrName>ppt_y</p:attrName>
                                            </p:attrNameLst>
                                          </p:cBhvr>
                                        </p:animMotion>
                                        <p:animEffect transition="in" filter="fade">
                                          <p:cBhvr>
                                            <p:cTn id="41" dur="500"/>
                                            <p:tgtEl>
                                              <p:spTgt spid="12"/>
                                            </p:tgtEl>
                                          </p:cBhvr>
                                        </p:animEffect>
                                      </p:childTnLst>
                                    </p:cTn>
                                  </p:par>
                                </p:childTnLst>
                              </p:cTn>
                            </p:par>
                            <p:par>
                              <p:cTn id="42" fill="hold">
                                <p:stCondLst>
                                  <p:cond delay="4000"/>
                                </p:stCondLst>
                                <p:childTnLst>
                                  <p:par>
                                    <p:cTn id="43" presetID="52" presetClass="entr" presetSubtype="0"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Scale>
                                          <p:cBhvr>
                                            <p:cTn id="45" dur="5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500" decel="50000" fill="hold">
                                              <p:stCondLst>
                                                <p:cond delay="0"/>
                                              </p:stCondLst>
                                            </p:cTn>
                                            <p:tgtEl>
                                              <p:spTgt spid="15"/>
                                            </p:tgtEl>
                                            <p:attrNameLst>
                                              <p:attrName>ppt_x</p:attrName>
                                              <p:attrName>ppt_y</p:attrName>
                                            </p:attrNameLst>
                                          </p:cBhvr>
                                        </p:animMotion>
                                        <p:animEffect transition="in" filter="fade">
                                          <p:cBhvr>
                                            <p:cTn id="47" dur="500"/>
                                            <p:tgtEl>
                                              <p:spTgt spid="15"/>
                                            </p:tgtEl>
                                          </p:cBhvr>
                                        </p:animEffect>
                                      </p:childTnLst>
                                    </p:cTn>
                                  </p:par>
                                </p:childTnLst>
                              </p:cTn>
                            </p:par>
                            <p:par>
                              <p:cTn id="48" fill="hold">
                                <p:stCondLst>
                                  <p:cond delay="4500"/>
                                </p:stCondLst>
                                <p:childTnLst>
                                  <p:par>
                                    <p:cTn id="49" presetID="52"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Scale>
                                          <p:cBhvr>
                                            <p:cTn id="51"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500" decel="50000" fill="hold">
                                              <p:stCondLst>
                                                <p:cond delay="0"/>
                                              </p:stCondLst>
                                            </p:cTn>
                                            <p:tgtEl>
                                              <p:spTgt spid="18"/>
                                            </p:tgtEl>
                                            <p:attrNameLst>
                                              <p:attrName>ppt_x</p:attrName>
                                              <p:attrName>ppt_y</p:attrName>
                                            </p:attrNameLst>
                                          </p:cBhvr>
                                        </p:animMotion>
                                        <p:animEffect transition="in" filter="fade">
                                          <p:cBhvr>
                                            <p:cTn id="53" dur="500"/>
                                            <p:tgtEl>
                                              <p:spTgt spid="18"/>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par>
                                    <p:cTn id="58" presetID="22" presetClass="entr" presetSubtype="8" fill="hold" grpId="0" nodeType="withEffect">
                                      <p:stCondLst>
                                        <p:cond delay="200"/>
                                      </p:stCondLst>
                                      <p:childTnLst>
                                        <p:set>
                                          <p:cBhvr>
                                            <p:cTn id="59" dur="1" fill="hold">
                                              <p:stCondLst>
                                                <p:cond delay="0"/>
                                              </p:stCondLst>
                                            </p:cTn>
                                            <p:tgtEl>
                                              <p:spTgt spid="23"/>
                                            </p:tgtEl>
                                            <p:attrNameLst>
                                              <p:attrName>style.visibility</p:attrName>
                                            </p:attrNameLst>
                                          </p:cBhvr>
                                          <p:to>
                                            <p:strVal val="visible"/>
                                          </p:to>
                                        </p:set>
                                        <p:animEffect transition="in" filter="wipe(left)">
                                          <p:cBhvr>
                                            <p:cTn id="60" dur="500"/>
                                            <p:tgtEl>
                                              <p:spTgt spid="23"/>
                                            </p:tgtEl>
                                          </p:cBhvr>
                                        </p:animEffect>
                                      </p:childTnLst>
                                    </p:cTn>
                                  </p:par>
                                  <p:par>
                                    <p:cTn id="61" presetID="22" presetClass="entr" presetSubtype="8" fill="hold" grpId="0" nodeType="withEffect">
                                      <p:stCondLst>
                                        <p:cond delay="40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5500"/>
                                </p:stCondLst>
                                <p:childTnLst>
                                  <p:par>
                                    <p:cTn id="65" presetID="26" presetClass="emph" presetSubtype="0" repeatCount="30000" fill="hold" nodeType="afterEffect">
                                      <p:stCondLst>
                                        <p:cond delay="0"/>
                                      </p:stCondLst>
                                      <p:childTnLst>
                                        <p:animEffect transition="out" filter="fade">
                                          <p:cBhvr>
                                            <p:cTn id="66" dur="100" tmFilter="0, 0; .2, .5; .8, .5; 1, 0"/>
                                            <p:tgtEl>
                                              <p:spTgt spid="3"/>
                                            </p:tgtEl>
                                          </p:cBhvr>
                                        </p:animEffect>
                                        <p:animScale>
                                          <p:cBhvr>
                                            <p:cTn id="67" dur="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p:bldP spid="23" grpId="0"/>
          <p:bldP spid="24" grpId="0"/>
          <p:bldP spid="25" grpId="0"/>
          <p:bldP spid="28" grpId="0" animBg="1"/>
          <p:bldP spid="29"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4"/>
          <p:cNvGraphicFramePr/>
          <p:nvPr/>
        </p:nvGraphicFramePr>
        <p:xfrm>
          <a:off x="256558" y="2222472"/>
          <a:ext cx="4099312" cy="310555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15"/>
          <p:cNvSpPr/>
          <p:nvPr/>
        </p:nvSpPr>
        <p:spPr>
          <a:xfrm>
            <a:off x="340637" y="5410920"/>
            <a:ext cx="1169804" cy="328371"/>
          </a:xfrm>
          <a:prstGeom prst="rect">
            <a:avLst/>
          </a:prstGeom>
        </p:spPr>
        <p:txBody>
          <a:bodyPr wrap="square" lIns="121917" tIns="60958" rIns="121917" bIns="60958">
            <a:spAutoFit/>
          </a:bodyPr>
          <a:lstStyle/>
          <a:p>
            <a:pPr algn="ctr"/>
            <a:r>
              <a:rPr lang="zh-CN" altLang="en-US" sz="1300" dirty="0">
                <a:solidFill>
                  <a:schemeClr val="tx1">
                    <a:lumMod val="50000"/>
                    <a:lumOff val="50000"/>
                  </a:schemeClr>
                </a:solidFill>
                <a:latin typeface="+mn-ea"/>
                <a:cs typeface="Clear Sans Thin" panose="020B0203030202020304" pitchFamily="34" charset="0"/>
              </a:rPr>
              <a:t>添加标题</a:t>
            </a:r>
            <a:r>
              <a:rPr lang="en-US" sz="1300" dirty="0">
                <a:solidFill>
                  <a:schemeClr val="tx1">
                    <a:lumMod val="50000"/>
                    <a:lumOff val="50000"/>
                  </a:schemeClr>
                </a:solidFill>
                <a:latin typeface="+mn-ea"/>
                <a:cs typeface="Clear Sans Thin" panose="020B0203030202020304" pitchFamily="34" charset="0"/>
              </a:rPr>
              <a:t> 1</a:t>
            </a:r>
          </a:p>
        </p:txBody>
      </p:sp>
      <p:sp>
        <p:nvSpPr>
          <p:cNvPr id="4" name="Rectangle 16"/>
          <p:cNvSpPr/>
          <p:nvPr/>
        </p:nvSpPr>
        <p:spPr>
          <a:xfrm>
            <a:off x="1639239" y="5410920"/>
            <a:ext cx="1169804" cy="328371"/>
          </a:xfrm>
          <a:prstGeom prst="rect">
            <a:avLst/>
          </a:prstGeom>
        </p:spPr>
        <p:txBody>
          <a:bodyPr wrap="square" lIns="121917" tIns="60958" rIns="121917" bIns="60958">
            <a:spAutoFit/>
          </a:bodyPr>
          <a:lstStyle/>
          <a:p>
            <a:pPr algn="ctr"/>
            <a:r>
              <a:rPr lang="zh-CN" altLang="en-US" sz="1300" dirty="0">
                <a:solidFill>
                  <a:schemeClr val="tx1">
                    <a:lumMod val="50000"/>
                    <a:lumOff val="50000"/>
                  </a:schemeClr>
                </a:solidFill>
                <a:latin typeface="+mn-ea"/>
                <a:cs typeface="Clear Sans Thin" panose="020B0203030202020304" pitchFamily="34" charset="0"/>
              </a:rPr>
              <a:t>添加标题</a:t>
            </a:r>
            <a:r>
              <a:rPr lang="en-US" sz="1300" dirty="0">
                <a:solidFill>
                  <a:schemeClr val="tx1">
                    <a:lumMod val="50000"/>
                    <a:lumOff val="50000"/>
                  </a:schemeClr>
                </a:solidFill>
                <a:latin typeface="+mn-ea"/>
                <a:cs typeface="Clear Sans Thin" panose="020B0203030202020304" pitchFamily="34" charset="0"/>
              </a:rPr>
              <a:t> 2</a:t>
            </a:r>
          </a:p>
        </p:txBody>
      </p:sp>
      <p:sp>
        <p:nvSpPr>
          <p:cNvPr id="5" name="Rectangle 17"/>
          <p:cNvSpPr/>
          <p:nvPr/>
        </p:nvSpPr>
        <p:spPr>
          <a:xfrm>
            <a:off x="2809043" y="5410920"/>
            <a:ext cx="1169804" cy="328371"/>
          </a:xfrm>
          <a:prstGeom prst="rect">
            <a:avLst/>
          </a:prstGeom>
        </p:spPr>
        <p:txBody>
          <a:bodyPr wrap="square" lIns="121917" tIns="60958" rIns="121917" bIns="60958">
            <a:spAutoFit/>
          </a:bodyPr>
          <a:lstStyle/>
          <a:p>
            <a:pPr algn="ctr"/>
            <a:r>
              <a:rPr lang="zh-CN" altLang="en-US" sz="1300" dirty="0">
                <a:solidFill>
                  <a:schemeClr val="tx1">
                    <a:lumMod val="50000"/>
                    <a:lumOff val="50000"/>
                  </a:schemeClr>
                </a:solidFill>
                <a:latin typeface="+mn-ea"/>
                <a:cs typeface="Clear Sans Thin" panose="020B0203030202020304" pitchFamily="34" charset="0"/>
              </a:rPr>
              <a:t>添加标题</a:t>
            </a:r>
            <a:r>
              <a:rPr lang="en-US" sz="1300" dirty="0">
                <a:solidFill>
                  <a:schemeClr val="tx1">
                    <a:lumMod val="50000"/>
                    <a:lumOff val="50000"/>
                  </a:schemeClr>
                </a:solidFill>
                <a:latin typeface="+mn-ea"/>
                <a:cs typeface="Clear Sans Thin" panose="020B0203030202020304" pitchFamily="34" charset="0"/>
              </a:rPr>
              <a:t> 3</a:t>
            </a:r>
          </a:p>
        </p:txBody>
      </p:sp>
      <p:sp>
        <p:nvSpPr>
          <p:cNvPr id="6" name="TextBox 5"/>
          <p:cNvSpPr txBox="1"/>
          <p:nvPr/>
        </p:nvSpPr>
        <p:spPr>
          <a:xfrm>
            <a:off x="5394393" y="2014272"/>
            <a:ext cx="3705927" cy="903020"/>
          </a:xfrm>
          <a:prstGeom prst="rect">
            <a:avLst/>
          </a:prstGeom>
          <a:noFill/>
        </p:spPr>
        <p:txBody>
          <a:bodyPr wrap="square" lIns="121917" tIns="60958" rIns="121917" bIns="60958" rtlCol="0">
            <a:spAutoFit/>
          </a:bodyPr>
          <a:lstStyle/>
          <a:p>
            <a:r>
              <a:rPr lang="zh-CN" altLang="en-US" b="1" dirty="0">
                <a:solidFill>
                  <a:schemeClr val="accent3"/>
                </a:solidFill>
                <a:latin typeface="微软雅黑" panose="020B0503020204020204" pitchFamily="34" charset="-122"/>
                <a:ea typeface="微软雅黑" panose="020B0503020204020204" pitchFamily="34" charset="-122"/>
              </a:rPr>
              <a:t>填加标题</a:t>
            </a:r>
            <a:endParaRPr lang="en-US" altLang="zh-CN" b="1" dirty="0">
              <a:solidFill>
                <a:schemeClr val="accent3"/>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5396928" y="3472990"/>
            <a:ext cx="3705927" cy="903020"/>
          </a:xfrm>
          <a:prstGeom prst="rect">
            <a:avLst/>
          </a:prstGeom>
          <a:noFill/>
        </p:spPr>
        <p:txBody>
          <a:bodyPr wrap="square" lIns="121917" tIns="60958" rIns="121917" bIns="60958" rtlCol="0">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填加标题</a:t>
            </a:r>
            <a:endParaRPr lang="en-US" altLang="zh-CN" b="1" dirty="0">
              <a:solidFill>
                <a:schemeClr val="accent1"/>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5396928" y="4884782"/>
            <a:ext cx="3705927" cy="903020"/>
          </a:xfrm>
          <a:prstGeom prst="rect">
            <a:avLst/>
          </a:prstGeom>
          <a:noFill/>
        </p:spPr>
        <p:txBody>
          <a:bodyPr wrap="square" lIns="121917" tIns="60958" rIns="121917" bIns="60958" rtlCol="0">
            <a:spAutoFit/>
          </a:bodyPr>
          <a:lstStyle/>
          <a:p>
            <a:r>
              <a:rPr lang="zh-CN" altLang="en-US" b="1" dirty="0">
                <a:solidFill>
                  <a:schemeClr val="accent2"/>
                </a:solidFill>
                <a:latin typeface="微软雅黑" panose="020B0503020204020204" pitchFamily="34" charset="-122"/>
                <a:ea typeface="微软雅黑" panose="020B0503020204020204" pitchFamily="34" charset="-122"/>
              </a:rPr>
              <a:t>填加标题</a:t>
            </a:r>
            <a:endParaRPr lang="en-US" altLang="zh-CN" b="1" dirty="0">
              <a:solidFill>
                <a:schemeClr val="accent2"/>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4485861" y="3151649"/>
            <a:ext cx="4424997" cy="0"/>
          </a:xfrm>
          <a:prstGeom prst="line">
            <a:avLst/>
          </a:prstGeom>
          <a:noFill/>
          <a:ln w="9525" cap="flat" cmpd="sng" algn="ctr">
            <a:solidFill>
              <a:schemeClr val="tx1">
                <a:lumMod val="50000"/>
                <a:lumOff val="50000"/>
              </a:schemeClr>
            </a:solidFill>
            <a:prstDash val="dash"/>
          </a:ln>
          <a:effectLst/>
        </p:spPr>
      </p:cxnSp>
      <p:cxnSp>
        <p:nvCxnSpPr>
          <p:cNvPr id="10" name="直接连接符 9"/>
          <p:cNvCxnSpPr/>
          <p:nvPr/>
        </p:nvCxnSpPr>
        <p:spPr>
          <a:xfrm>
            <a:off x="4485047" y="4691587"/>
            <a:ext cx="4425812" cy="0"/>
          </a:xfrm>
          <a:prstGeom prst="line">
            <a:avLst/>
          </a:prstGeom>
          <a:noFill/>
          <a:ln w="9525" cap="flat" cmpd="sng" algn="ctr">
            <a:solidFill>
              <a:schemeClr val="tx1">
                <a:lumMod val="50000"/>
                <a:lumOff val="50000"/>
              </a:schemeClr>
            </a:solidFill>
            <a:prstDash val="dash"/>
          </a:ln>
          <a:effectLst/>
        </p:spPr>
      </p:cxnSp>
      <p:grpSp>
        <p:nvGrpSpPr>
          <p:cNvPr id="11" name="组合 10"/>
          <p:cNvGrpSpPr/>
          <p:nvPr/>
        </p:nvGrpSpPr>
        <p:grpSpPr>
          <a:xfrm>
            <a:off x="4430119" y="2064873"/>
            <a:ext cx="799160" cy="799449"/>
            <a:chOff x="4499992" y="267494"/>
            <a:chExt cx="599448" cy="599448"/>
          </a:xfrm>
        </p:grpSpPr>
        <p:grpSp>
          <p:nvGrpSpPr>
            <p:cNvPr id="12" name="组合 11"/>
            <p:cNvGrpSpPr/>
            <p:nvPr/>
          </p:nvGrpSpPr>
          <p:grpSpPr>
            <a:xfrm>
              <a:off x="4499992" y="267494"/>
              <a:ext cx="599448" cy="599448"/>
              <a:chOff x="4131160" y="713581"/>
              <a:chExt cx="881684" cy="881684"/>
            </a:xfrm>
          </p:grpSpPr>
          <p:sp>
            <p:nvSpPr>
              <p:cNvPr id="14" name="椭圆 13"/>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椭圆 14"/>
              <p:cNvSpPr/>
              <p:nvPr/>
            </p:nvSpPr>
            <p:spPr>
              <a:xfrm>
                <a:off x="4237176" y="819597"/>
                <a:ext cx="669652" cy="669652"/>
              </a:xfrm>
              <a:prstGeom prst="ellipse">
                <a:avLst/>
              </a:prstGeom>
              <a:solidFill>
                <a:schemeClr val="accent3"/>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3"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4450690" y="3472990"/>
            <a:ext cx="799160" cy="799449"/>
            <a:chOff x="5418452" y="307702"/>
            <a:chExt cx="599448" cy="599448"/>
          </a:xfrm>
        </p:grpSpPr>
        <p:grpSp>
          <p:nvGrpSpPr>
            <p:cNvPr id="17" name="组合 16"/>
            <p:cNvGrpSpPr/>
            <p:nvPr/>
          </p:nvGrpSpPr>
          <p:grpSpPr>
            <a:xfrm>
              <a:off x="5418452" y="307702"/>
              <a:ext cx="599448" cy="599448"/>
              <a:chOff x="4131160" y="713581"/>
              <a:chExt cx="881684" cy="881684"/>
            </a:xfrm>
          </p:grpSpPr>
          <p:sp>
            <p:nvSpPr>
              <p:cNvPr id="19" name="椭圆 18"/>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椭圆 19"/>
              <p:cNvSpPr/>
              <p:nvPr/>
            </p:nvSpPr>
            <p:spPr>
              <a:xfrm>
                <a:off x="4237176" y="819597"/>
                <a:ext cx="669652" cy="669652"/>
              </a:xfrm>
              <a:prstGeom prst="ellipse">
                <a:avLst/>
              </a:prstGeom>
              <a:solidFill>
                <a:schemeClr val="accent1"/>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8"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474360" y="4856850"/>
            <a:ext cx="799160" cy="799449"/>
            <a:chOff x="6516216" y="334289"/>
            <a:chExt cx="599448" cy="599448"/>
          </a:xfrm>
        </p:grpSpPr>
        <p:grpSp>
          <p:nvGrpSpPr>
            <p:cNvPr id="22" name="组合 21"/>
            <p:cNvGrpSpPr/>
            <p:nvPr/>
          </p:nvGrpSpPr>
          <p:grpSpPr>
            <a:xfrm>
              <a:off x="6516216" y="334289"/>
              <a:ext cx="599448" cy="599448"/>
              <a:chOff x="4131160" y="713581"/>
              <a:chExt cx="881684" cy="881684"/>
            </a:xfrm>
          </p:grpSpPr>
          <p:sp>
            <p:nvSpPr>
              <p:cNvPr id="24" name="椭圆 23"/>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椭圆 24"/>
              <p:cNvSpPr/>
              <p:nvPr/>
            </p:nvSpPr>
            <p:spPr>
              <a:xfrm>
                <a:off x="4237176" y="819597"/>
                <a:ext cx="669652" cy="669652"/>
              </a:xfrm>
              <a:prstGeom prst="ellipse">
                <a:avLst/>
              </a:prstGeom>
              <a:solidFill>
                <a:schemeClr val="accent2"/>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3" name="Freeform 13"/>
            <p:cNvSpPr>
              <a:spLocks noEditPoints="1"/>
            </p:cNvSpPr>
            <p:nvPr/>
          </p:nvSpPr>
          <p:spPr bwMode="auto">
            <a:xfrm>
              <a:off x="6723586" y="474407"/>
              <a:ext cx="184708" cy="34046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sp>
        <p:nvSpPr>
          <p:cNvPr id="28" name="等腰三角形 27"/>
          <p:cNvSpPr/>
          <p:nvPr/>
        </p:nvSpPr>
        <p:spPr>
          <a:xfrm rot="5400000">
            <a:off x="2988366" y="351183"/>
            <a:ext cx="304800" cy="265043"/>
          </a:xfrm>
          <a:prstGeom prst="triangle">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rtlCol="0" anchor="ctr"/>
          <a:lstStyle/>
          <a:p>
            <a:pPr algn="ctr"/>
            <a:endParaRPr lang="zh-CN" altLang="en-US" kern="0">
              <a:solidFill>
                <a:sysClr val="window" lastClr="FFFFFF"/>
              </a:solidFill>
              <a:latin typeface="Agency FB" panose="020B0503020202020204"/>
            </a:endParaRPr>
          </a:p>
        </p:txBody>
      </p:sp>
      <p:sp>
        <p:nvSpPr>
          <p:cNvPr id="29" name="TextBox 28"/>
          <p:cNvSpPr txBox="1"/>
          <p:nvPr/>
        </p:nvSpPr>
        <p:spPr>
          <a:xfrm>
            <a:off x="3428866" y="283649"/>
            <a:ext cx="2646878" cy="461665"/>
          </a:xfrm>
          <a:prstGeom prst="rect">
            <a:avLst/>
          </a:prstGeom>
          <a:noFill/>
        </p:spPr>
        <p:txBody>
          <a:bodyPr wrap="none" rtlCol="0">
            <a:spAutoFit/>
          </a:bodyPr>
          <a:lstStyle/>
          <a:p>
            <a:r>
              <a:rPr lang="zh-CN" altLang="en-US" sz="2400" dirty="0" smtClean="0">
                <a:solidFill>
                  <a:schemeClr val="accent1"/>
                </a:solidFill>
                <a:latin typeface="微软雅黑" panose="020B0503020204020204" pitchFamily="34" charset="-122"/>
                <a:ea typeface="微软雅黑" panose="020B0503020204020204" pitchFamily="34" charset="-122"/>
              </a:rPr>
              <a:t>添加本页标题文本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25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250"/>
                                        <p:tgtEl>
                                          <p:spTgt spid="29"/>
                                        </p:tgtEl>
                                      </p:cBhvr>
                                    </p:animEffect>
                                  </p:childTnLst>
                                </p:cTn>
                              </p:par>
                              <p:par>
                                <p:cTn id="12" presetID="2" presetClass="entr" presetSubtype="4" fill="hold" grpId="0" nodeType="withEffect">
                                  <p:stCondLst>
                                    <p:cond delay="4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22" presetClass="entr" presetSubtype="8" fill="hold" nodeType="with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10" presetClass="entr" presetSubtype="0" fill="hold"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22" presetClass="entr" presetSubtype="8" fill="hold" nodeType="withEffect">
                                  <p:stCondLst>
                                    <p:cond delay="100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par>
                                <p:cTn id="41" presetID="10" presetClass="entr" presetSubtype="0" fill="hold" nodeType="withEffect">
                                  <p:stCondLst>
                                    <p:cond delay="100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150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par>
                                <p:cTn id="47" presetID="10" presetClass="entr" presetSubtype="0" fill="hold" nodeType="withEffect">
                                  <p:stCondLst>
                                    <p:cond delay="150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4" grpId="0"/>
      <p:bldP spid="5" grpId="0"/>
      <p:bldP spid="6" grpId="0"/>
      <p:bldP spid="7" grpId="0"/>
      <p:bldP spid="8" grpId="0"/>
      <p:bldP spid="28" grpId="0" animBg="1"/>
      <p:bldP spid="2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不"/>
          <p:cNvPicPr>
            <a:picLocks noChangeAspect="1"/>
          </p:cNvPicPr>
          <p:nvPr/>
        </p:nvPicPr>
        <p:blipFill>
          <a:blip r:embed="rId3"/>
          <a:srcRect b="8617"/>
          <a:stretch>
            <a:fillRect/>
          </a:stretch>
        </p:blipFill>
        <p:spPr>
          <a:xfrm>
            <a:off x="0" y="696595"/>
            <a:ext cx="9100820" cy="5118100"/>
          </a:xfrm>
          <a:prstGeom prst="rect">
            <a:avLst/>
          </a:prstGeom>
        </p:spPr>
      </p:pic>
      <p:grpSp>
        <p:nvGrpSpPr>
          <p:cNvPr id="44" name="组合 43"/>
          <p:cNvGrpSpPr/>
          <p:nvPr/>
        </p:nvGrpSpPr>
        <p:grpSpPr>
          <a:xfrm>
            <a:off x="2566266" y="1035453"/>
            <a:ext cx="3741377" cy="3741377"/>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6" name="椭圆 4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68" name="TextBox 67"/>
          <p:cNvSpPr txBox="1"/>
          <p:nvPr/>
        </p:nvSpPr>
        <p:spPr>
          <a:xfrm>
            <a:off x="2834986" y="2987133"/>
            <a:ext cx="3262432" cy="707886"/>
          </a:xfrm>
          <a:prstGeom prst="rect">
            <a:avLst/>
          </a:prstGeom>
          <a:noFill/>
        </p:spPr>
        <p:txBody>
          <a:bodyPr wrap="none" rtlCol="0">
            <a:spAutoFit/>
          </a:bodyPr>
          <a:lstStyle/>
          <a:p>
            <a:r>
              <a:rPr lang="zh-CN" altLang="en-US" sz="4000" b="1" dirty="0" smtClean="0">
                <a:solidFill>
                  <a:srgbClr val="002060"/>
                </a:solidFill>
                <a:effectLst>
                  <a:outerShdw blurRad="60007" dist="310007" dir="7680000" sy="30000" kx="1300200" algn="ctr" rotWithShape="0">
                    <a:prstClr val="black">
                      <a:alpha val="32000"/>
                    </a:prstClr>
                  </a:outerShdw>
                </a:effectLst>
                <a:latin typeface="方正姚体" panose="02010601030101010101" pitchFamily="2" charset="-122"/>
                <a:ea typeface="方正姚体" panose="02010601030101010101" pitchFamily="2" charset="-122"/>
              </a:rPr>
              <a:t>敬请批评指正</a:t>
            </a:r>
            <a:endParaRPr lang="zh-CN" altLang="en-US" sz="4000" b="1" dirty="0">
              <a:solidFill>
                <a:srgbClr val="002060"/>
              </a:solidFill>
              <a:effectLst>
                <a:outerShdw blurRad="60007" dist="310007" dir="7680000" sy="30000" kx="1300200" algn="ctr" rotWithShape="0">
                  <a:prstClr val="black">
                    <a:alpha val="32000"/>
                  </a:prstClr>
                </a:outerShdw>
              </a:effectLst>
              <a:latin typeface="方正姚体" panose="02010601030101010101" pitchFamily="2" charset="-122"/>
              <a:ea typeface="方正姚体" panose="02010601030101010101" pitchFamily="2" charset="-122"/>
            </a:endParaRPr>
          </a:p>
        </p:txBody>
      </p:sp>
      <p:cxnSp>
        <p:nvCxnSpPr>
          <p:cNvPr id="69" name="直接连接符 68"/>
          <p:cNvCxnSpPr/>
          <p:nvPr/>
        </p:nvCxnSpPr>
        <p:spPr>
          <a:xfrm>
            <a:off x="2929474" y="2945568"/>
            <a:ext cx="3042416" cy="0"/>
          </a:xfrm>
          <a:prstGeom prst="line">
            <a:avLst/>
          </a:prstGeom>
          <a:noFill/>
          <a:ln w="28575" cap="flat" cmpd="sng" algn="ctr">
            <a:solidFill>
              <a:schemeClr val="accent1"/>
            </a:solidFill>
            <a:prstDash val="solid"/>
          </a:ln>
          <a:effectLst/>
        </p:spPr>
      </p:cxnSp>
      <p:sp>
        <p:nvSpPr>
          <p:cNvPr id="70" name="TextBox 69"/>
          <p:cNvSpPr txBox="1"/>
          <p:nvPr/>
        </p:nvSpPr>
        <p:spPr>
          <a:xfrm>
            <a:off x="3151433" y="1885089"/>
            <a:ext cx="2646878" cy="830997"/>
          </a:xfrm>
          <a:prstGeom prst="rect">
            <a:avLst/>
          </a:prstGeom>
          <a:noFill/>
        </p:spPr>
        <p:txBody>
          <a:bodyPr wrap="none" rtlCol="0">
            <a:spAutoFit/>
          </a:bodyPr>
          <a:lstStyle/>
          <a:p>
            <a:r>
              <a:rPr lang="zh-CN" altLang="en-US" sz="4800" b="1" dirty="0" smtClean="0">
                <a:solidFill>
                  <a:schemeClr val="accent3"/>
                </a:solidFill>
                <a:latin typeface="+mn-ea"/>
              </a:rPr>
              <a:t>谢谢聆听</a:t>
            </a:r>
            <a:endParaRPr lang="zh-CN" altLang="en-US" sz="4800" b="1" dirty="0">
              <a:solidFill>
                <a:schemeClr val="accent3"/>
              </a:solidFill>
              <a:latin typeface="+mn-ea"/>
            </a:endParaRPr>
          </a:p>
        </p:txBody>
      </p:sp>
      <p:sp>
        <p:nvSpPr>
          <p:cNvPr id="92" name="椭圆 91"/>
          <p:cNvSpPr/>
          <p:nvPr/>
        </p:nvSpPr>
        <p:spPr>
          <a:xfrm rot="10498052">
            <a:off x="1565258" y="4789793"/>
            <a:ext cx="563789" cy="563789"/>
          </a:xfrm>
          <a:prstGeom prst="ellipse">
            <a:avLst/>
          </a:prstGeom>
          <a:solidFill>
            <a:schemeClr val="accent4"/>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5" name="椭圆 94"/>
          <p:cNvSpPr/>
          <p:nvPr/>
        </p:nvSpPr>
        <p:spPr>
          <a:xfrm rot="10498052">
            <a:off x="2318615" y="5446285"/>
            <a:ext cx="228599" cy="228599"/>
          </a:xfrm>
          <a:prstGeom prst="ellipse">
            <a:avLst/>
          </a:prstGeom>
          <a:solidFill>
            <a:schemeClr val="accent5"/>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96" name="组合 95"/>
          <p:cNvGrpSpPr/>
          <p:nvPr/>
        </p:nvGrpSpPr>
        <p:grpSpPr>
          <a:xfrm>
            <a:off x="2134226" y="4225782"/>
            <a:ext cx="845906" cy="845906"/>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8" name="椭圆 9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99" name="组合 98"/>
          <p:cNvGrpSpPr/>
          <p:nvPr/>
        </p:nvGrpSpPr>
        <p:grpSpPr>
          <a:xfrm>
            <a:off x="990789" y="4320639"/>
            <a:ext cx="310515" cy="310515"/>
            <a:chOff x="304800" y="673100"/>
            <a:chExt cx="4000500" cy="4000500"/>
          </a:xfrm>
          <a:effectLst>
            <a:outerShdw blurRad="444500" dist="254000" dir="8100000" algn="tr" rotWithShape="0">
              <a:prstClr val="black">
                <a:alpha val="50000"/>
              </a:prstClr>
            </a:outerShdw>
          </a:effectLst>
        </p:grpSpPr>
        <p:sp>
          <p:nvSpPr>
            <p:cNvPr id="100" name="同心圆 9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1" name="椭圆 10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02" name="组合 101"/>
          <p:cNvGrpSpPr/>
          <p:nvPr/>
        </p:nvGrpSpPr>
        <p:grpSpPr>
          <a:xfrm>
            <a:off x="2843749" y="5150987"/>
            <a:ext cx="310515" cy="310515"/>
            <a:chOff x="304800" y="673100"/>
            <a:chExt cx="4000500" cy="4000500"/>
          </a:xfrm>
          <a:effectLst>
            <a:outerShdw blurRad="444500" dist="254000" dir="8100000" algn="tr" rotWithShape="0">
              <a:prstClr val="black">
                <a:alpha val="50000"/>
              </a:prstClr>
            </a:outerShdw>
          </a:effectLst>
        </p:grpSpPr>
        <p:sp>
          <p:nvSpPr>
            <p:cNvPr id="103" name="同心圆 10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4" name="椭圆 10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05" name="椭圆 104"/>
          <p:cNvSpPr/>
          <p:nvPr/>
        </p:nvSpPr>
        <p:spPr>
          <a:xfrm rot="10498052">
            <a:off x="1830878" y="4082454"/>
            <a:ext cx="228599" cy="228599"/>
          </a:xfrm>
          <a:prstGeom prst="ellipse">
            <a:avLst/>
          </a:prstGeom>
          <a:solidFill>
            <a:schemeClr val="accent1"/>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06" name="组合 105"/>
          <p:cNvGrpSpPr/>
          <p:nvPr/>
        </p:nvGrpSpPr>
        <p:grpSpPr>
          <a:xfrm>
            <a:off x="1168880" y="5339903"/>
            <a:ext cx="441364" cy="441364"/>
            <a:chOff x="304800" y="673100"/>
            <a:chExt cx="4000500" cy="4000500"/>
          </a:xfrm>
          <a:effectLst>
            <a:outerShdw blurRad="444500" dist="2540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8" name="椭圆 10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09" name="椭圆 108"/>
          <p:cNvSpPr/>
          <p:nvPr/>
        </p:nvSpPr>
        <p:spPr>
          <a:xfrm rot="10498052">
            <a:off x="809912" y="4958250"/>
            <a:ext cx="303658" cy="303658"/>
          </a:xfrm>
          <a:prstGeom prst="ellipse">
            <a:avLst/>
          </a:prstGeom>
          <a:solidFill>
            <a:schemeClr val="accent3"/>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10" name="组合 109"/>
          <p:cNvGrpSpPr/>
          <p:nvPr/>
        </p:nvGrpSpPr>
        <p:grpSpPr>
          <a:xfrm>
            <a:off x="3383008" y="4934093"/>
            <a:ext cx="310515" cy="310515"/>
            <a:chOff x="304800" y="673100"/>
            <a:chExt cx="4000500" cy="4000500"/>
          </a:xfrm>
          <a:effectLst>
            <a:outerShdw blurRad="444500" dist="254000" dir="8100000" algn="tr" rotWithShape="0">
              <a:prstClr val="black">
                <a:alpha val="50000"/>
              </a:prstClr>
            </a:outerShdw>
          </a:effectLst>
        </p:grpSpPr>
        <p:sp>
          <p:nvSpPr>
            <p:cNvPr id="111" name="同心圆 1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12" name="椭圆 11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13" name="椭圆 112"/>
          <p:cNvSpPr/>
          <p:nvPr/>
        </p:nvSpPr>
        <p:spPr>
          <a:xfrm rot="10498052">
            <a:off x="3573973" y="5532145"/>
            <a:ext cx="192350" cy="192350"/>
          </a:xfrm>
          <a:prstGeom prst="ellipse">
            <a:avLst/>
          </a:prstGeom>
          <a:solidFill>
            <a:schemeClr val="accent2"/>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4" name="椭圆 113"/>
          <p:cNvSpPr/>
          <p:nvPr/>
        </p:nvSpPr>
        <p:spPr>
          <a:xfrm rot="10498052">
            <a:off x="364029" y="5605256"/>
            <a:ext cx="228599" cy="228599"/>
          </a:xfrm>
          <a:prstGeom prst="ellipse">
            <a:avLst/>
          </a:prstGeom>
          <a:solidFill>
            <a:srgbClr val="4F81BD">
              <a:lumMod val="50000"/>
            </a:srgbClr>
          </a:solidFill>
          <a:ln w="25400" cap="flat" cmpd="sng" algn="ctr">
            <a:solidFill>
              <a:srgbClr val="1F497D"/>
            </a:solid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5" name="椭圆 114"/>
          <p:cNvSpPr/>
          <p:nvPr/>
        </p:nvSpPr>
        <p:spPr>
          <a:xfrm rot="10498052">
            <a:off x="6480158" y="4819827"/>
            <a:ext cx="563789" cy="563789"/>
          </a:xfrm>
          <a:prstGeom prst="ellipse">
            <a:avLst/>
          </a:prstGeom>
          <a:solidFill>
            <a:schemeClr val="accent2"/>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6" name="椭圆 115"/>
          <p:cNvSpPr/>
          <p:nvPr/>
        </p:nvSpPr>
        <p:spPr>
          <a:xfrm rot="10498052">
            <a:off x="7233515" y="5476319"/>
            <a:ext cx="228599" cy="228599"/>
          </a:xfrm>
          <a:prstGeom prst="ellipse">
            <a:avLst/>
          </a:prstGeom>
          <a:solidFill>
            <a:schemeClr val="accent4"/>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17" name="组合 116"/>
          <p:cNvGrpSpPr/>
          <p:nvPr/>
        </p:nvGrpSpPr>
        <p:grpSpPr>
          <a:xfrm>
            <a:off x="7049126" y="4255816"/>
            <a:ext cx="845906" cy="845906"/>
            <a:chOff x="304800" y="673100"/>
            <a:chExt cx="4000500" cy="4000500"/>
          </a:xfrm>
          <a:effectLst>
            <a:outerShdw blurRad="444500" dist="254000" dir="8100000" algn="tr" rotWithShape="0">
              <a:prstClr val="black">
                <a:alpha val="50000"/>
              </a:prstClr>
            </a:outerShdw>
          </a:effectLst>
        </p:grpSpPr>
        <p:sp>
          <p:nvSpPr>
            <p:cNvPr id="118" name="同心圆 11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19" name="椭圆 11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20" name="组合 119"/>
          <p:cNvGrpSpPr/>
          <p:nvPr/>
        </p:nvGrpSpPr>
        <p:grpSpPr>
          <a:xfrm>
            <a:off x="5905689" y="4350673"/>
            <a:ext cx="310515" cy="310515"/>
            <a:chOff x="304800" y="673100"/>
            <a:chExt cx="4000500" cy="4000500"/>
          </a:xfrm>
          <a:effectLst>
            <a:outerShdw blurRad="444500" dist="254000" dir="8100000" algn="tr" rotWithShape="0">
              <a:prstClr val="black">
                <a:alpha val="50000"/>
              </a:prstClr>
            </a:outerShdw>
          </a:effectLst>
        </p:grpSpPr>
        <p:sp>
          <p:nvSpPr>
            <p:cNvPr id="121" name="同心圆 12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22" name="椭圆 12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23" name="组合 122"/>
          <p:cNvGrpSpPr/>
          <p:nvPr/>
        </p:nvGrpSpPr>
        <p:grpSpPr>
          <a:xfrm>
            <a:off x="7758649" y="5181021"/>
            <a:ext cx="310515" cy="310515"/>
            <a:chOff x="304800" y="673100"/>
            <a:chExt cx="4000500" cy="4000500"/>
          </a:xfrm>
          <a:effectLst>
            <a:outerShdw blurRad="444500" dist="254000" dir="8100000" algn="tr" rotWithShape="0">
              <a:prstClr val="black">
                <a:alpha val="50000"/>
              </a:prstClr>
            </a:outerShdw>
          </a:effectLst>
        </p:grpSpPr>
        <p:sp>
          <p:nvSpPr>
            <p:cNvPr id="124" name="同心圆 12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25" name="椭圆 12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26" name="椭圆 125"/>
          <p:cNvSpPr/>
          <p:nvPr/>
        </p:nvSpPr>
        <p:spPr>
          <a:xfrm rot="10498052">
            <a:off x="6745778" y="4112488"/>
            <a:ext cx="228599" cy="228599"/>
          </a:xfrm>
          <a:prstGeom prst="ellipse">
            <a:avLst/>
          </a:prstGeom>
          <a:solidFill>
            <a:schemeClr val="accent1"/>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27" name="组合 126"/>
          <p:cNvGrpSpPr/>
          <p:nvPr/>
        </p:nvGrpSpPr>
        <p:grpSpPr>
          <a:xfrm>
            <a:off x="6083780" y="5369937"/>
            <a:ext cx="441364" cy="441364"/>
            <a:chOff x="304800" y="673100"/>
            <a:chExt cx="4000500" cy="4000500"/>
          </a:xfrm>
          <a:effectLst>
            <a:outerShdw blurRad="444500" dist="254000" dir="8100000" algn="tr" rotWithShape="0">
              <a:prstClr val="black">
                <a:alpha val="50000"/>
              </a:prstClr>
            </a:outerShdw>
          </a:effectLst>
        </p:grpSpPr>
        <p:sp>
          <p:nvSpPr>
            <p:cNvPr id="128" name="同心圆 1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29" name="椭圆 12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30" name="椭圆 129"/>
          <p:cNvSpPr/>
          <p:nvPr/>
        </p:nvSpPr>
        <p:spPr>
          <a:xfrm rot="10498052">
            <a:off x="5724812" y="4988284"/>
            <a:ext cx="303658" cy="303658"/>
          </a:xfrm>
          <a:prstGeom prst="ellipse">
            <a:avLst/>
          </a:prstGeom>
          <a:solidFill>
            <a:schemeClr val="accent3"/>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31" name="组合 130"/>
          <p:cNvGrpSpPr/>
          <p:nvPr/>
        </p:nvGrpSpPr>
        <p:grpSpPr>
          <a:xfrm>
            <a:off x="8297908" y="4964127"/>
            <a:ext cx="310515" cy="310515"/>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33" name="椭圆 13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34" name="椭圆 133"/>
          <p:cNvSpPr/>
          <p:nvPr/>
        </p:nvSpPr>
        <p:spPr>
          <a:xfrm rot="10498052">
            <a:off x="8488873" y="5562179"/>
            <a:ext cx="192350" cy="192350"/>
          </a:xfrm>
          <a:prstGeom prst="ellipse">
            <a:avLst/>
          </a:prstGeom>
          <a:solidFill>
            <a:srgbClr val="4F81BD">
              <a:lumMod val="50000"/>
            </a:srgbClr>
          </a:solidFill>
          <a:ln w="25400" cap="flat" cmpd="sng" algn="ctr">
            <a:solidFill>
              <a:srgbClr val="1F497D"/>
            </a:solid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35" name="椭圆 134"/>
          <p:cNvSpPr/>
          <p:nvPr/>
        </p:nvSpPr>
        <p:spPr>
          <a:xfrm rot="10498052">
            <a:off x="5278929" y="5635290"/>
            <a:ext cx="228599" cy="228599"/>
          </a:xfrm>
          <a:prstGeom prst="ellipse">
            <a:avLst/>
          </a:prstGeom>
          <a:solidFill>
            <a:schemeClr val="accent1"/>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89027 -0.68768 L 3.61111E-6 2.94717E-6 " pathEditMode="relative" rAng="0" ptsTypes="AA">
                                      <p:cBhvr>
                                        <p:cTn id="6" dur="2500" fill="hold"/>
                                        <p:tgtEl>
                                          <p:spTgt spid="44"/>
                                        </p:tgtEl>
                                        <p:attrNameLst>
                                          <p:attrName>ppt_x</p:attrName>
                                          <p:attrName>ppt_y</p:attrName>
                                        </p:attrNameLst>
                                      </p:cBhvr>
                                      <p:rCtr x="-44514" y="34384"/>
                                    </p:animMotion>
                                  </p:childTnLst>
                                </p:cTn>
                              </p:par>
                            </p:childTnLst>
                          </p:cTn>
                        </p:par>
                        <p:par>
                          <p:cTn id="7" fill="hold">
                            <p:stCondLst>
                              <p:cond delay="2500"/>
                            </p:stCondLst>
                            <p:childTnLst>
                              <p:par>
                                <p:cTn id="8" presetID="10" presetClass="entr" presetSubtype="0" fill="hold" grpId="0" nodeType="afterEffect">
                                  <p:stCondLst>
                                    <p:cond delay="0"/>
                                  </p:stCondLst>
                                  <p:iterate type="lt">
                                    <p:tmPct val="0"/>
                                  </p:iterate>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par>
                                <p:cTn id="11" presetID="22" presetClass="entr" presetSubtype="8"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wipe(left)">
                                      <p:cBhvr>
                                        <p:cTn id="13" dur="500"/>
                                        <p:tgtEl>
                                          <p:spTgt spid="69"/>
                                        </p:tgtEl>
                                      </p:cBhvr>
                                    </p:animEffect>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68"/>
                                        </p:tgtEl>
                                        <p:attrNameLst>
                                          <p:attrName>style.visibility</p:attrName>
                                        </p:attrNameLst>
                                      </p:cBhvr>
                                      <p:to>
                                        <p:strVal val="visible"/>
                                      </p:to>
                                    </p:set>
                                    <p:animEffect transition="in" filter="fade">
                                      <p:cBhvr>
                                        <p:cTn id="17" dur="1000"/>
                                        <p:tgtEl>
                                          <p:spTgt spid="68"/>
                                        </p:tgtEl>
                                      </p:cBhvr>
                                    </p:animEffect>
                                  </p:childTnLst>
                                </p:cTn>
                              </p:par>
                              <p:par>
                                <p:cTn id="18" presetID="42" presetClass="path" presetSubtype="0" accel="50000" decel="50000" fill="hold" grpId="0" nodeType="withEffect">
                                  <p:stCondLst>
                                    <p:cond delay="0"/>
                                  </p:stCondLst>
                                  <p:childTnLst>
                                    <p:animMotion origin="layout" path="M 1.11458 -0.82685 L 3.88889E-6 -1.85185E-6 " pathEditMode="relative" rAng="0" ptsTypes="AA">
                                      <p:cBhvr>
                                        <p:cTn id="19" dur="2000" fill="hold"/>
                                        <p:tgtEl>
                                          <p:spTgt spid="115"/>
                                        </p:tgtEl>
                                        <p:attrNameLst>
                                          <p:attrName>ppt_x</p:attrName>
                                          <p:attrName>ppt_y</p:attrName>
                                        </p:attrNameLst>
                                      </p:cBhvr>
                                      <p:rCtr x="-55729" y="41327"/>
                                    </p:animMotion>
                                  </p:childTnLst>
                                </p:cTn>
                              </p:par>
                              <p:par>
                                <p:cTn id="20" presetID="42" presetClass="path" presetSubtype="0" accel="50000" decel="50000" fill="hold" nodeType="withEffect">
                                  <p:stCondLst>
                                    <p:cond delay="0"/>
                                  </p:stCondLst>
                                  <p:childTnLst>
                                    <p:animMotion origin="layout" path="M 1.11267 -0.5607 L -5.55556E-7 2.03892E-7 " pathEditMode="relative" rAng="0" ptsTypes="AA">
                                      <p:cBhvr>
                                        <p:cTn id="21" dur="2000" fill="hold"/>
                                        <p:tgtEl>
                                          <p:spTgt spid="123"/>
                                        </p:tgtEl>
                                        <p:attrNameLst>
                                          <p:attrName>ppt_x</p:attrName>
                                          <p:attrName>ppt_y</p:attrName>
                                        </p:attrNameLst>
                                      </p:cBhvr>
                                      <p:rCtr x="-55642" y="28020"/>
                                    </p:animMotion>
                                  </p:childTnLst>
                                </p:cTn>
                              </p:par>
                              <p:par>
                                <p:cTn id="22" presetID="42" presetClass="path" presetSubtype="0" accel="50000" decel="50000" fill="hold" nodeType="withEffect">
                                  <p:stCondLst>
                                    <p:cond delay="0"/>
                                  </p:stCondLst>
                                  <p:childTnLst>
                                    <p:animMotion origin="layout" path="M 1.16511 -0.74143 L -3.61111E-6 4.43312E-6 " pathEditMode="relative" rAng="0" ptsTypes="AA">
                                      <p:cBhvr>
                                        <p:cTn id="23" dur="2000" fill="hold"/>
                                        <p:tgtEl>
                                          <p:spTgt spid="117"/>
                                        </p:tgtEl>
                                        <p:attrNameLst>
                                          <p:attrName>ppt_x</p:attrName>
                                          <p:attrName>ppt_y</p:attrName>
                                        </p:attrNameLst>
                                      </p:cBhvr>
                                      <p:rCtr x="-58264" y="37071"/>
                                    </p:animMotion>
                                  </p:childTnLst>
                                </p:cTn>
                              </p:par>
                              <p:par>
                                <p:cTn id="24" presetID="42" presetClass="path" presetSubtype="0" accel="50000" decel="50000" fill="hold" grpId="0" nodeType="withEffect">
                                  <p:stCondLst>
                                    <p:cond delay="0"/>
                                  </p:stCondLst>
                                  <p:childTnLst>
                                    <p:animMotion origin="layout" path="M 1.05712 -0.81186 L -0.01424 -0.02255 " pathEditMode="relative" rAng="0" ptsTypes="AA">
                                      <p:cBhvr>
                                        <p:cTn id="25" dur="2000" fill="hold"/>
                                        <p:tgtEl>
                                          <p:spTgt spid="116"/>
                                        </p:tgtEl>
                                        <p:attrNameLst>
                                          <p:attrName>ppt_x</p:attrName>
                                          <p:attrName>ppt_y</p:attrName>
                                        </p:attrNameLst>
                                      </p:cBhvr>
                                      <p:rCtr x="-53576" y="39450"/>
                                    </p:animMotion>
                                  </p:childTnLst>
                                </p:cTn>
                              </p:par>
                              <p:par>
                                <p:cTn id="26" presetID="42" presetClass="path" presetSubtype="0" accel="50000" decel="50000" fill="hold" nodeType="withEffect">
                                  <p:stCondLst>
                                    <p:cond delay="0"/>
                                  </p:stCondLst>
                                  <p:childTnLst>
                                    <p:animMotion origin="layout" path="M 1.22951 -0.81173 L 0 -2.46914E-6 " pathEditMode="relative" rAng="0" ptsTypes="AA">
                                      <p:cBhvr>
                                        <p:cTn id="27" dur="2000" fill="hold"/>
                                        <p:tgtEl>
                                          <p:spTgt spid="120"/>
                                        </p:tgtEl>
                                        <p:attrNameLst>
                                          <p:attrName>ppt_x</p:attrName>
                                          <p:attrName>ppt_y</p:attrName>
                                        </p:attrNameLst>
                                      </p:cBhvr>
                                      <p:rCtr x="-61476" y="40586"/>
                                    </p:animMotion>
                                  </p:childTnLst>
                                </p:cTn>
                              </p:par>
                              <p:par>
                                <p:cTn id="28" presetID="42" presetClass="path" presetSubtype="0" accel="50000" decel="50000" fill="hold" grpId="0" nodeType="withEffect">
                                  <p:stCondLst>
                                    <p:cond delay="0"/>
                                  </p:stCondLst>
                                  <p:childTnLst>
                                    <p:animMotion origin="layout" path="M 1.05712 -0.81186 L -0.01424 -0.02255 " pathEditMode="relative" rAng="0" ptsTypes="AA">
                                      <p:cBhvr>
                                        <p:cTn id="29" dur="2000" fill="hold"/>
                                        <p:tgtEl>
                                          <p:spTgt spid="126"/>
                                        </p:tgtEl>
                                        <p:attrNameLst>
                                          <p:attrName>ppt_x</p:attrName>
                                          <p:attrName>ppt_y</p:attrName>
                                        </p:attrNameLst>
                                      </p:cBhvr>
                                      <p:rCtr x="-53576" y="39450"/>
                                    </p:animMotion>
                                  </p:childTnLst>
                                </p:cTn>
                              </p:par>
                              <p:par>
                                <p:cTn id="30" presetID="42" presetClass="path" presetSubtype="0" accel="50000" decel="50000" fill="hold" nodeType="withEffect">
                                  <p:stCondLst>
                                    <p:cond delay="0"/>
                                  </p:stCondLst>
                                  <p:childTnLst>
                                    <p:animMotion origin="layout" path="M 0.93194 -0.36577 L -2.77778E-7 5.68428E-7 " pathEditMode="relative" rAng="0" ptsTypes="AA">
                                      <p:cBhvr>
                                        <p:cTn id="31" dur="2000" fill="hold"/>
                                        <p:tgtEl>
                                          <p:spTgt spid="127"/>
                                        </p:tgtEl>
                                        <p:attrNameLst>
                                          <p:attrName>ppt_x</p:attrName>
                                          <p:attrName>ppt_y</p:attrName>
                                        </p:attrNameLst>
                                      </p:cBhvr>
                                      <p:rCtr x="-46597" y="18289"/>
                                    </p:animMotion>
                                  </p:childTnLst>
                                </p:cTn>
                              </p:par>
                              <p:par>
                                <p:cTn id="32" presetID="42" presetClass="path" presetSubtype="0" accel="50000" decel="50000" fill="hold" grpId="0" nodeType="withEffect">
                                  <p:stCondLst>
                                    <p:cond delay="0"/>
                                  </p:stCondLst>
                                  <p:childTnLst>
                                    <p:animMotion origin="layout" path="M 1.05712 -0.81186 L -0.01424 -0.02255 " pathEditMode="relative" rAng="0" ptsTypes="AA">
                                      <p:cBhvr>
                                        <p:cTn id="33" dur="2000" fill="hold"/>
                                        <p:tgtEl>
                                          <p:spTgt spid="130"/>
                                        </p:tgtEl>
                                        <p:attrNameLst>
                                          <p:attrName>ppt_x</p:attrName>
                                          <p:attrName>ppt_y</p:attrName>
                                        </p:attrNameLst>
                                      </p:cBhvr>
                                      <p:rCtr x="-53576" y="39450"/>
                                    </p:animMotion>
                                  </p:childTnLst>
                                </p:cTn>
                              </p:par>
                              <p:par>
                                <p:cTn id="34" presetID="42" presetClass="path" presetSubtype="0" accel="50000" decel="50000" fill="hold" nodeType="withEffect">
                                  <p:stCondLst>
                                    <p:cond delay="0"/>
                                  </p:stCondLst>
                                  <p:childTnLst>
                                    <p:animMotion origin="layout" path="M 0.93194 -0.36577 L -2.77778E-7 5.68428E-7 " pathEditMode="relative" rAng="0" ptsTypes="AA">
                                      <p:cBhvr>
                                        <p:cTn id="35" dur="2000" fill="hold"/>
                                        <p:tgtEl>
                                          <p:spTgt spid="131"/>
                                        </p:tgtEl>
                                        <p:attrNameLst>
                                          <p:attrName>ppt_x</p:attrName>
                                          <p:attrName>ppt_y</p:attrName>
                                        </p:attrNameLst>
                                      </p:cBhvr>
                                      <p:rCtr x="-46597" y="18289"/>
                                    </p:animMotion>
                                  </p:childTnLst>
                                </p:cTn>
                              </p:par>
                              <p:par>
                                <p:cTn id="36" presetID="42" presetClass="path" presetSubtype="0" accel="50000" decel="50000" fill="hold" grpId="0" nodeType="withEffect">
                                  <p:stCondLst>
                                    <p:cond delay="0"/>
                                  </p:stCondLst>
                                  <p:childTnLst>
                                    <p:animMotion origin="layout" path="M 1.07135 -0.78931 L 8.33333E-7 -4.71733E-6 " pathEditMode="relative" rAng="0" ptsTypes="AA">
                                      <p:cBhvr>
                                        <p:cTn id="37" dur="2000" fill="hold"/>
                                        <p:tgtEl>
                                          <p:spTgt spid="134"/>
                                        </p:tgtEl>
                                        <p:attrNameLst>
                                          <p:attrName>ppt_x</p:attrName>
                                          <p:attrName>ppt_y</p:attrName>
                                        </p:attrNameLst>
                                      </p:cBhvr>
                                      <p:rCtr x="-53576" y="39450"/>
                                    </p:animMotion>
                                  </p:childTnLst>
                                </p:cTn>
                              </p:par>
                              <p:par>
                                <p:cTn id="38" presetID="42" presetClass="path" presetSubtype="0" accel="50000" decel="50000" fill="hold" grpId="0" nodeType="withEffect">
                                  <p:stCondLst>
                                    <p:cond delay="0"/>
                                  </p:stCondLst>
                                  <p:childTnLst>
                                    <p:animMotion origin="layout" path="M 1.05712 -0.81186 L -0.01424 -0.02255 " pathEditMode="relative" rAng="0" ptsTypes="AA">
                                      <p:cBhvr>
                                        <p:cTn id="39" dur="2000" fill="hold"/>
                                        <p:tgtEl>
                                          <p:spTgt spid="135"/>
                                        </p:tgtEl>
                                        <p:attrNameLst>
                                          <p:attrName>ppt_x</p:attrName>
                                          <p:attrName>ppt_y</p:attrName>
                                        </p:attrNameLst>
                                      </p:cBhvr>
                                      <p:rCtr x="-53576" y="39450"/>
                                    </p:animMotion>
                                  </p:childTnLst>
                                </p:cTn>
                              </p:par>
                              <p:par>
                                <p:cTn id="40" presetID="42" presetClass="path" presetSubtype="0" accel="50000" decel="50000" fill="hold" grpId="0" nodeType="withEffect">
                                  <p:stCondLst>
                                    <p:cond delay="0"/>
                                  </p:stCondLst>
                                  <p:childTnLst>
                                    <p:animMotion origin="layout" path="M 1.11458 -0.82685 L 3.88889E-6 -1.85185E-6 " pathEditMode="relative" rAng="0" ptsTypes="AA">
                                      <p:cBhvr>
                                        <p:cTn id="41" dur="2000" fill="hold"/>
                                        <p:tgtEl>
                                          <p:spTgt spid="92"/>
                                        </p:tgtEl>
                                        <p:attrNameLst>
                                          <p:attrName>ppt_x</p:attrName>
                                          <p:attrName>ppt_y</p:attrName>
                                        </p:attrNameLst>
                                      </p:cBhvr>
                                      <p:rCtr x="-55729" y="41327"/>
                                    </p:animMotion>
                                  </p:childTnLst>
                                </p:cTn>
                              </p:par>
                              <p:par>
                                <p:cTn id="42" presetID="42" presetClass="path" presetSubtype="0" accel="50000" decel="50000" fill="hold" nodeType="withEffect">
                                  <p:stCondLst>
                                    <p:cond delay="0"/>
                                  </p:stCondLst>
                                  <p:childTnLst>
                                    <p:animMotion origin="layout" path="M 1.11267 -0.5607 L -5.55556E-7 2.03892E-7 " pathEditMode="relative" rAng="0" ptsTypes="AA">
                                      <p:cBhvr>
                                        <p:cTn id="43" dur="2000" fill="hold"/>
                                        <p:tgtEl>
                                          <p:spTgt spid="102"/>
                                        </p:tgtEl>
                                        <p:attrNameLst>
                                          <p:attrName>ppt_x</p:attrName>
                                          <p:attrName>ppt_y</p:attrName>
                                        </p:attrNameLst>
                                      </p:cBhvr>
                                      <p:rCtr x="-55642" y="28020"/>
                                    </p:animMotion>
                                  </p:childTnLst>
                                </p:cTn>
                              </p:par>
                              <p:par>
                                <p:cTn id="44" presetID="42" presetClass="path" presetSubtype="0" accel="50000" decel="50000" fill="hold" nodeType="withEffect">
                                  <p:stCondLst>
                                    <p:cond delay="0"/>
                                  </p:stCondLst>
                                  <p:childTnLst>
                                    <p:animMotion origin="layout" path="M 1.16511 -0.74143 L -3.61111E-6 4.43312E-6 " pathEditMode="relative" rAng="0" ptsTypes="AA">
                                      <p:cBhvr>
                                        <p:cTn id="45" dur="2000" fill="hold"/>
                                        <p:tgtEl>
                                          <p:spTgt spid="96"/>
                                        </p:tgtEl>
                                        <p:attrNameLst>
                                          <p:attrName>ppt_x</p:attrName>
                                          <p:attrName>ppt_y</p:attrName>
                                        </p:attrNameLst>
                                      </p:cBhvr>
                                      <p:rCtr x="-58264" y="37071"/>
                                    </p:animMotion>
                                  </p:childTnLst>
                                </p:cTn>
                              </p:par>
                              <p:par>
                                <p:cTn id="46" presetID="42" presetClass="path" presetSubtype="0" accel="50000" decel="50000" fill="hold" grpId="0" nodeType="withEffect">
                                  <p:stCondLst>
                                    <p:cond delay="0"/>
                                  </p:stCondLst>
                                  <p:childTnLst>
                                    <p:animMotion origin="layout" path="M 1.05712 -0.81186 L -0.01424 -0.02255 " pathEditMode="relative" rAng="0" ptsTypes="AA">
                                      <p:cBhvr>
                                        <p:cTn id="47" dur="2000" fill="hold"/>
                                        <p:tgtEl>
                                          <p:spTgt spid="95"/>
                                        </p:tgtEl>
                                        <p:attrNameLst>
                                          <p:attrName>ppt_x</p:attrName>
                                          <p:attrName>ppt_y</p:attrName>
                                        </p:attrNameLst>
                                      </p:cBhvr>
                                      <p:rCtr x="-53576" y="39450"/>
                                    </p:animMotion>
                                  </p:childTnLst>
                                </p:cTn>
                              </p:par>
                              <p:par>
                                <p:cTn id="48" presetID="42" presetClass="path" presetSubtype="0" accel="50000" decel="50000" fill="hold" nodeType="withEffect">
                                  <p:stCondLst>
                                    <p:cond delay="0"/>
                                  </p:stCondLst>
                                  <p:childTnLst>
                                    <p:animMotion origin="layout" path="M 1.22951 -0.81173 L 0 -2.46914E-6 " pathEditMode="relative" rAng="0" ptsTypes="AA">
                                      <p:cBhvr>
                                        <p:cTn id="49" dur="2000" fill="hold"/>
                                        <p:tgtEl>
                                          <p:spTgt spid="99"/>
                                        </p:tgtEl>
                                        <p:attrNameLst>
                                          <p:attrName>ppt_x</p:attrName>
                                          <p:attrName>ppt_y</p:attrName>
                                        </p:attrNameLst>
                                      </p:cBhvr>
                                      <p:rCtr x="-61476" y="40586"/>
                                    </p:animMotion>
                                  </p:childTnLst>
                                </p:cTn>
                              </p:par>
                              <p:par>
                                <p:cTn id="50" presetID="42" presetClass="path" presetSubtype="0" accel="50000" decel="50000" fill="hold" grpId="0" nodeType="withEffect">
                                  <p:stCondLst>
                                    <p:cond delay="0"/>
                                  </p:stCondLst>
                                  <p:childTnLst>
                                    <p:animMotion origin="layout" path="M 1.05712 -0.81186 L -0.01424 -0.02255 " pathEditMode="relative" rAng="0" ptsTypes="AA">
                                      <p:cBhvr>
                                        <p:cTn id="51" dur="2000" fill="hold"/>
                                        <p:tgtEl>
                                          <p:spTgt spid="105"/>
                                        </p:tgtEl>
                                        <p:attrNameLst>
                                          <p:attrName>ppt_x</p:attrName>
                                          <p:attrName>ppt_y</p:attrName>
                                        </p:attrNameLst>
                                      </p:cBhvr>
                                      <p:rCtr x="-53576" y="39450"/>
                                    </p:animMotion>
                                  </p:childTnLst>
                                </p:cTn>
                              </p:par>
                              <p:par>
                                <p:cTn id="52" presetID="42" presetClass="path" presetSubtype="0" accel="50000" decel="50000" fill="hold" nodeType="withEffect">
                                  <p:stCondLst>
                                    <p:cond delay="0"/>
                                  </p:stCondLst>
                                  <p:childTnLst>
                                    <p:animMotion origin="layout" path="M 0.93194 -0.36577 L -2.77778E-7 5.68428E-7 " pathEditMode="relative" rAng="0" ptsTypes="AA">
                                      <p:cBhvr>
                                        <p:cTn id="53" dur="2000" fill="hold"/>
                                        <p:tgtEl>
                                          <p:spTgt spid="106"/>
                                        </p:tgtEl>
                                        <p:attrNameLst>
                                          <p:attrName>ppt_x</p:attrName>
                                          <p:attrName>ppt_y</p:attrName>
                                        </p:attrNameLst>
                                      </p:cBhvr>
                                      <p:rCtr x="-46597" y="18289"/>
                                    </p:animMotion>
                                  </p:childTnLst>
                                </p:cTn>
                              </p:par>
                              <p:par>
                                <p:cTn id="54" presetID="42" presetClass="path" presetSubtype="0" accel="50000" decel="50000" fill="hold" grpId="0" nodeType="withEffect">
                                  <p:stCondLst>
                                    <p:cond delay="0"/>
                                  </p:stCondLst>
                                  <p:childTnLst>
                                    <p:animMotion origin="layout" path="M 1.07136 -0.7892 L 5E-6 2.46914E-6 " pathEditMode="relative" rAng="0" ptsTypes="AA">
                                      <p:cBhvr>
                                        <p:cTn id="55" dur="2000" fill="hold"/>
                                        <p:tgtEl>
                                          <p:spTgt spid="109"/>
                                        </p:tgtEl>
                                        <p:attrNameLst>
                                          <p:attrName>ppt_x</p:attrName>
                                          <p:attrName>ppt_y</p:attrName>
                                        </p:attrNameLst>
                                      </p:cBhvr>
                                      <p:rCtr x="-53576" y="39444"/>
                                    </p:animMotion>
                                  </p:childTnLst>
                                </p:cTn>
                              </p:par>
                              <p:par>
                                <p:cTn id="56" presetID="42" presetClass="path" presetSubtype="0" accel="50000" decel="50000" fill="hold" nodeType="withEffect">
                                  <p:stCondLst>
                                    <p:cond delay="0"/>
                                  </p:stCondLst>
                                  <p:childTnLst>
                                    <p:animMotion origin="layout" path="M 0.93194 -0.36577 L -2.77778E-7 5.68428E-7 " pathEditMode="relative" rAng="0" ptsTypes="AA">
                                      <p:cBhvr>
                                        <p:cTn id="57" dur="2000" fill="hold"/>
                                        <p:tgtEl>
                                          <p:spTgt spid="110"/>
                                        </p:tgtEl>
                                        <p:attrNameLst>
                                          <p:attrName>ppt_x</p:attrName>
                                          <p:attrName>ppt_y</p:attrName>
                                        </p:attrNameLst>
                                      </p:cBhvr>
                                      <p:rCtr x="-46597" y="18289"/>
                                    </p:animMotion>
                                  </p:childTnLst>
                                </p:cTn>
                              </p:par>
                              <p:par>
                                <p:cTn id="58" presetID="42" presetClass="path" presetSubtype="0" accel="50000" decel="50000" fill="hold" grpId="0" nodeType="withEffect">
                                  <p:stCondLst>
                                    <p:cond delay="0"/>
                                  </p:stCondLst>
                                  <p:childTnLst>
                                    <p:animMotion origin="layout" path="M 1.07135 -0.78931 L 8.33333E-7 -4.71733E-6 " pathEditMode="relative" rAng="0" ptsTypes="AA">
                                      <p:cBhvr>
                                        <p:cTn id="59" dur="2000" fill="hold"/>
                                        <p:tgtEl>
                                          <p:spTgt spid="113"/>
                                        </p:tgtEl>
                                        <p:attrNameLst>
                                          <p:attrName>ppt_x</p:attrName>
                                          <p:attrName>ppt_y</p:attrName>
                                        </p:attrNameLst>
                                      </p:cBhvr>
                                      <p:rCtr x="-53576" y="39450"/>
                                    </p:animMotion>
                                  </p:childTnLst>
                                </p:cTn>
                              </p:par>
                              <p:par>
                                <p:cTn id="60" presetID="42" presetClass="path" presetSubtype="0" accel="50000" decel="50000" fill="hold" grpId="0" nodeType="withEffect">
                                  <p:stCondLst>
                                    <p:cond delay="0"/>
                                  </p:stCondLst>
                                  <p:childTnLst>
                                    <p:animMotion origin="layout" path="M 1.05712 -0.81186 L -0.01424 -0.02255 " pathEditMode="relative" rAng="0" ptsTypes="AA">
                                      <p:cBhvr>
                                        <p:cTn id="61" dur="2000" fill="hold"/>
                                        <p:tgtEl>
                                          <p:spTgt spid="114"/>
                                        </p:tgtEl>
                                        <p:attrNameLst>
                                          <p:attrName>ppt_x</p:attrName>
                                          <p:attrName>ppt_y</p:attrName>
                                        </p:attrNameLst>
                                      </p:cBhvr>
                                      <p:rCtr x="-53576" y="394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0" grpId="0"/>
      <p:bldP spid="92" grpId="0" animBg="1"/>
      <p:bldP spid="95" grpId="0" animBg="1"/>
      <p:bldP spid="105" grpId="0" animBg="1"/>
      <p:bldP spid="109" grpId="0" animBg="1"/>
      <p:bldP spid="113" grpId="0" animBg="1"/>
      <p:bldP spid="114" grpId="0" animBg="1"/>
      <p:bldP spid="115" grpId="0" animBg="1"/>
      <p:bldP spid="116" grpId="0" animBg="1"/>
      <p:bldP spid="126" grpId="0" animBg="1"/>
      <p:bldP spid="130" grpId="0" animBg="1"/>
      <p:bldP spid="134" grpId="0" animBg="1"/>
      <p:bldP spid="1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901914" y="308377"/>
            <a:ext cx="0" cy="4043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213847" y="312584"/>
            <a:ext cx="1313180" cy="430887"/>
          </a:xfrm>
          <a:prstGeom prst="rect">
            <a:avLst/>
          </a:prstGeom>
          <a:noFill/>
        </p:spPr>
        <p:txBody>
          <a:bodyPr wrap="none" rtlCol="0">
            <a:spAutoFit/>
          </a:bodyPr>
          <a:lstStyle/>
          <a:p>
            <a:r>
              <a:rPr lang="zh-CN" altLang="en-US" sz="2200" dirty="0" smtClean="0">
                <a:latin typeface="微软雅黑" panose="020B0503020204020204" pitchFamily="34" charset="-122"/>
                <a:ea typeface="微软雅黑" panose="020B0503020204020204" pitchFamily="34" charset="-122"/>
              </a:rPr>
              <a:t>课程分析</a:t>
            </a:r>
          </a:p>
        </p:txBody>
      </p:sp>
      <p:sp>
        <p:nvSpPr>
          <p:cNvPr id="4" name="Freeform 7"/>
          <p:cNvSpPr/>
          <p:nvPr/>
        </p:nvSpPr>
        <p:spPr bwMode="auto">
          <a:xfrm>
            <a:off x="3048179" y="2267666"/>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accent3"/>
          </a:solidFill>
          <a:ln>
            <a:noFill/>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a:p>
        </p:txBody>
      </p:sp>
      <p:grpSp>
        <p:nvGrpSpPr>
          <p:cNvPr id="8" name="组合 7"/>
          <p:cNvGrpSpPr/>
          <p:nvPr/>
        </p:nvGrpSpPr>
        <p:grpSpPr>
          <a:xfrm>
            <a:off x="2921190" y="2278825"/>
            <a:ext cx="2236683" cy="736853"/>
            <a:chOff x="2937815" y="2278825"/>
            <a:chExt cx="2236683" cy="736853"/>
          </a:xfrm>
        </p:grpSpPr>
        <p:grpSp>
          <p:nvGrpSpPr>
            <p:cNvPr id="7" name="组合 6"/>
            <p:cNvGrpSpPr/>
            <p:nvPr/>
          </p:nvGrpSpPr>
          <p:grpSpPr>
            <a:xfrm>
              <a:off x="2937815" y="2278825"/>
              <a:ext cx="2236683" cy="736853"/>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homePlate">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0" name="椭圆 9"/>
              <p:cNvSpPr/>
              <p:nvPr/>
            </p:nvSpPr>
            <p:spPr>
              <a:xfrm>
                <a:off x="392112" y="760412"/>
                <a:ext cx="3825874" cy="3825874"/>
              </a:xfrm>
              <a:prstGeom prst="homePlat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6" name="TextBox 15"/>
            <p:cNvSpPr txBox="1"/>
            <p:nvPr/>
          </p:nvSpPr>
          <p:spPr>
            <a:xfrm>
              <a:off x="3076274" y="2462585"/>
              <a:ext cx="1680856" cy="369332"/>
            </a:xfrm>
            <a:prstGeom prst="rect">
              <a:avLst/>
            </a:prstGeom>
            <a:noFill/>
          </p:spPr>
          <p:txBody>
            <a:bodyPr wrap="square" lIns="0" tIns="0" rIns="0" bIns="0" rtlCol="0">
              <a:spAutoFit/>
            </a:bodyPr>
            <a:lstStyle/>
            <a:p>
              <a:pPr algn="ctr"/>
              <a:r>
                <a:rPr lang="en-US" altLang="zh-CN" sz="2400" b="1" dirty="0" smtClean="0">
                  <a:solidFill>
                    <a:schemeClr val="accent3"/>
                  </a:solidFill>
                  <a:latin typeface="微软雅黑" panose="020B0503020204020204" pitchFamily="34" charset="-122"/>
                  <a:ea typeface="微软雅黑" panose="020B0503020204020204" pitchFamily="34" charset="-122"/>
                </a:rPr>
                <a:t>《</a:t>
              </a:r>
              <a:r>
                <a:rPr lang="zh-CN" altLang="en-US" sz="2400" b="1" dirty="0" smtClean="0">
                  <a:solidFill>
                    <a:schemeClr val="accent3"/>
                  </a:solidFill>
                  <a:latin typeface="微软雅黑" panose="020B0503020204020204" pitchFamily="34" charset="-122"/>
                  <a:ea typeface="微软雅黑" panose="020B0503020204020204" pitchFamily="34" charset="-122"/>
                </a:rPr>
                <a:t>课程名称</a:t>
              </a:r>
              <a:r>
                <a:rPr lang="en-US" altLang="zh-CN" sz="2400" b="1" dirty="0" smtClean="0">
                  <a:solidFill>
                    <a:schemeClr val="accent3"/>
                  </a:solidFill>
                  <a:latin typeface="微软雅黑" panose="020B0503020204020204" pitchFamily="34" charset="-122"/>
                  <a:ea typeface="微软雅黑" panose="020B0503020204020204" pitchFamily="34" charset="-122"/>
                </a:rPr>
                <a:t>》</a:t>
              </a:r>
              <a:endParaRPr lang="zh-CN" altLang="en-US" sz="2400" b="1" dirty="0">
                <a:solidFill>
                  <a:schemeClr val="accent3"/>
                </a:solidFill>
                <a:latin typeface="微软雅黑" panose="020B0503020204020204" pitchFamily="34" charset="-122"/>
                <a:ea typeface="微软雅黑" panose="020B0503020204020204" pitchFamily="34" charset="-122"/>
              </a:endParaRPr>
            </a:p>
          </p:txBody>
        </p:sp>
      </p:grpSp>
      <p:sp>
        <p:nvSpPr>
          <p:cNvPr id="17" name="TextBox 16"/>
          <p:cNvSpPr txBox="1"/>
          <p:nvPr/>
        </p:nvSpPr>
        <p:spPr>
          <a:xfrm>
            <a:off x="283359" y="3359925"/>
            <a:ext cx="2964709" cy="1107996"/>
          </a:xfrm>
          <a:prstGeom prst="rect">
            <a:avLst/>
          </a:prstGeom>
          <a:noFill/>
        </p:spPr>
        <p:txBody>
          <a:bodyPr wrap="square" lIns="0" tIns="0" rIns="0" bIns="0" rtlCol="0">
            <a:spAutoFit/>
          </a:bodyPr>
          <a:lstStyle/>
          <a:p>
            <a:pPr marL="342900" indent="-342900">
              <a:lnSpc>
                <a:spcPct val="150000"/>
              </a:lnSpc>
              <a:buFont typeface="Wingdings" panose="05000000000000000000" pitchFamily="2" charset="2"/>
              <a:buChar char="ü"/>
            </a:pPr>
            <a:r>
              <a:rPr lang="zh-CN" altLang="en-US" sz="2400" dirty="0">
                <a:solidFill>
                  <a:srgbClr val="FF0000"/>
                </a:solidFill>
                <a:latin typeface="微软雅黑" panose="020B0503020204020204" pitchFamily="34" charset="-122"/>
                <a:ea typeface="微软雅黑" panose="020B0503020204020204" pitchFamily="34" charset="-122"/>
              </a:rPr>
              <a:t>添加</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说明文本</a:t>
            </a: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ü"/>
            </a:pPr>
            <a:r>
              <a:rPr lang="zh-CN" altLang="en-US" sz="2400" dirty="0" smtClean="0">
                <a:solidFill>
                  <a:srgbClr val="FF0000"/>
                </a:solidFill>
                <a:latin typeface="微软雅黑" panose="020B0503020204020204" pitchFamily="34" charset="-122"/>
                <a:ea typeface="微软雅黑" panose="020B0503020204020204" pitchFamily="34" charset="-122"/>
              </a:rPr>
              <a:t>添加</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关键说明文本</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6100590" y="2978023"/>
            <a:ext cx="2374424" cy="1589643"/>
            <a:chOff x="5984215" y="2978023"/>
            <a:chExt cx="2374424" cy="1589643"/>
          </a:xfrm>
        </p:grpSpPr>
        <p:grpSp>
          <p:nvGrpSpPr>
            <p:cNvPr id="26" name="组合 25"/>
            <p:cNvGrpSpPr/>
            <p:nvPr/>
          </p:nvGrpSpPr>
          <p:grpSpPr>
            <a:xfrm flipH="1">
              <a:off x="5984215" y="2978023"/>
              <a:ext cx="2374424" cy="1589643"/>
              <a:chOff x="2651322" y="1663222"/>
              <a:chExt cx="4201117" cy="4201119"/>
            </a:xfrm>
          </p:grpSpPr>
          <p:sp>
            <p:nvSpPr>
              <p:cNvPr id="28" name="六边形 27"/>
              <p:cNvSpPr/>
              <p:nvPr/>
            </p:nvSpPr>
            <p:spPr>
              <a:xfrm>
                <a:off x="2651322" y="1663222"/>
                <a:ext cx="4201117" cy="4201119"/>
              </a:xfrm>
              <a:prstGeom prst="hexagon">
                <a:avLst/>
              </a:prstGeom>
              <a:gradFill flip="none" rotWithShape="1">
                <a:gsLst>
                  <a:gs pos="0">
                    <a:schemeClr val="bg1"/>
                  </a:gs>
                  <a:gs pos="100000">
                    <a:srgbClr val="E0E0E0"/>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solidFill>
                    <a:schemeClr val="accent1"/>
                  </a:solidFill>
                </a:endParaRPr>
              </a:p>
            </p:txBody>
          </p:sp>
          <p:sp>
            <p:nvSpPr>
              <p:cNvPr id="29" name="六边形 28"/>
              <p:cNvSpPr/>
              <p:nvPr/>
            </p:nvSpPr>
            <p:spPr>
              <a:xfrm>
                <a:off x="3047096" y="2059005"/>
                <a:ext cx="3409559" cy="3409560"/>
              </a:xfrm>
              <a:prstGeom prst="hexagon">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solidFill>
                    <a:schemeClr val="accent1"/>
                  </a:solidFill>
                </a:endParaRPr>
              </a:p>
            </p:txBody>
          </p:sp>
        </p:grpSp>
        <p:sp>
          <p:nvSpPr>
            <p:cNvPr id="3" name="TextBox 2"/>
            <p:cNvSpPr txBox="1"/>
            <p:nvPr/>
          </p:nvSpPr>
          <p:spPr>
            <a:xfrm>
              <a:off x="6074908" y="3531011"/>
              <a:ext cx="2185214" cy="492443"/>
            </a:xfrm>
            <a:prstGeom prst="rect">
              <a:avLst/>
            </a:prstGeom>
            <a:noFill/>
          </p:spPr>
          <p:txBody>
            <a:bodyPr wrap="none" rtlCol="0">
              <a:spAutoFit/>
            </a:bodyPr>
            <a:lstStyle/>
            <a:p>
              <a:r>
                <a:rPr lang="en-US" altLang="zh-CN" sz="2600" b="1" dirty="0" smtClean="0">
                  <a:solidFill>
                    <a:schemeClr val="tx2"/>
                  </a:solidFill>
                  <a:latin typeface="微软雅黑" panose="020B0503020204020204" pitchFamily="34" charset="-122"/>
                  <a:ea typeface="微软雅黑" panose="020B0503020204020204" pitchFamily="34" charset="-122"/>
                </a:rPr>
                <a:t>《</a:t>
              </a:r>
              <a:r>
                <a:rPr lang="zh-CN" altLang="en-US" sz="2600" b="1" dirty="0" smtClean="0">
                  <a:solidFill>
                    <a:schemeClr val="tx2"/>
                  </a:solidFill>
                  <a:latin typeface="微软雅黑" panose="020B0503020204020204" pitchFamily="34" charset="-122"/>
                  <a:ea typeface="微软雅黑" panose="020B0503020204020204" pitchFamily="34" charset="-122"/>
                </a:rPr>
                <a:t>课程名称</a:t>
              </a:r>
              <a:r>
                <a:rPr lang="en-US" altLang="zh-CN" sz="2600" b="1" dirty="0" smtClean="0">
                  <a:solidFill>
                    <a:schemeClr val="tx2"/>
                  </a:solidFill>
                  <a:latin typeface="微软雅黑" panose="020B0503020204020204" pitchFamily="34" charset="-122"/>
                  <a:ea typeface="微软雅黑" panose="020B0503020204020204" pitchFamily="34" charset="-122"/>
                </a:rPr>
                <a:t>》</a:t>
              </a:r>
              <a:endParaRPr lang="zh-CN" altLang="en-US" sz="2600" b="1" dirty="0" smtClean="0">
                <a:solidFill>
                  <a:schemeClr val="tx2"/>
                </a:solidFill>
                <a:latin typeface="微软雅黑" panose="020B0503020204020204" pitchFamily="34" charset="-122"/>
                <a:ea typeface="微软雅黑" panose="020B0503020204020204" pitchFamily="34" charset="-122"/>
              </a:endParaRPr>
            </a:p>
          </p:txBody>
        </p:sp>
      </p:grpSp>
      <p:sp>
        <p:nvSpPr>
          <p:cNvPr id="30" name="TextBox 29"/>
          <p:cNvSpPr txBox="1"/>
          <p:nvPr/>
        </p:nvSpPr>
        <p:spPr>
          <a:xfrm>
            <a:off x="6324283" y="2062732"/>
            <a:ext cx="2140330" cy="830997"/>
          </a:xfrm>
          <a:prstGeom prst="rect">
            <a:avLst/>
          </a:prstGeom>
          <a:noFill/>
        </p:spPr>
        <p:txBody>
          <a:bodyPr wrap="none" rtlCol="0">
            <a:spAutoFit/>
          </a:bodyPr>
          <a:lstStyle/>
          <a:p>
            <a:pPr marL="342900" indent="-342900">
              <a:lnSpc>
                <a:spcPct val="120000"/>
              </a:lnSpc>
              <a:buFont typeface="Arial" panose="020B0604020202020204" pitchFamily="34" charset="0"/>
              <a:buChar char="•"/>
            </a:pP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专业二年级</a:t>
            </a:r>
            <a:endParaRPr lang="en-US" altLang="zh-CN" sz="2000" dirty="0" smtClean="0">
              <a:latin typeface="微软雅黑" panose="020B0503020204020204" pitchFamily="34" charset="-122"/>
              <a:ea typeface="微软雅黑" panose="020B0503020204020204" pitchFamily="34" charset="-122"/>
            </a:endParaRPr>
          </a:p>
          <a:p>
            <a:pPr marL="342900" indent="-342900">
              <a:lnSpc>
                <a:spcPct val="120000"/>
              </a:lnSpc>
              <a:buFont typeface="Arial" panose="020B0604020202020204" pitchFamily="34" charset="0"/>
              <a:buChar char="•"/>
            </a:pPr>
            <a:r>
              <a:rPr lang="zh-CN" altLang="en-US" sz="2000" dirty="0" smtClean="0">
                <a:latin typeface="微软雅黑" panose="020B0503020204020204" pitchFamily="34" charset="-122"/>
                <a:ea typeface="微软雅黑" panose="020B0503020204020204" pitchFamily="34" charset="-122"/>
              </a:rPr>
              <a:t>专业基础课</a:t>
            </a:r>
          </a:p>
        </p:txBody>
      </p:sp>
      <p:sp>
        <p:nvSpPr>
          <p:cNvPr id="31" name="Line 40"/>
          <p:cNvSpPr>
            <a:spLocks noChangeShapeType="1"/>
          </p:cNvSpPr>
          <p:nvPr/>
        </p:nvSpPr>
        <p:spPr bwMode="auto">
          <a:xfrm flipH="1">
            <a:off x="4728275" y="3818018"/>
            <a:ext cx="1241799" cy="1261"/>
          </a:xfrm>
          <a:prstGeom prst="line">
            <a:avLst/>
          </a:prstGeom>
          <a:noFill/>
          <a:ln w="57150" cap="rnd">
            <a:solidFill>
              <a:sysClr val="windowText" lastClr="000000">
                <a:lumMod val="50000"/>
                <a:lumOff val="50000"/>
              </a:sysClr>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 name="TextBox 31"/>
          <p:cNvSpPr txBox="1"/>
          <p:nvPr/>
        </p:nvSpPr>
        <p:spPr>
          <a:xfrm>
            <a:off x="5349175" y="3320391"/>
            <a:ext cx="697627" cy="961289"/>
          </a:xfrm>
          <a:prstGeom prst="rect">
            <a:avLst/>
          </a:prstGeom>
          <a:noFill/>
        </p:spPr>
        <p:txBody>
          <a:bodyPr wrap="none" rtlCol="0">
            <a:spAutoFit/>
          </a:bodyPr>
          <a:lstStyle/>
          <a:p>
            <a:pPr>
              <a:lnSpc>
                <a:spcPct val="150000"/>
              </a:lnSpc>
            </a:pPr>
            <a:r>
              <a:rPr lang="zh-CN" altLang="en-US" sz="2000" dirty="0" smtClean="0">
                <a:latin typeface="微软雅黑" panose="020B0503020204020204" pitchFamily="34" charset="-122"/>
                <a:ea typeface="微软雅黑" panose="020B0503020204020204" pitchFamily="34" charset="-122"/>
              </a:rPr>
              <a:t>前导</a:t>
            </a:r>
            <a:endParaRPr lang="en-US" altLang="zh-CN" sz="2000" dirty="0" smtClean="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课程</a:t>
            </a:r>
            <a:endParaRPr lang="zh-CN" altLang="en-US" sz="2000" dirty="0" smtClean="0">
              <a:latin typeface="微软雅黑" panose="020B0503020204020204" pitchFamily="34" charset="-122"/>
              <a:ea typeface="微软雅黑" panose="020B0503020204020204" pitchFamily="34" charset="-122"/>
            </a:endParaRPr>
          </a:p>
        </p:txBody>
      </p:sp>
      <p:grpSp>
        <p:nvGrpSpPr>
          <p:cNvPr id="11" name="组合 10"/>
          <p:cNvGrpSpPr/>
          <p:nvPr/>
        </p:nvGrpSpPr>
        <p:grpSpPr>
          <a:xfrm>
            <a:off x="2921190" y="4727427"/>
            <a:ext cx="2236683" cy="736853"/>
            <a:chOff x="2937815" y="4727427"/>
            <a:chExt cx="2236683" cy="736853"/>
          </a:xfrm>
        </p:grpSpPr>
        <p:grpSp>
          <p:nvGrpSpPr>
            <p:cNvPr id="38" name="组合 37"/>
            <p:cNvGrpSpPr/>
            <p:nvPr/>
          </p:nvGrpSpPr>
          <p:grpSpPr>
            <a:xfrm>
              <a:off x="2937815" y="4727427"/>
              <a:ext cx="2236683" cy="736853"/>
              <a:chOff x="304800" y="673100"/>
              <a:chExt cx="4000500" cy="4000500"/>
            </a:xfrm>
            <a:effectLst>
              <a:outerShdw blurRad="444500" dist="254000" dir="8100000" algn="tr" rotWithShape="0">
                <a:prstClr val="black">
                  <a:alpha val="50000"/>
                </a:prstClr>
              </a:outerShdw>
            </a:effectLst>
          </p:grpSpPr>
          <p:sp>
            <p:nvSpPr>
              <p:cNvPr id="39" name="同心圆 8"/>
              <p:cNvSpPr/>
              <p:nvPr/>
            </p:nvSpPr>
            <p:spPr>
              <a:xfrm>
                <a:off x="304800" y="673100"/>
                <a:ext cx="4000500" cy="4000500"/>
              </a:xfrm>
              <a:prstGeom prst="homePlate">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0" name="椭圆 9"/>
              <p:cNvSpPr/>
              <p:nvPr/>
            </p:nvSpPr>
            <p:spPr>
              <a:xfrm>
                <a:off x="392112" y="760412"/>
                <a:ext cx="3825874" cy="3825874"/>
              </a:xfrm>
              <a:prstGeom prst="homePlat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41" name="TextBox 40"/>
            <p:cNvSpPr txBox="1"/>
            <p:nvPr/>
          </p:nvSpPr>
          <p:spPr>
            <a:xfrm>
              <a:off x="3076274" y="4911187"/>
              <a:ext cx="1680856" cy="369332"/>
            </a:xfrm>
            <a:prstGeom prst="rect">
              <a:avLst/>
            </a:prstGeom>
            <a:noFill/>
          </p:spPr>
          <p:txBody>
            <a:bodyPr wrap="square" lIns="0" tIns="0" rIns="0" bIns="0" rtlCol="0">
              <a:spAutoFit/>
            </a:bodyPr>
            <a:lstStyle/>
            <a:p>
              <a:pPr algn="ctr"/>
              <a:r>
                <a:rPr lang="en-US" altLang="zh-CN" sz="2400" b="1" dirty="0" smtClean="0">
                  <a:solidFill>
                    <a:schemeClr val="accent3"/>
                  </a:solidFill>
                  <a:latin typeface="微软雅黑" panose="020B0503020204020204" pitchFamily="34" charset="-122"/>
                  <a:ea typeface="微软雅黑" panose="020B0503020204020204" pitchFamily="34" charset="-122"/>
                </a:rPr>
                <a:t>《</a:t>
              </a:r>
              <a:r>
                <a:rPr lang="zh-CN" altLang="en-US" sz="2400" b="1" dirty="0" smtClean="0">
                  <a:solidFill>
                    <a:schemeClr val="accent3"/>
                  </a:solidFill>
                  <a:latin typeface="微软雅黑" panose="020B0503020204020204" pitchFamily="34" charset="-122"/>
                  <a:ea typeface="微软雅黑" panose="020B0503020204020204" pitchFamily="34" charset="-122"/>
                </a:rPr>
                <a:t>课程名称</a:t>
              </a:r>
              <a:r>
                <a:rPr lang="en-US" altLang="zh-CN" sz="2400" b="1" dirty="0" smtClean="0">
                  <a:solidFill>
                    <a:schemeClr val="accent3"/>
                  </a:solidFill>
                  <a:latin typeface="微软雅黑" panose="020B0503020204020204" pitchFamily="34" charset="-122"/>
                  <a:ea typeface="微软雅黑" panose="020B0503020204020204" pitchFamily="34" charset="-122"/>
                </a:rPr>
                <a:t>》</a:t>
              </a:r>
              <a:endParaRPr lang="zh-CN" altLang="en-US" sz="2400" b="1" dirty="0">
                <a:solidFill>
                  <a:schemeClr val="accent3"/>
                </a:solidFill>
                <a:latin typeface="微软雅黑" panose="020B0503020204020204" pitchFamily="34" charset="-122"/>
                <a:ea typeface="微软雅黑" panose="020B0503020204020204" pitchFamily="34" charset="-122"/>
              </a:endParaRPr>
            </a:p>
          </p:txBody>
        </p:sp>
      </p:grpSp>
      <p:sp>
        <p:nvSpPr>
          <p:cNvPr id="42" name="TextBox 41"/>
          <p:cNvSpPr txBox="1"/>
          <p:nvPr/>
        </p:nvSpPr>
        <p:spPr>
          <a:xfrm>
            <a:off x="5900785" y="4743509"/>
            <a:ext cx="2987326" cy="1274195"/>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rPr>
              <a:t>TH</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设计师</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致力于教学课件、教学设计、汇报</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及相册</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的原创设计与美化，为您提供实用美观的精品</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350"/>
                                        <p:tgtEl>
                                          <p:spTgt spid="2"/>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750"/>
                                        <p:tgtEl>
                                          <p:spTgt spid="30"/>
                                        </p:tgtEl>
                                      </p:cBhvr>
                                    </p:animEffect>
                                    <p:anim calcmode="lin" valueType="num">
                                      <p:cBhvr>
                                        <p:cTn id="23" dur="750" fill="hold"/>
                                        <p:tgtEl>
                                          <p:spTgt spid="30"/>
                                        </p:tgtEl>
                                        <p:attrNameLst>
                                          <p:attrName>ppt_x</p:attrName>
                                        </p:attrNameLst>
                                      </p:cBhvr>
                                      <p:tavLst>
                                        <p:tav tm="0">
                                          <p:val>
                                            <p:strVal val="#ppt_x"/>
                                          </p:val>
                                        </p:tav>
                                        <p:tav tm="100000">
                                          <p:val>
                                            <p:strVal val="#ppt_x"/>
                                          </p:val>
                                        </p:tav>
                                      </p:tavLst>
                                    </p:anim>
                                    <p:anim calcmode="lin" valueType="num">
                                      <p:cBhvr>
                                        <p:cTn id="24" dur="750" fill="hold"/>
                                        <p:tgtEl>
                                          <p:spTgt spid="3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2"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right)">
                                      <p:cBhvr>
                                        <p:cTn id="28" dur="500"/>
                                        <p:tgtEl>
                                          <p:spTgt spid="31"/>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par>
                          <p:cTn id="33" fill="hold">
                            <p:stCondLst>
                              <p:cond delay="3500"/>
                            </p:stCondLst>
                            <p:childTnLst>
                              <p:par>
                                <p:cTn id="34" presetID="16" presetClass="entr" presetSubtype="2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Horizontal)">
                                      <p:cBhvr>
                                        <p:cTn id="36" dur="500"/>
                                        <p:tgtEl>
                                          <p:spTgt spid="4"/>
                                        </p:tgtEl>
                                      </p:cBhvr>
                                    </p:animEffect>
                                  </p:childTnLst>
                                </p:cTn>
                              </p:par>
                            </p:childTnLst>
                          </p:cTn>
                        </p:par>
                        <p:par>
                          <p:cTn id="37" fill="hold">
                            <p:stCondLst>
                              <p:cond delay="4000"/>
                            </p:stCondLst>
                            <p:childTnLst>
                              <p:par>
                                <p:cTn id="38" presetID="12" presetClass="entr" presetSubtype="8"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p:tgtEl>
                                          <p:spTgt spid="8"/>
                                        </p:tgtEl>
                                        <p:attrNameLst>
                                          <p:attrName>ppt_x</p:attrName>
                                        </p:attrNameLst>
                                      </p:cBhvr>
                                      <p:tavLst>
                                        <p:tav tm="0">
                                          <p:val>
                                            <p:strVal val="#ppt_x-#ppt_w*1.125000"/>
                                          </p:val>
                                        </p:tav>
                                        <p:tav tm="100000">
                                          <p:val>
                                            <p:strVal val="#ppt_x"/>
                                          </p:val>
                                        </p:tav>
                                      </p:tavLst>
                                    </p:anim>
                                    <p:animEffect transition="in" filter="wipe(right)">
                                      <p:cBhvr>
                                        <p:cTn id="41" dur="500"/>
                                        <p:tgtEl>
                                          <p:spTgt spid="8"/>
                                        </p:tgtEl>
                                      </p:cBhvr>
                                    </p:animEffect>
                                  </p:childTnLst>
                                </p:cTn>
                              </p:par>
                              <p:par>
                                <p:cTn id="42" presetID="12" presetClass="entr" presetSubtype="8"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p:tgtEl>
                                          <p:spTgt spid="11"/>
                                        </p:tgtEl>
                                        <p:attrNameLst>
                                          <p:attrName>ppt_x</p:attrName>
                                        </p:attrNameLst>
                                      </p:cBhvr>
                                      <p:tavLst>
                                        <p:tav tm="0">
                                          <p:val>
                                            <p:strVal val="#ppt_x-#ppt_w*1.125000"/>
                                          </p:val>
                                        </p:tav>
                                        <p:tav tm="100000">
                                          <p:val>
                                            <p:strVal val="#ppt_x"/>
                                          </p:val>
                                        </p:tav>
                                      </p:tavLst>
                                    </p:anim>
                                    <p:animEffect transition="in" filter="wipe(right)">
                                      <p:cBhvr>
                                        <p:cTn id="45" dur="500"/>
                                        <p:tgtEl>
                                          <p:spTgt spid="11"/>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750"/>
                                        <p:tgtEl>
                                          <p:spTgt spid="17"/>
                                        </p:tgtEl>
                                      </p:cBhvr>
                                    </p:animEffect>
                                  </p:childTnLst>
                                </p:cTn>
                              </p:par>
                            </p:childTnLst>
                          </p:cTn>
                        </p:par>
                        <p:par>
                          <p:cTn id="50" fill="hold">
                            <p:stCondLst>
                              <p:cond delay="5500"/>
                            </p:stCondLst>
                            <p:childTnLst>
                              <p:par>
                                <p:cTn id="51" presetID="14" presetClass="entr" presetSubtype="10" fill="hold" grpId="0"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randombar(horizontal)">
                                      <p:cBhvr>
                                        <p:cTn id="53" dur="7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7" grpId="0"/>
      <p:bldP spid="30" grpId="0"/>
      <p:bldP spid="31" grpId="0" animBg="1"/>
      <p:bldP spid="32"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直接连接符 53"/>
          <p:cNvCxnSpPr/>
          <p:nvPr/>
        </p:nvCxnSpPr>
        <p:spPr>
          <a:xfrm>
            <a:off x="3870437" y="5471034"/>
            <a:ext cx="5273563" cy="0"/>
          </a:xfrm>
          <a:prstGeom prst="line">
            <a:avLst/>
          </a:prstGeom>
          <a:noFill/>
          <a:ln w="28575" cap="flat" cmpd="sng" algn="ctr">
            <a:solidFill>
              <a:srgbClr val="117EE1"/>
            </a:solidFill>
            <a:prstDash val="solid"/>
          </a:ln>
          <a:effectLst/>
        </p:spPr>
      </p:cxnSp>
      <p:cxnSp>
        <p:nvCxnSpPr>
          <p:cNvPr id="5" name="直接连接符 4"/>
          <p:cNvCxnSpPr/>
          <p:nvPr/>
        </p:nvCxnSpPr>
        <p:spPr>
          <a:xfrm>
            <a:off x="2901914" y="308377"/>
            <a:ext cx="0" cy="4043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213847" y="312584"/>
            <a:ext cx="1313180" cy="430887"/>
          </a:xfrm>
          <a:prstGeom prst="rect">
            <a:avLst/>
          </a:prstGeom>
          <a:noFill/>
        </p:spPr>
        <p:txBody>
          <a:bodyPr wrap="none" rtlCol="0">
            <a:spAutoFit/>
          </a:bodyPr>
          <a:lstStyle>
            <a:defPPr>
              <a:defRPr lang="zh-CN"/>
            </a:defPPr>
            <a:lvl1pPr>
              <a:defRPr sz="2200">
                <a:latin typeface="微软雅黑" panose="020B0503020204020204" pitchFamily="34" charset="-122"/>
                <a:ea typeface="微软雅黑" panose="020B0503020204020204" pitchFamily="34" charset="-122"/>
              </a:defRPr>
            </a:lvl1pPr>
          </a:lstStyle>
          <a:p>
            <a:r>
              <a:rPr lang="zh-CN" altLang="en-US" dirty="0"/>
              <a:t>内容分析</a:t>
            </a:r>
          </a:p>
        </p:txBody>
      </p:sp>
      <p:grpSp>
        <p:nvGrpSpPr>
          <p:cNvPr id="23" name="组合 22"/>
          <p:cNvGrpSpPr/>
          <p:nvPr/>
        </p:nvGrpSpPr>
        <p:grpSpPr>
          <a:xfrm>
            <a:off x="135247" y="1522370"/>
            <a:ext cx="4535824" cy="4535823"/>
            <a:chOff x="3176814" y="2291386"/>
            <a:chExt cx="2522171" cy="2628240"/>
          </a:xfrm>
        </p:grpSpPr>
        <p:sp>
          <p:nvSpPr>
            <p:cNvPr id="25" name="椭圆 24"/>
            <p:cNvSpPr/>
            <p:nvPr/>
          </p:nvSpPr>
          <p:spPr>
            <a:xfrm>
              <a:off x="3176814" y="2291386"/>
              <a:ext cx="2522171" cy="2628240"/>
            </a:xfrm>
            <a:prstGeom prst="ellipse">
              <a:avLst/>
            </a:prstGeom>
            <a:gradFill flip="none" rotWithShape="1">
              <a:gsLst>
                <a:gs pos="57000">
                  <a:srgbClr val="5B9BD5">
                    <a:lumMod val="5000"/>
                    <a:lumOff val="95000"/>
                  </a:srgbClr>
                </a:gs>
                <a:gs pos="92000">
                  <a:sysClr val="window" lastClr="FFFFFF">
                    <a:lumMod val="75000"/>
                  </a:sysClr>
                </a:gs>
                <a:gs pos="100000">
                  <a:sysClr val="window" lastClr="FFFFFF">
                    <a:lumMod val="65000"/>
                  </a:sysClr>
                </a:gs>
              </a:gsLst>
              <a:lin ang="8100000" scaled="1"/>
              <a:tileRect/>
            </a:gradFill>
            <a:ln w="12700" cap="flat" cmpd="sng" algn="ctr">
              <a:noFill/>
              <a:prstDash val="solid"/>
              <a:miter lim="800000"/>
            </a:ln>
            <a:effectLst>
              <a:outerShdw blurRad="127000" dist="254000" dir="7200000" sx="99000" sy="99000" algn="tr"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椭圆 26"/>
            <p:cNvSpPr/>
            <p:nvPr/>
          </p:nvSpPr>
          <p:spPr>
            <a:xfrm>
              <a:off x="3222395" y="2338884"/>
              <a:ext cx="2431007" cy="2533243"/>
            </a:xfrm>
            <a:prstGeom prst="ellipse">
              <a:avLst/>
            </a:prstGeom>
            <a:gradFill flip="none" rotWithShape="1">
              <a:gsLst>
                <a:gs pos="49000">
                  <a:srgbClr val="5B9BD5">
                    <a:lumMod val="5000"/>
                    <a:lumOff val="95000"/>
                  </a:srgbClr>
                </a:gs>
                <a:gs pos="92000">
                  <a:sysClr val="window" lastClr="FFFFFF">
                    <a:lumMod val="85000"/>
                  </a:sysClr>
                </a:gs>
                <a:gs pos="100000">
                  <a:sysClr val="window" lastClr="FFFFFF">
                    <a:lumMod val="75000"/>
                  </a:sysClr>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1" name="椭圆形标注 10"/>
          <p:cNvSpPr/>
          <p:nvPr/>
        </p:nvSpPr>
        <p:spPr>
          <a:xfrm>
            <a:off x="304778" y="1686753"/>
            <a:ext cx="4154920" cy="4194371"/>
          </a:xfrm>
          <a:prstGeom prst="wedgeEllipseCallout">
            <a:avLst>
              <a:gd name="adj1" fmla="val 53296"/>
              <a:gd name="adj2" fmla="val 44835"/>
            </a:avLst>
          </a:prstGeom>
          <a:blipFill dpi="0"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a:blip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5042515" y="1230524"/>
            <a:ext cx="2830370" cy="2538192"/>
            <a:chOff x="5009265" y="1047649"/>
            <a:chExt cx="2830370" cy="2538192"/>
          </a:xfrm>
        </p:grpSpPr>
        <p:sp>
          <p:nvSpPr>
            <p:cNvPr id="15" name="椭圆形标注 14"/>
            <p:cNvSpPr/>
            <p:nvPr/>
          </p:nvSpPr>
          <p:spPr>
            <a:xfrm>
              <a:off x="5009265" y="1047649"/>
              <a:ext cx="2830370" cy="2538192"/>
            </a:xfrm>
            <a:prstGeom prst="wedgeEllipseCallout">
              <a:avLst>
                <a:gd name="adj1" fmla="val -43638"/>
                <a:gd name="adj2" fmla="val 49785"/>
              </a:avLst>
            </a:prstGeom>
            <a:solidFill>
              <a:srgbClr val="FFFFFF"/>
            </a:solidFill>
            <a:ln w="28575">
              <a:solidFill>
                <a:schemeClr val="accent5"/>
              </a:solidFill>
              <a:prstDash val="dash"/>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zh-CN" altLang="en-US" sz="3200" b="1">
                <a:solidFill>
                  <a:schemeClr val="tx1"/>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5536958" y="1857831"/>
              <a:ext cx="1971423" cy="400110"/>
            </a:xfrm>
            <a:prstGeom prst="rect">
              <a:avLst/>
            </a:prstGeom>
            <a:noFill/>
          </p:spPr>
          <p:txBody>
            <a:bodyPr wrap="square" rtlCol="0">
              <a:spAutoFit/>
            </a:bodyPr>
            <a:lstStyle/>
            <a:p>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添加内容标题</a:t>
              </a:r>
            </a:p>
          </p:txBody>
        </p:sp>
        <p:sp>
          <p:nvSpPr>
            <p:cNvPr id="57" name="TextBox 56"/>
            <p:cNvSpPr txBox="1"/>
            <p:nvPr/>
          </p:nvSpPr>
          <p:spPr>
            <a:xfrm>
              <a:off x="5613912" y="2364994"/>
              <a:ext cx="1766116" cy="523220"/>
            </a:xfrm>
            <a:prstGeom prst="rect">
              <a:avLst/>
            </a:prstGeom>
            <a:noFill/>
          </p:spPr>
          <p:txBody>
            <a:bodyPr wrap="square" rtlCol="0">
              <a:spAutoFit/>
            </a:bodyPr>
            <a:lstStyle/>
            <a:p>
              <a:pPr algn="ctr"/>
              <a:r>
                <a:rPr lang="zh-CN" altLang="en-US" sz="2800" b="1" dirty="0" smtClean="0">
                  <a:solidFill>
                    <a:schemeClr val="accent5"/>
                  </a:solidFill>
                  <a:latin typeface="微软雅黑" panose="020B0503020204020204" pitchFamily="34" charset="-122"/>
                  <a:ea typeface="微软雅黑" panose="020B0503020204020204" pitchFamily="34" charset="-122"/>
                </a:rPr>
                <a:t>教学内容</a:t>
              </a:r>
            </a:p>
          </p:txBody>
        </p:sp>
      </p:grpSp>
      <p:sp>
        <p:nvSpPr>
          <p:cNvPr id="20" name="TextBox 19"/>
          <p:cNvSpPr txBox="1"/>
          <p:nvPr/>
        </p:nvSpPr>
        <p:spPr>
          <a:xfrm rot="20772559">
            <a:off x="7580928" y="2329782"/>
            <a:ext cx="1345682" cy="492443"/>
          </a:xfrm>
          <a:prstGeom prst="rect">
            <a:avLst/>
          </a:prstGeom>
          <a:solidFill>
            <a:schemeClr val="accent1"/>
          </a:solidFill>
        </p:spPr>
        <p:txBody>
          <a:bodyPr wrap="square" rtlCol="0">
            <a:spAutoFit/>
          </a:bodyPr>
          <a:lstStyle/>
          <a:p>
            <a:pPr algn="ctr"/>
            <a:r>
              <a:rPr lang="en-US" altLang="zh-CN" sz="2600" dirty="0" smtClean="0">
                <a:solidFill>
                  <a:schemeClr val="bg1"/>
                </a:solidFill>
                <a:latin typeface="微软雅黑" panose="020B0503020204020204" pitchFamily="34" charset="-122"/>
                <a:ea typeface="微软雅黑" panose="020B0503020204020204" pitchFamily="34" charset="-122"/>
              </a:rPr>
              <a:t>2</a:t>
            </a:r>
            <a:r>
              <a:rPr lang="zh-CN" altLang="en-US" sz="2600" dirty="0" smtClean="0">
                <a:solidFill>
                  <a:schemeClr val="bg1"/>
                </a:solidFill>
                <a:latin typeface="微软雅黑" panose="020B0503020204020204" pitchFamily="34" charset="-122"/>
                <a:ea typeface="微软雅黑" panose="020B0503020204020204" pitchFamily="34" charset="-122"/>
              </a:rPr>
              <a:t>学时</a:t>
            </a:r>
          </a:p>
        </p:txBody>
      </p:sp>
      <p:grpSp>
        <p:nvGrpSpPr>
          <p:cNvPr id="59" name="组合 58"/>
          <p:cNvGrpSpPr/>
          <p:nvPr/>
        </p:nvGrpSpPr>
        <p:grpSpPr>
          <a:xfrm>
            <a:off x="4846870" y="5099743"/>
            <a:ext cx="742582" cy="742582"/>
            <a:chOff x="4699514" y="5234758"/>
            <a:chExt cx="742582" cy="742582"/>
          </a:xfrm>
        </p:grpSpPr>
        <p:sp>
          <p:nvSpPr>
            <p:cNvPr id="60" name="椭圆 59"/>
            <p:cNvSpPr/>
            <p:nvPr/>
          </p:nvSpPr>
          <p:spPr>
            <a:xfrm>
              <a:off x="4699514" y="5234758"/>
              <a:ext cx="742582" cy="742582"/>
            </a:xfrm>
            <a:prstGeom prst="ellipse">
              <a:avLst/>
            </a:prstGeom>
            <a:solidFill>
              <a:schemeClr val="accent2"/>
            </a:solidFill>
            <a:ln w="25400" cap="flat" cmpd="sng" algn="ctr">
              <a:noFill/>
              <a:prstDash val="solid"/>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61" name="组合 60"/>
            <p:cNvGrpSpPr/>
            <p:nvPr/>
          </p:nvGrpSpPr>
          <p:grpSpPr>
            <a:xfrm>
              <a:off x="4878717" y="5387377"/>
              <a:ext cx="384175" cy="417315"/>
              <a:chOff x="5843588" y="533400"/>
              <a:chExt cx="496888" cy="539751"/>
            </a:xfrm>
            <a:solidFill>
              <a:sysClr val="window" lastClr="FFFFFF"/>
            </a:solidFill>
          </p:grpSpPr>
          <p:sp>
            <p:nvSpPr>
              <p:cNvPr id="62" name="Freeform 70"/>
              <p:cNvSpPr>
                <a:spLocks noEditPoints="1"/>
              </p:cNvSpPr>
              <p:nvPr/>
            </p:nvSpPr>
            <p:spPr bwMode="auto">
              <a:xfrm>
                <a:off x="5843588" y="533400"/>
                <a:ext cx="384175" cy="517525"/>
              </a:xfrm>
              <a:custGeom>
                <a:avLst/>
                <a:gdLst>
                  <a:gd name="T0" fmla="*/ 80 w 136"/>
                  <a:gd name="T1" fmla="*/ 156 h 184"/>
                  <a:gd name="T2" fmla="*/ 68 w 136"/>
                  <a:gd name="T3" fmla="*/ 168 h 184"/>
                  <a:gd name="T4" fmla="*/ 56 w 136"/>
                  <a:gd name="T5" fmla="*/ 156 h 184"/>
                  <a:gd name="T6" fmla="*/ 68 w 136"/>
                  <a:gd name="T7" fmla="*/ 144 h 184"/>
                  <a:gd name="T8" fmla="*/ 80 w 136"/>
                  <a:gd name="T9" fmla="*/ 156 h 184"/>
                  <a:gd name="T10" fmla="*/ 80 w 136"/>
                  <a:gd name="T11" fmla="*/ 136 h 184"/>
                  <a:gd name="T12" fmla="*/ 20 w 136"/>
                  <a:gd name="T13" fmla="*/ 136 h 184"/>
                  <a:gd name="T14" fmla="*/ 16 w 136"/>
                  <a:gd name="T15" fmla="*/ 132 h 184"/>
                  <a:gd name="T16" fmla="*/ 16 w 136"/>
                  <a:gd name="T17" fmla="*/ 36 h 184"/>
                  <a:gd name="T18" fmla="*/ 20 w 136"/>
                  <a:gd name="T19" fmla="*/ 32 h 184"/>
                  <a:gd name="T20" fmla="*/ 116 w 136"/>
                  <a:gd name="T21" fmla="*/ 32 h 184"/>
                  <a:gd name="T22" fmla="*/ 120 w 136"/>
                  <a:gd name="T23" fmla="*/ 36 h 184"/>
                  <a:gd name="T24" fmla="*/ 120 w 136"/>
                  <a:gd name="T25" fmla="*/ 40 h 184"/>
                  <a:gd name="T26" fmla="*/ 136 w 136"/>
                  <a:gd name="T27" fmla="*/ 40 h 184"/>
                  <a:gd name="T28" fmla="*/ 136 w 136"/>
                  <a:gd name="T29" fmla="*/ 12 h 184"/>
                  <a:gd name="T30" fmla="*/ 124 w 136"/>
                  <a:gd name="T31" fmla="*/ 0 h 184"/>
                  <a:gd name="T32" fmla="*/ 12 w 136"/>
                  <a:gd name="T33" fmla="*/ 0 h 184"/>
                  <a:gd name="T34" fmla="*/ 0 w 136"/>
                  <a:gd name="T35" fmla="*/ 12 h 184"/>
                  <a:gd name="T36" fmla="*/ 0 w 136"/>
                  <a:gd name="T37" fmla="*/ 172 h 184"/>
                  <a:gd name="T38" fmla="*/ 12 w 136"/>
                  <a:gd name="T39" fmla="*/ 184 h 184"/>
                  <a:gd name="T40" fmla="*/ 81 w 136"/>
                  <a:gd name="T41" fmla="*/ 184 h 184"/>
                  <a:gd name="T42" fmla="*/ 80 w 136"/>
                  <a:gd name="T43" fmla="*/ 180 h 184"/>
                  <a:gd name="T44" fmla="*/ 80 w 136"/>
                  <a:gd name="T45" fmla="*/ 156 h 184"/>
                  <a:gd name="T46" fmla="*/ 65 w 136"/>
                  <a:gd name="T47" fmla="*/ 17 h 184"/>
                  <a:gd name="T48" fmla="*/ 71 w 136"/>
                  <a:gd name="T49" fmla="*/ 17 h 184"/>
                  <a:gd name="T50" fmla="*/ 72 w 136"/>
                  <a:gd name="T51" fmla="*/ 20 h 184"/>
                  <a:gd name="T52" fmla="*/ 71 w 136"/>
                  <a:gd name="T53" fmla="*/ 23 h 184"/>
                  <a:gd name="T54" fmla="*/ 68 w 136"/>
                  <a:gd name="T55" fmla="*/ 24 h 184"/>
                  <a:gd name="T56" fmla="*/ 65 w 136"/>
                  <a:gd name="T57" fmla="*/ 23 h 184"/>
                  <a:gd name="T58" fmla="*/ 64 w 136"/>
                  <a:gd name="T59" fmla="*/ 20 h 184"/>
                  <a:gd name="T60" fmla="*/ 65 w 136"/>
                  <a:gd name="T61" fmla="*/ 1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184">
                    <a:moveTo>
                      <a:pt x="80" y="156"/>
                    </a:moveTo>
                    <a:cubicBezTo>
                      <a:pt x="80" y="162"/>
                      <a:pt x="75" y="168"/>
                      <a:pt x="68" y="168"/>
                    </a:cubicBezTo>
                    <a:cubicBezTo>
                      <a:pt x="62" y="168"/>
                      <a:pt x="56" y="162"/>
                      <a:pt x="56" y="156"/>
                    </a:cubicBezTo>
                    <a:cubicBezTo>
                      <a:pt x="56" y="149"/>
                      <a:pt x="62" y="144"/>
                      <a:pt x="68" y="144"/>
                    </a:cubicBezTo>
                    <a:cubicBezTo>
                      <a:pt x="75" y="144"/>
                      <a:pt x="80" y="149"/>
                      <a:pt x="80" y="156"/>
                    </a:cubicBezTo>
                    <a:cubicBezTo>
                      <a:pt x="80" y="136"/>
                      <a:pt x="80" y="136"/>
                      <a:pt x="80" y="136"/>
                    </a:cubicBezTo>
                    <a:cubicBezTo>
                      <a:pt x="20" y="136"/>
                      <a:pt x="20" y="136"/>
                      <a:pt x="20" y="136"/>
                    </a:cubicBezTo>
                    <a:cubicBezTo>
                      <a:pt x="18" y="136"/>
                      <a:pt x="16" y="134"/>
                      <a:pt x="16" y="132"/>
                    </a:cubicBezTo>
                    <a:cubicBezTo>
                      <a:pt x="16" y="36"/>
                      <a:pt x="16" y="36"/>
                      <a:pt x="16" y="36"/>
                    </a:cubicBezTo>
                    <a:cubicBezTo>
                      <a:pt x="16" y="34"/>
                      <a:pt x="18" y="32"/>
                      <a:pt x="20" y="32"/>
                    </a:cubicBezTo>
                    <a:cubicBezTo>
                      <a:pt x="116" y="32"/>
                      <a:pt x="116" y="32"/>
                      <a:pt x="116" y="32"/>
                    </a:cubicBezTo>
                    <a:cubicBezTo>
                      <a:pt x="118" y="32"/>
                      <a:pt x="120" y="34"/>
                      <a:pt x="120" y="36"/>
                    </a:cubicBezTo>
                    <a:cubicBezTo>
                      <a:pt x="120" y="40"/>
                      <a:pt x="120" y="40"/>
                      <a:pt x="120" y="40"/>
                    </a:cubicBezTo>
                    <a:cubicBezTo>
                      <a:pt x="136" y="40"/>
                      <a:pt x="136" y="40"/>
                      <a:pt x="136" y="40"/>
                    </a:cubicBezTo>
                    <a:cubicBezTo>
                      <a:pt x="136" y="12"/>
                      <a:pt x="136" y="12"/>
                      <a:pt x="136" y="12"/>
                    </a:cubicBezTo>
                    <a:cubicBezTo>
                      <a:pt x="136" y="5"/>
                      <a:pt x="131" y="0"/>
                      <a:pt x="124" y="0"/>
                    </a:cubicBezTo>
                    <a:cubicBezTo>
                      <a:pt x="12" y="0"/>
                      <a:pt x="12" y="0"/>
                      <a:pt x="12" y="0"/>
                    </a:cubicBezTo>
                    <a:cubicBezTo>
                      <a:pt x="6" y="0"/>
                      <a:pt x="0" y="5"/>
                      <a:pt x="0" y="12"/>
                    </a:cubicBezTo>
                    <a:cubicBezTo>
                      <a:pt x="0" y="172"/>
                      <a:pt x="0" y="172"/>
                      <a:pt x="0" y="172"/>
                    </a:cubicBezTo>
                    <a:cubicBezTo>
                      <a:pt x="0" y="178"/>
                      <a:pt x="6" y="184"/>
                      <a:pt x="12" y="184"/>
                    </a:cubicBezTo>
                    <a:cubicBezTo>
                      <a:pt x="81" y="184"/>
                      <a:pt x="81" y="184"/>
                      <a:pt x="81" y="184"/>
                    </a:cubicBezTo>
                    <a:cubicBezTo>
                      <a:pt x="80" y="183"/>
                      <a:pt x="80" y="181"/>
                      <a:pt x="80" y="180"/>
                    </a:cubicBezTo>
                    <a:lnTo>
                      <a:pt x="80" y="156"/>
                    </a:lnTo>
                    <a:close/>
                    <a:moveTo>
                      <a:pt x="65" y="17"/>
                    </a:moveTo>
                    <a:cubicBezTo>
                      <a:pt x="67" y="16"/>
                      <a:pt x="70" y="16"/>
                      <a:pt x="71" y="17"/>
                    </a:cubicBezTo>
                    <a:cubicBezTo>
                      <a:pt x="72" y="18"/>
                      <a:pt x="72" y="19"/>
                      <a:pt x="72" y="20"/>
                    </a:cubicBezTo>
                    <a:cubicBezTo>
                      <a:pt x="72" y="21"/>
                      <a:pt x="72" y="22"/>
                      <a:pt x="71" y="23"/>
                    </a:cubicBezTo>
                    <a:cubicBezTo>
                      <a:pt x="70" y="23"/>
                      <a:pt x="69" y="24"/>
                      <a:pt x="68" y="24"/>
                    </a:cubicBezTo>
                    <a:cubicBezTo>
                      <a:pt x="67" y="24"/>
                      <a:pt x="66" y="23"/>
                      <a:pt x="65" y="23"/>
                    </a:cubicBezTo>
                    <a:cubicBezTo>
                      <a:pt x="65" y="22"/>
                      <a:pt x="64" y="21"/>
                      <a:pt x="64" y="20"/>
                    </a:cubicBezTo>
                    <a:cubicBezTo>
                      <a:pt x="64" y="19"/>
                      <a:pt x="65" y="18"/>
                      <a:pt x="6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63" name="Freeform 71"/>
              <p:cNvSpPr>
                <a:spLocks noEditPoints="1"/>
              </p:cNvSpPr>
              <p:nvPr/>
            </p:nvSpPr>
            <p:spPr bwMode="auto">
              <a:xfrm>
                <a:off x="6091238" y="668338"/>
                <a:ext cx="249238" cy="404813"/>
              </a:xfrm>
              <a:custGeom>
                <a:avLst/>
                <a:gdLst>
                  <a:gd name="T0" fmla="*/ 76 w 88"/>
                  <a:gd name="T1" fmla="*/ 0 h 144"/>
                  <a:gd name="T2" fmla="*/ 12 w 88"/>
                  <a:gd name="T3" fmla="*/ 0 h 144"/>
                  <a:gd name="T4" fmla="*/ 0 w 88"/>
                  <a:gd name="T5" fmla="*/ 12 h 144"/>
                  <a:gd name="T6" fmla="*/ 0 w 88"/>
                  <a:gd name="T7" fmla="*/ 132 h 144"/>
                  <a:gd name="T8" fmla="*/ 12 w 88"/>
                  <a:gd name="T9" fmla="*/ 144 h 144"/>
                  <a:gd name="T10" fmla="*/ 76 w 88"/>
                  <a:gd name="T11" fmla="*/ 144 h 144"/>
                  <a:gd name="T12" fmla="*/ 88 w 88"/>
                  <a:gd name="T13" fmla="*/ 132 h 144"/>
                  <a:gd name="T14" fmla="*/ 88 w 88"/>
                  <a:gd name="T15" fmla="*/ 12 h 144"/>
                  <a:gd name="T16" fmla="*/ 76 w 88"/>
                  <a:gd name="T17" fmla="*/ 0 h 144"/>
                  <a:gd name="T18" fmla="*/ 41 w 88"/>
                  <a:gd name="T19" fmla="*/ 17 h 144"/>
                  <a:gd name="T20" fmla="*/ 47 w 88"/>
                  <a:gd name="T21" fmla="*/ 17 h 144"/>
                  <a:gd name="T22" fmla="*/ 48 w 88"/>
                  <a:gd name="T23" fmla="*/ 20 h 144"/>
                  <a:gd name="T24" fmla="*/ 47 w 88"/>
                  <a:gd name="T25" fmla="*/ 23 h 144"/>
                  <a:gd name="T26" fmla="*/ 44 w 88"/>
                  <a:gd name="T27" fmla="*/ 24 h 144"/>
                  <a:gd name="T28" fmla="*/ 41 w 88"/>
                  <a:gd name="T29" fmla="*/ 23 h 144"/>
                  <a:gd name="T30" fmla="*/ 40 w 88"/>
                  <a:gd name="T31" fmla="*/ 20 h 144"/>
                  <a:gd name="T32" fmla="*/ 41 w 88"/>
                  <a:gd name="T33" fmla="*/ 17 h 144"/>
                  <a:gd name="T34" fmla="*/ 25 w 88"/>
                  <a:gd name="T35" fmla="*/ 17 h 144"/>
                  <a:gd name="T36" fmla="*/ 31 w 88"/>
                  <a:gd name="T37" fmla="*/ 17 h 144"/>
                  <a:gd name="T38" fmla="*/ 32 w 88"/>
                  <a:gd name="T39" fmla="*/ 20 h 144"/>
                  <a:gd name="T40" fmla="*/ 31 w 88"/>
                  <a:gd name="T41" fmla="*/ 23 h 144"/>
                  <a:gd name="T42" fmla="*/ 28 w 88"/>
                  <a:gd name="T43" fmla="*/ 24 h 144"/>
                  <a:gd name="T44" fmla="*/ 25 w 88"/>
                  <a:gd name="T45" fmla="*/ 23 h 144"/>
                  <a:gd name="T46" fmla="*/ 24 w 88"/>
                  <a:gd name="T47" fmla="*/ 20 h 144"/>
                  <a:gd name="T48" fmla="*/ 25 w 88"/>
                  <a:gd name="T49" fmla="*/ 17 h 144"/>
                  <a:gd name="T50" fmla="*/ 47 w 88"/>
                  <a:gd name="T51" fmla="*/ 127 h 144"/>
                  <a:gd name="T52" fmla="*/ 44 w 88"/>
                  <a:gd name="T53" fmla="*/ 128 h 144"/>
                  <a:gd name="T54" fmla="*/ 41 w 88"/>
                  <a:gd name="T55" fmla="*/ 127 h 144"/>
                  <a:gd name="T56" fmla="*/ 40 w 88"/>
                  <a:gd name="T57" fmla="*/ 124 h 144"/>
                  <a:gd name="T58" fmla="*/ 41 w 88"/>
                  <a:gd name="T59" fmla="*/ 121 h 144"/>
                  <a:gd name="T60" fmla="*/ 47 w 88"/>
                  <a:gd name="T61" fmla="*/ 121 h 144"/>
                  <a:gd name="T62" fmla="*/ 48 w 88"/>
                  <a:gd name="T63" fmla="*/ 124 h 144"/>
                  <a:gd name="T64" fmla="*/ 47 w 88"/>
                  <a:gd name="T65" fmla="*/ 127 h 144"/>
                  <a:gd name="T66" fmla="*/ 72 w 88"/>
                  <a:gd name="T67" fmla="*/ 108 h 144"/>
                  <a:gd name="T68" fmla="*/ 68 w 88"/>
                  <a:gd name="T69" fmla="*/ 112 h 144"/>
                  <a:gd name="T70" fmla="*/ 20 w 88"/>
                  <a:gd name="T71" fmla="*/ 112 h 144"/>
                  <a:gd name="T72" fmla="*/ 16 w 88"/>
                  <a:gd name="T73" fmla="*/ 108 h 144"/>
                  <a:gd name="T74" fmla="*/ 16 w 88"/>
                  <a:gd name="T75" fmla="*/ 36 h 144"/>
                  <a:gd name="T76" fmla="*/ 20 w 88"/>
                  <a:gd name="T77" fmla="*/ 32 h 144"/>
                  <a:gd name="T78" fmla="*/ 68 w 88"/>
                  <a:gd name="T79" fmla="*/ 32 h 144"/>
                  <a:gd name="T80" fmla="*/ 72 w 88"/>
                  <a:gd name="T81" fmla="*/ 36 h 144"/>
                  <a:gd name="T82" fmla="*/ 72 w 88"/>
                  <a:gd name="T83"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144">
                    <a:moveTo>
                      <a:pt x="76" y="0"/>
                    </a:moveTo>
                    <a:cubicBezTo>
                      <a:pt x="12" y="0"/>
                      <a:pt x="12" y="0"/>
                      <a:pt x="12" y="0"/>
                    </a:cubicBezTo>
                    <a:cubicBezTo>
                      <a:pt x="6" y="0"/>
                      <a:pt x="0" y="5"/>
                      <a:pt x="0" y="12"/>
                    </a:cubicBezTo>
                    <a:cubicBezTo>
                      <a:pt x="0" y="132"/>
                      <a:pt x="0" y="132"/>
                      <a:pt x="0" y="132"/>
                    </a:cubicBezTo>
                    <a:cubicBezTo>
                      <a:pt x="0" y="138"/>
                      <a:pt x="6" y="144"/>
                      <a:pt x="12" y="144"/>
                    </a:cubicBezTo>
                    <a:cubicBezTo>
                      <a:pt x="76" y="144"/>
                      <a:pt x="76" y="144"/>
                      <a:pt x="76" y="144"/>
                    </a:cubicBezTo>
                    <a:cubicBezTo>
                      <a:pt x="83" y="144"/>
                      <a:pt x="88" y="138"/>
                      <a:pt x="88" y="132"/>
                    </a:cubicBezTo>
                    <a:cubicBezTo>
                      <a:pt x="88" y="12"/>
                      <a:pt x="88" y="12"/>
                      <a:pt x="88" y="12"/>
                    </a:cubicBezTo>
                    <a:cubicBezTo>
                      <a:pt x="88" y="5"/>
                      <a:pt x="83" y="0"/>
                      <a:pt x="76" y="0"/>
                    </a:cubicBezTo>
                    <a:close/>
                    <a:moveTo>
                      <a:pt x="41" y="17"/>
                    </a:moveTo>
                    <a:cubicBezTo>
                      <a:pt x="43" y="16"/>
                      <a:pt x="45" y="16"/>
                      <a:pt x="47" y="17"/>
                    </a:cubicBezTo>
                    <a:cubicBezTo>
                      <a:pt x="48" y="18"/>
                      <a:pt x="48" y="19"/>
                      <a:pt x="48" y="20"/>
                    </a:cubicBezTo>
                    <a:cubicBezTo>
                      <a:pt x="48" y="21"/>
                      <a:pt x="48" y="22"/>
                      <a:pt x="47" y="23"/>
                    </a:cubicBezTo>
                    <a:cubicBezTo>
                      <a:pt x="46" y="23"/>
                      <a:pt x="45" y="24"/>
                      <a:pt x="44" y="24"/>
                    </a:cubicBezTo>
                    <a:cubicBezTo>
                      <a:pt x="43" y="24"/>
                      <a:pt x="42" y="23"/>
                      <a:pt x="41" y="23"/>
                    </a:cubicBezTo>
                    <a:cubicBezTo>
                      <a:pt x="41" y="22"/>
                      <a:pt x="40" y="21"/>
                      <a:pt x="40" y="20"/>
                    </a:cubicBezTo>
                    <a:cubicBezTo>
                      <a:pt x="40" y="19"/>
                      <a:pt x="41" y="18"/>
                      <a:pt x="41" y="17"/>
                    </a:cubicBezTo>
                    <a:close/>
                    <a:moveTo>
                      <a:pt x="25" y="17"/>
                    </a:moveTo>
                    <a:cubicBezTo>
                      <a:pt x="27" y="16"/>
                      <a:pt x="30" y="16"/>
                      <a:pt x="31" y="17"/>
                    </a:cubicBezTo>
                    <a:cubicBezTo>
                      <a:pt x="32" y="18"/>
                      <a:pt x="32" y="19"/>
                      <a:pt x="32" y="20"/>
                    </a:cubicBezTo>
                    <a:cubicBezTo>
                      <a:pt x="32" y="21"/>
                      <a:pt x="32" y="22"/>
                      <a:pt x="31" y="23"/>
                    </a:cubicBezTo>
                    <a:cubicBezTo>
                      <a:pt x="30" y="23"/>
                      <a:pt x="29" y="24"/>
                      <a:pt x="28" y="24"/>
                    </a:cubicBezTo>
                    <a:cubicBezTo>
                      <a:pt x="27" y="24"/>
                      <a:pt x="26" y="23"/>
                      <a:pt x="25" y="23"/>
                    </a:cubicBezTo>
                    <a:cubicBezTo>
                      <a:pt x="25" y="22"/>
                      <a:pt x="24" y="21"/>
                      <a:pt x="24" y="20"/>
                    </a:cubicBezTo>
                    <a:cubicBezTo>
                      <a:pt x="24" y="19"/>
                      <a:pt x="25" y="18"/>
                      <a:pt x="25" y="17"/>
                    </a:cubicBezTo>
                    <a:close/>
                    <a:moveTo>
                      <a:pt x="47" y="127"/>
                    </a:moveTo>
                    <a:cubicBezTo>
                      <a:pt x="46" y="127"/>
                      <a:pt x="45" y="128"/>
                      <a:pt x="44" y="128"/>
                    </a:cubicBezTo>
                    <a:cubicBezTo>
                      <a:pt x="43" y="128"/>
                      <a:pt x="42" y="127"/>
                      <a:pt x="41" y="127"/>
                    </a:cubicBezTo>
                    <a:cubicBezTo>
                      <a:pt x="41" y="126"/>
                      <a:pt x="40" y="125"/>
                      <a:pt x="40" y="124"/>
                    </a:cubicBezTo>
                    <a:cubicBezTo>
                      <a:pt x="40" y="123"/>
                      <a:pt x="41" y="122"/>
                      <a:pt x="41" y="121"/>
                    </a:cubicBezTo>
                    <a:cubicBezTo>
                      <a:pt x="43" y="120"/>
                      <a:pt x="46" y="120"/>
                      <a:pt x="47" y="121"/>
                    </a:cubicBezTo>
                    <a:cubicBezTo>
                      <a:pt x="48" y="122"/>
                      <a:pt x="48" y="123"/>
                      <a:pt x="48" y="124"/>
                    </a:cubicBezTo>
                    <a:cubicBezTo>
                      <a:pt x="48" y="125"/>
                      <a:pt x="48" y="126"/>
                      <a:pt x="47" y="127"/>
                    </a:cubicBezTo>
                    <a:close/>
                    <a:moveTo>
                      <a:pt x="72" y="108"/>
                    </a:moveTo>
                    <a:cubicBezTo>
                      <a:pt x="72" y="110"/>
                      <a:pt x="70" y="112"/>
                      <a:pt x="68" y="112"/>
                    </a:cubicBezTo>
                    <a:cubicBezTo>
                      <a:pt x="20" y="112"/>
                      <a:pt x="20" y="112"/>
                      <a:pt x="20" y="112"/>
                    </a:cubicBezTo>
                    <a:cubicBezTo>
                      <a:pt x="18" y="112"/>
                      <a:pt x="16" y="110"/>
                      <a:pt x="16" y="108"/>
                    </a:cubicBezTo>
                    <a:cubicBezTo>
                      <a:pt x="16" y="36"/>
                      <a:pt x="16" y="36"/>
                      <a:pt x="16" y="36"/>
                    </a:cubicBezTo>
                    <a:cubicBezTo>
                      <a:pt x="16" y="34"/>
                      <a:pt x="18" y="32"/>
                      <a:pt x="20" y="32"/>
                    </a:cubicBezTo>
                    <a:cubicBezTo>
                      <a:pt x="68" y="32"/>
                      <a:pt x="68" y="32"/>
                      <a:pt x="68" y="32"/>
                    </a:cubicBezTo>
                    <a:cubicBezTo>
                      <a:pt x="70" y="32"/>
                      <a:pt x="72" y="34"/>
                      <a:pt x="72" y="36"/>
                    </a:cubicBezTo>
                    <a:lnTo>
                      <a:pt x="72"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grpSp>
      </p:grpSp>
      <p:grpSp>
        <p:nvGrpSpPr>
          <p:cNvPr id="64" name="组合 63"/>
          <p:cNvGrpSpPr/>
          <p:nvPr/>
        </p:nvGrpSpPr>
        <p:grpSpPr>
          <a:xfrm>
            <a:off x="6417145" y="5099743"/>
            <a:ext cx="742582" cy="742582"/>
            <a:chOff x="6075917" y="5234758"/>
            <a:chExt cx="742582" cy="742582"/>
          </a:xfrm>
        </p:grpSpPr>
        <p:sp>
          <p:nvSpPr>
            <p:cNvPr id="65" name="椭圆 64"/>
            <p:cNvSpPr/>
            <p:nvPr/>
          </p:nvSpPr>
          <p:spPr>
            <a:xfrm>
              <a:off x="6075917" y="5234758"/>
              <a:ext cx="742582" cy="742582"/>
            </a:xfrm>
            <a:prstGeom prst="ellipse">
              <a:avLst/>
            </a:prstGeom>
            <a:solidFill>
              <a:schemeClr val="accent3"/>
            </a:solidFill>
            <a:ln w="25400" cap="flat" cmpd="sng" algn="ctr">
              <a:noFill/>
              <a:prstDash val="solid"/>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66" name="组合 65"/>
            <p:cNvGrpSpPr/>
            <p:nvPr/>
          </p:nvGrpSpPr>
          <p:grpSpPr>
            <a:xfrm>
              <a:off x="6284846" y="5407405"/>
              <a:ext cx="397510" cy="440784"/>
              <a:chOff x="1131095" y="4306491"/>
              <a:chExt cx="470296" cy="521494"/>
            </a:xfrm>
          </p:grpSpPr>
          <p:sp>
            <p:nvSpPr>
              <p:cNvPr id="67" name="Freeform 165"/>
              <p:cNvSpPr>
                <a:spLocks noEditPoints="1"/>
              </p:cNvSpPr>
              <p:nvPr/>
            </p:nvSpPr>
            <p:spPr bwMode="auto">
              <a:xfrm>
                <a:off x="1131095" y="4505325"/>
                <a:ext cx="250031" cy="322660"/>
              </a:xfrm>
              <a:custGeom>
                <a:avLst/>
                <a:gdLst>
                  <a:gd name="T0" fmla="*/ 2147483647 w 98"/>
                  <a:gd name="T1" fmla="*/ 2147483647 h 126"/>
                  <a:gd name="T2" fmla="*/ 0 w 98"/>
                  <a:gd name="T3" fmla="*/ 2147483647 h 126"/>
                  <a:gd name="T4" fmla="*/ 0 w 98"/>
                  <a:gd name="T5" fmla="*/ 2147483647 h 126"/>
                  <a:gd name="T6" fmla="*/ 2147483647 w 98"/>
                  <a:gd name="T7" fmla="*/ 2147483647 h 126"/>
                  <a:gd name="T8" fmla="*/ 2147483647 w 98"/>
                  <a:gd name="T9" fmla="*/ 2147483647 h 126"/>
                  <a:gd name="T10" fmla="*/ 2147483647 w 98"/>
                  <a:gd name="T11" fmla="*/ 2147483647 h 126"/>
                  <a:gd name="T12" fmla="*/ 2147483647 w 98"/>
                  <a:gd name="T13" fmla="*/ 2147483647 h 126"/>
                  <a:gd name="T14" fmla="*/ 2147483647 w 98"/>
                  <a:gd name="T15" fmla="*/ 2147483647 h 126"/>
                  <a:gd name="T16" fmla="*/ 2147483647 w 98"/>
                  <a:gd name="T17" fmla="*/ 0 h 126"/>
                  <a:gd name="T18" fmla="*/ 2147483647 w 98"/>
                  <a:gd name="T19" fmla="*/ 2147483647 h 126"/>
                  <a:gd name="T20" fmla="*/ 2147483647 w 98"/>
                  <a:gd name="T21" fmla="*/ 2147483647 h 1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 h="126">
                    <a:moveTo>
                      <a:pt x="49" y="55"/>
                    </a:moveTo>
                    <a:cubicBezTo>
                      <a:pt x="22" y="55"/>
                      <a:pt x="0" y="85"/>
                      <a:pt x="0" y="122"/>
                    </a:cubicBezTo>
                    <a:cubicBezTo>
                      <a:pt x="0" y="123"/>
                      <a:pt x="0" y="124"/>
                      <a:pt x="0" y="126"/>
                    </a:cubicBezTo>
                    <a:cubicBezTo>
                      <a:pt x="98" y="126"/>
                      <a:pt x="98" y="126"/>
                      <a:pt x="98" y="126"/>
                    </a:cubicBezTo>
                    <a:cubicBezTo>
                      <a:pt x="98" y="124"/>
                      <a:pt x="98" y="123"/>
                      <a:pt x="98" y="122"/>
                    </a:cubicBezTo>
                    <a:cubicBezTo>
                      <a:pt x="98" y="85"/>
                      <a:pt x="76" y="55"/>
                      <a:pt x="49" y="55"/>
                    </a:cubicBezTo>
                    <a:close/>
                    <a:moveTo>
                      <a:pt x="50" y="48"/>
                    </a:moveTo>
                    <a:cubicBezTo>
                      <a:pt x="63" y="48"/>
                      <a:pt x="74" y="37"/>
                      <a:pt x="74" y="24"/>
                    </a:cubicBezTo>
                    <a:cubicBezTo>
                      <a:pt x="74" y="11"/>
                      <a:pt x="63" y="0"/>
                      <a:pt x="50" y="0"/>
                    </a:cubicBezTo>
                    <a:cubicBezTo>
                      <a:pt x="36" y="0"/>
                      <a:pt x="25" y="11"/>
                      <a:pt x="25" y="24"/>
                    </a:cubicBezTo>
                    <a:cubicBezTo>
                      <a:pt x="25" y="37"/>
                      <a:pt x="36" y="48"/>
                      <a:pt x="50"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9" tIns="34289" rIns="68579" bIns="34289"/>
              <a:lstStyle/>
              <a:p>
                <a:pPr marL="0" marR="0" lvl="0" indent="0" defTabSz="6858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endParaRPr>
              </a:p>
            </p:txBody>
          </p:sp>
          <p:sp>
            <p:nvSpPr>
              <p:cNvPr id="68" name="Freeform 166"/>
              <p:cNvSpPr/>
              <p:nvPr/>
            </p:nvSpPr>
            <p:spPr bwMode="auto">
              <a:xfrm>
                <a:off x="1315641" y="4306491"/>
                <a:ext cx="285750" cy="255984"/>
              </a:xfrm>
              <a:custGeom>
                <a:avLst/>
                <a:gdLst>
                  <a:gd name="T0" fmla="*/ 2147483647 w 112"/>
                  <a:gd name="T1" fmla="*/ 2147483647 h 100"/>
                  <a:gd name="T2" fmla="*/ 2147483647 w 112"/>
                  <a:gd name="T3" fmla="*/ 0 h 100"/>
                  <a:gd name="T4" fmla="*/ 0 w 112"/>
                  <a:gd name="T5" fmla="*/ 2147483647 h 100"/>
                  <a:gd name="T6" fmla="*/ 2147483647 w 112"/>
                  <a:gd name="T7" fmla="*/ 2147483647 h 100"/>
                  <a:gd name="T8" fmla="*/ 2147483647 w 112"/>
                  <a:gd name="T9" fmla="*/ 2147483647 h 100"/>
                  <a:gd name="T10" fmla="*/ 2147483647 w 112"/>
                  <a:gd name="T11" fmla="*/ 2147483647 h 100"/>
                  <a:gd name="T12" fmla="*/ 2147483647 w 112"/>
                  <a:gd name="T13" fmla="*/ 2147483647 h 1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 h="100">
                    <a:moveTo>
                      <a:pt x="112" y="37"/>
                    </a:moveTo>
                    <a:cubicBezTo>
                      <a:pt x="112" y="17"/>
                      <a:pt x="87" y="0"/>
                      <a:pt x="56" y="0"/>
                    </a:cubicBezTo>
                    <a:cubicBezTo>
                      <a:pt x="25" y="0"/>
                      <a:pt x="0" y="17"/>
                      <a:pt x="0" y="37"/>
                    </a:cubicBezTo>
                    <a:cubicBezTo>
                      <a:pt x="0" y="53"/>
                      <a:pt x="16" y="66"/>
                      <a:pt x="38" y="71"/>
                    </a:cubicBezTo>
                    <a:cubicBezTo>
                      <a:pt x="37" y="79"/>
                      <a:pt x="33" y="92"/>
                      <a:pt x="16" y="98"/>
                    </a:cubicBezTo>
                    <a:cubicBezTo>
                      <a:pt x="16" y="98"/>
                      <a:pt x="47" y="100"/>
                      <a:pt x="71" y="72"/>
                    </a:cubicBezTo>
                    <a:cubicBezTo>
                      <a:pt x="95" y="67"/>
                      <a:pt x="112" y="53"/>
                      <a:pt x="112"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9" tIns="34289" rIns="68579" bIns="34289"/>
              <a:lstStyle/>
              <a:p>
                <a:pPr marL="0" marR="0" lvl="0" indent="0" defTabSz="6858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endParaRPr>
              </a:p>
            </p:txBody>
          </p:sp>
        </p:grpSp>
      </p:grpSp>
      <p:grpSp>
        <p:nvGrpSpPr>
          <p:cNvPr id="69" name="组合 68"/>
          <p:cNvGrpSpPr/>
          <p:nvPr/>
        </p:nvGrpSpPr>
        <p:grpSpPr>
          <a:xfrm>
            <a:off x="7987421" y="5099743"/>
            <a:ext cx="742582" cy="742582"/>
            <a:chOff x="7452320" y="5234758"/>
            <a:chExt cx="742582" cy="742582"/>
          </a:xfrm>
        </p:grpSpPr>
        <p:sp>
          <p:nvSpPr>
            <p:cNvPr id="70" name="椭圆 69"/>
            <p:cNvSpPr/>
            <p:nvPr/>
          </p:nvSpPr>
          <p:spPr>
            <a:xfrm>
              <a:off x="7452320" y="5234758"/>
              <a:ext cx="742582" cy="742582"/>
            </a:xfrm>
            <a:prstGeom prst="ellipse">
              <a:avLst/>
            </a:prstGeom>
            <a:solidFill>
              <a:schemeClr val="accent4"/>
            </a:solidFill>
            <a:ln w="25400" cap="flat" cmpd="sng" algn="ctr">
              <a:noFill/>
              <a:prstDash val="solid"/>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71" name="组合 70"/>
            <p:cNvGrpSpPr/>
            <p:nvPr/>
          </p:nvGrpSpPr>
          <p:grpSpPr>
            <a:xfrm>
              <a:off x="7542624" y="5435076"/>
              <a:ext cx="561973" cy="426245"/>
              <a:chOff x="4610102" y="4388644"/>
              <a:chExt cx="561973" cy="426245"/>
            </a:xfrm>
          </p:grpSpPr>
          <p:sp>
            <p:nvSpPr>
              <p:cNvPr id="72" name="Freeform 181"/>
              <p:cNvSpPr>
                <a:spLocks noEditPoints="1"/>
              </p:cNvSpPr>
              <p:nvPr/>
            </p:nvSpPr>
            <p:spPr bwMode="auto">
              <a:xfrm>
                <a:off x="4610102" y="4480324"/>
                <a:ext cx="375047" cy="334565"/>
              </a:xfrm>
              <a:custGeom>
                <a:avLst/>
                <a:gdLst>
                  <a:gd name="T0" fmla="*/ 2147483647 w 147"/>
                  <a:gd name="T1" fmla="*/ 0 h 131"/>
                  <a:gd name="T2" fmla="*/ 0 w 147"/>
                  <a:gd name="T3" fmla="*/ 2147483647 h 131"/>
                  <a:gd name="T4" fmla="*/ 2147483647 w 147"/>
                  <a:gd name="T5" fmla="*/ 2147483647 h 131"/>
                  <a:gd name="T6" fmla="*/ 2147483647 w 147"/>
                  <a:gd name="T7" fmla="*/ 2147483647 h 131"/>
                  <a:gd name="T8" fmla="*/ 2147483647 w 147"/>
                  <a:gd name="T9" fmla="*/ 2147483647 h 131"/>
                  <a:gd name="T10" fmla="*/ 2147483647 w 147"/>
                  <a:gd name="T11" fmla="*/ 2147483647 h 131"/>
                  <a:gd name="T12" fmla="*/ 2147483647 w 147"/>
                  <a:gd name="T13" fmla="*/ 0 h 131"/>
                  <a:gd name="T14" fmla="*/ 2147483647 w 147"/>
                  <a:gd name="T15" fmla="*/ 2147483647 h 131"/>
                  <a:gd name="T16" fmla="*/ 2147483647 w 147"/>
                  <a:gd name="T17" fmla="*/ 2147483647 h 131"/>
                  <a:gd name="T18" fmla="*/ 2147483647 w 147"/>
                  <a:gd name="T19" fmla="*/ 2147483647 h 131"/>
                  <a:gd name="T20" fmla="*/ 2147483647 w 147"/>
                  <a:gd name="T21" fmla="*/ 2147483647 h 131"/>
                  <a:gd name="T22" fmla="*/ 2147483647 w 147"/>
                  <a:gd name="T23" fmla="*/ 2147483647 h 131"/>
                  <a:gd name="T24" fmla="*/ 2147483647 w 147"/>
                  <a:gd name="T25" fmla="*/ 2147483647 h 131"/>
                  <a:gd name="T26" fmla="*/ 2147483647 w 147"/>
                  <a:gd name="T27" fmla="*/ 2147483647 h 131"/>
                  <a:gd name="T28" fmla="*/ 2147483647 w 147"/>
                  <a:gd name="T29" fmla="*/ 2147483647 h 131"/>
                  <a:gd name="T30" fmla="*/ 2147483647 w 147"/>
                  <a:gd name="T31" fmla="*/ 2147483647 h 131"/>
                  <a:gd name="T32" fmla="*/ 2147483647 w 147"/>
                  <a:gd name="T33" fmla="*/ 2147483647 h 131"/>
                  <a:gd name="T34" fmla="*/ 2147483647 w 147"/>
                  <a:gd name="T35" fmla="*/ 2147483647 h 131"/>
                  <a:gd name="T36" fmla="*/ 2147483647 w 147"/>
                  <a:gd name="T37" fmla="*/ 2147483647 h 131"/>
                  <a:gd name="T38" fmla="*/ 2147483647 w 147"/>
                  <a:gd name="T39" fmla="*/ 2147483647 h 131"/>
                  <a:gd name="T40" fmla="*/ 2147483647 w 147"/>
                  <a:gd name="T41" fmla="*/ 2147483647 h 131"/>
                  <a:gd name="T42" fmla="*/ 2147483647 w 147"/>
                  <a:gd name="T43" fmla="*/ 2147483647 h 131"/>
                  <a:gd name="T44" fmla="*/ 2147483647 w 147"/>
                  <a:gd name="T45" fmla="*/ 2147483647 h 131"/>
                  <a:gd name="T46" fmla="*/ 2147483647 w 147"/>
                  <a:gd name="T47" fmla="*/ 2147483647 h 131"/>
                  <a:gd name="T48" fmla="*/ 2147483647 w 147"/>
                  <a:gd name="T49" fmla="*/ 2147483647 h 131"/>
                  <a:gd name="T50" fmla="*/ 2147483647 w 147"/>
                  <a:gd name="T51" fmla="*/ 2147483647 h 131"/>
                  <a:gd name="T52" fmla="*/ 2147483647 w 147"/>
                  <a:gd name="T53" fmla="*/ 2147483647 h 131"/>
                  <a:gd name="T54" fmla="*/ 2147483647 w 147"/>
                  <a:gd name="T55" fmla="*/ 2147483647 h 131"/>
                  <a:gd name="T56" fmla="*/ 2147483647 w 147"/>
                  <a:gd name="T57" fmla="*/ 2147483647 h 131"/>
                  <a:gd name="T58" fmla="*/ 2147483647 w 147"/>
                  <a:gd name="T59" fmla="*/ 2147483647 h 131"/>
                  <a:gd name="T60" fmla="*/ 2147483647 w 147"/>
                  <a:gd name="T61" fmla="*/ 2147483647 h 131"/>
                  <a:gd name="T62" fmla="*/ 2147483647 w 147"/>
                  <a:gd name="T63" fmla="*/ 2147483647 h 131"/>
                  <a:gd name="T64" fmla="*/ 2147483647 w 147"/>
                  <a:gd name="T65" fmla="*/ 2147483647 h 131"/>
                  <a:gd name="T66" fmla="*/ 2147483647 w 147"/>
                  <a:gd name="T67" fmla="*/ 2147483647 h 131"/>
                  <a:gd name="T68" fmla="*/ 2147483647 w 147"/>
                  <a:gd name="T69" fmla="*/ 2147483647 h 131"/>
                  <a:gd name="T70" fmla="*/ 2147483647 w 147"/>
                  <a:gd name="T71" fmla="*/ 2147483647 h 1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9" tIns="34289" rIns="68579" bIns="34289"/>
              <a:lstStyle/>
              <a:p>
                <a:pPr marL="0" marR="0" lvl="0" indent="0" defTabSz="6858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endParaRPr>
              </a:p>
            </p:txBody>
          </p:sp>
          <p:sp>
            <p:nvSpPr>
              <p:cNvPr id="73" name="Freeform 182"/>
              <p:cNvSpPr>
                <a:spLocks noEditPoints="1"/>
              </p:cNvSpPr>
              <p:nvPr/>
            </p:nvSpPr>
            <p:spPr bwMode="auto">
              <a:xfrm>
                <a:off x="4901803" y="4388644"/>
                <a:ext cx="270272" cy="242888"/>
              </a:xfrm>
              <a:custGeom>
                <a:avLst/>
                <a:gdLst>
                  <a:gd name="T0" fmla="*/ 2147483647 w 106"/>
                  <a:gd name="T1" fmla="*/ 2147483647 h 95"/>
                  <a:gd name="T2" fmla="*/ 2147483647 w 106"/>
                  <a:gd name="T3" fmla="*/ 0 h 95"/>
                  <a:gd name="T4" fmla="*/ 0 w 106"/>
                  <a:gd name="T5" fmla="*/ 2147483647 h 95"/>
                  <a:gd name="T6" fmla="*/ 2147483647 w 106"/>
                  <a:gd name="T7" fmla="*/ 2147483647 h 95"/>
                  <a:gd name="T8" fmla="*/ 2147483647 w 106"/>
                  <a:gd name="T9" fmla="*/ 2147483647 h 95"/>
                  <a:gd name="T10" fmla="*/ 2147483647 w 106"/>
                  <a:gd name="T11" fmla="*/ 2147483647 h 95"/>
                  <a:gd name="T12" fmla="*/ 2147483647 w 106"/>
                  <a:gd name="T13" fmla="*/ 2147483647 h 95"/>
                  <a:gd name="T14" fmla="*/ 2147483647 w 106"/>
                  <a:gd name="T15" fmla="*/ 2147483647 h 95"/>
                  <a:gd name="T16" fmla="*/ 2147483647 w 106"/>
                  <a:gd name="T17" fmla="*/ 2147483647 h 95"/>
                  <a:gd name="T18" fmla="*/ 2147483647 w 106"/>
                  <a:gd name="T19" fmla="*/ 2147483647 h 95"/>
                  <a:gd name="T20" fmla="*/ 2147483647 w 106"/>
                  <a:gd name="T21" fmla="*/ 2147483647 h 95"/>
                  <a:gd name="T22" fmla="*/ 2147483647 w 106"/>
                  <a:gd name="T23" fmla="*/ 2147483647 h 95"/>
                  <a:gd name="T24" fmla="*/ 2147483647 w 106"/>
                  <a:gd name="T25" fmla="*/ 2147483647 h 95"/>
                  <a:gd name="T26" fmla="*/ 2147483647 w 106"/>
                  <a:gd name="T27" fmla="*/ 2147483647 h 95"/>
                  <a:gd name="T28" fmla="*/ 2147483647 w 106"/>
                  <a:gd name="T29" fmla="*/ 2147483647 h 95"/>
                  <a:gd name="T30" fmla="*/ 2147483647 w 106"/>
                  <a:gd name="T31" fmla="*/ 2147483647 h 95"/>
                  <a:gd name="T32" fmla="*/ 2147483647 w 106"/>
                  <a:gd name="T33" fmla="*/ 2147483647 h 95"/>
                  <a:gd name="T34" fmla="*/ 2147483647 w 106"/>
                  <a:gd name="T35" fmla="*/ 2147483647 h 95"/>
                  <a:gd name="T36" fmla="*/ 2147483647 w 106"/>
                  <a:gd name="T37" fmla="*/ 2147483647 h 95"/>
                  <a:gd name="T38" fmla="*/ 2147483647 w 106"/>
                  <a:gd name="T39" fmla="*/ 2147483647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9" tIns="34289" rIns="68579" bIns="34289"/>
              <a:lstStyle/>
              <a:p>
                <a:pPr marL="0" marR="0" lvl="0" indent="0" defTabSz="6858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endParaRPr>
              </a:p>
            </p:txBody>
          </p:sp>
        </p:grpSp>
      </p:grpSp>
      <p:sp>
        <p:nvSpPr>
          <p:cNvPr id="75" name="TextBox 74"/>
          <p:cNvSpPr txBox="1"/>
          <p:nvPr/>
        </p:nvSpPr>
        <p:spPr>
          <a:xfrm>
            <a:off x="4469227" y="5842325"/>
            <a:ext cx="1485165" cy="683264"/>
          </a:xfrm>
          <a:prstGeom prst="rect">
            <a:avLst/>
          </a:prstGeom>
          <a:noFill/>
        </p:spPr>
        <p:txBody>
          <a:bodyPr wrap="square" rtlCol="0">
            <a:spAutoFit/>
          </a:bodyPr>
          <a:lstStyle/>
          <a:p>
            <a:pPr>
              <a:lnSpc>
                <a:spcPct val="120000"/>
              </a:lnSpc>
            </a:pPr>
            <a:r>
              <a:rPr lang="zh-CN" altLang="en-US" sz="1600" dirty="0" smtClean="0">
                <a:solidFill>
                  <a:srgbClr val="5F5F5F"/>
                </a:solidFill>
                <a:latin typeface="微软雅黑" panose="020B0503020204020204" pitchFamily="34" charset="-122"/>
                <a:ea typeface="微软雅黑" panose="020B0503020204020204" pitchFamily="34" charset="-122"/>
              </a:rPr>
              <a:t>添加文本添加文本添加文本</a:t>
            </a:r>
            <a:endParaRPr lang="zh-CN" altLang="en-US" sz="1600" dirty="0">
              <a:solidFill>
                <a:srgbClr val="5F5F5F"/>
              </a:solidFill>
              <a:latin typeface="微软雅黑" panose="020B0503020204020204" pitchFamily="34" charset="-122"/>
              <a:ea typeface="微软雅黑" panose="020B0503020204020204" pitchFamily="34" charset="-122"/>
            </a:endParaRPr>
          </a:p>
        </p:txBody>
      </p:sp>
      <p:sp>
        <p:nvSpPr>
          <p:cNvPr id="76" name="TextBox 75"/>
          <p:cNvSpPr txBox="1"/>
          <p:nvPr/>
        </p:nvSpPr>
        <p:spPr>
          <a:xfrm>
            <a:off x="6045853" y="5842325"/>
            <a:ext cx="1485165" cy="683264"/>
          </a:xfrm>
          <a:prstGeom prst="rect">
            <a:avLst/>
          </a:prstGeom>
          <a:noFill/>
        </p:spPr>
        <p:txBody>
          <a:bodyPr wrap="square" rtlCol="0">
            <a:spAutoFit/>
          </a:bodyPr>
          <a:lstStyle/>
          <a:p>
            <a:pPr>
              <a:lnSpc>
                <a:spcPct val="120000"/>
              </a:lnSpc>
            </a:pPr>
            <a:r>
              <a:rPr lang="zh-CN" altLang="en-US" sz="1600" dirty="0" smtClean="0">
                <a:solidFill>
                  <a:srgbClr val="5F5F5F"/>
                </a:solidFill>
                <a:latin typeface="微软雅黑" panose="020B0503020204020204" pitchFamily="34" charset="-122"/>
                <a:ea typeface="微软雅黑" panose="020B0503020204020204" pitchFamily="34" charset="-122"/>
              </a:rPr>
              <a:t>添加文本添加文本添加文本</a:t>
            </a:r>
            <a:endParaRPr lang="zh-CN" altLang="en-US" sz="1600" dirty="0">
              <a:solidFill>
                <a:srgbClr val="5F5F5F"/>
              </a:solidFill>
              <a:latin typeface="微软雅黑" panose="020B0503020204020204" pitchFamily="34" charset="-122"/>
              <a:ea typeface="微软雅黑" panose="020B0503020204020204" pitchFamily="34" charset="-122"/>
            </a:endParaRPr>
          </a:p>
        </p:txBody>
      </p:sp>
      <p:sp>
        <p:nvSpPr>
          <p:cNvPr id="77" name="TextBox 76"/>
          <p:cNvSpPr txBox="1"/>
          <p:nvPr/>
        </p:nvSpPr>
        <p:spPr>
          <a:xfrm>
            <a:off x="7616129" y="5842325"/>
            <a:ext cx="1485165" cy="683264"/>
          </a:xfrm>
          <a:prstGeom prst="rect">
            <a:avLst/>
          </a:prstGeom>
          <a:noFill/>
        </p:spPr>
        <p:txBody>
          <a:bodyPr wrap="square" rtlCol="0">
            <a:spAutoFit/>
          </a:bodyPr>
          <a:lstStyle/>
          <a:p>
            <a:pPr>
              <a:lnSpc>
                <a:spcPct val="120000"/>
              </a:lnSpc>
            </a:pPr>
            <a:r>
              <a:rPr lang="zh-CN" altLang="en-US" sz="1600" dirty="0" smtClean="0">
                <a:solidFill>
                  <a:srgbClr val="5F5F5F"/>
                </a:solidFill>
                <a:latin typeface="微软雅黑" panose="020B0503020204020204" pitchFamily="34" charset="-122"/>
                <a:ea typeface="微软雅黑" panose="020B0503020204020204" pitchFamily="34" charset="-122"/>
              </a:rPr>
              <a:t>添加文本添加文本添加文本</a:t>
            </a:r>
            <a:endParaRPr lang="zh-CN" altLang="en-US" sz="1600" dirty="0">
              <a:solidFill>
                <a:srgbClr val="5F5F5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50"/>
                                        <p:tgtEl>
                                          <p:spTgt spid="2"/>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circle(in)">
                                      <p:cBhvr>
                                        <p:cTn id="11" dur="1000"/>
                                        <p:tgtEl>
                                          <p:spTgt spid="23"/>
                                        </p:tgtEl>
                                      </p:cBhvr>
                                    </p:animEffect>
                                  </p:childTnLst>
                                </p:cTn>
                              </p:par>
                              <p:par>
                                <p:cTn id="12" presetID="31" presetClass="entr" presetSubtype="0" fill="hold" grpId="0" nodeType="withEffect">
                                  <p:stCondLst>
                                    <p:cond delay="250"/>
                                  </p:stCondLst>
                                  <p:childTnLst>
                                    <p:set>
                                      <p:cBhvr>
                                        <p:cTn id="13" dur="1" fill="hold">
                                          <p:stCondLst>
                                            <p:cond delay="0"/>
                                          </p:stCondLst>
                                        </p:cTn>
                                        <p:tgtEl>
                                          <p:spTgt spid="11"/>
                                        </p:tgtEl>
                                        <p:attrNameLst>
                                          <p:attrName>style.visibility</p:attrName>
                                        </p:attrNameLst>
                                      </p:cBhvr>
                                      <p:to>
                                        <p:strVal val="visible"/>
                                      </p:to>
                                    </p:set>
                                    <p:anim calcmode="lin" valueType="num">
                                      <p:cBhvr>
                                        <p:cTn id="14" dur="750" fill="hold"/>
                                        <p:tgtEl>
                                          <p:spTgt spid="11"/>
                                        </p:tgtEl>
                                        <p:attrNameLst>
                                          <p:attrName>ppt_w</p:attrName>
                                        </p:attrNameLst>
                                      </p:cBhvr>
                                      <p:tavLst>
                                        <p:tav tm="0">
                                          <p:val>
                                            <p:fltVal val="0"/>
                                          </p:val>
                                        </p:tav>
                                        <p:tav tm="100000">
                                          <p:val>
                                            <p:strVal val="#ppt_w"/>
                                          </p:val>
                                        </p:tav>
                                      </p:tavLst>
                                    </p:anim>
                                    <p:anim calcmode="lin" valueType="num">
                                      <p:cBhvr>
                                        <p:cTn id="15" dur="750" fill="hold"/>
                                        <p:tgtEl>
                                          <p:spTgt spid="11"/>
                                        </p:tgtEl>
                                        <p:attrNameLst>
                                          <p:attrName>ppt_h</p:attrName>
                                        </p:attrNameLst>
                                      </p:cBhvr>
                                      <p:tavLst>
                                        <p:tav tm="0">
                                          <p:val>
                                            <p:fltVal val="0"/>
                                          </p:val>
                                        </p:tav>
                                        <p:tav tm="100000">
                                          <p:val>
                                            <p:strVal val="#ppt_h"/>
                                          </p:val>
                                        </p:tav>
                                      </p:tavLst>
                                    </p:anim>
                                    <p:anim calcmode="lin" valueType="num">
                                      <p:cBhvr>
                                        <p:cTn id="16" dur="750" fill="hold"/>
                                        <p:tgtEl>
                                          <p:spTgt spid="11"/>
                                        </p:tgtEl>
                                        <p:attrNameLst>
                                          <p:attrName>style.rotation</p:attrName>
                                        </p:attrNameLst>
                                      </p:cBhvr>
                                      <p:tavLst>
                                        <p:tav tm="0">
                                          <p:val>
                                            <p:fltVal val="90"/>
                                          </p:val>
                                        </p:tav>
                                        <p:tav tm="100000">
                                          <p:val>
                                            <p:fltVal val="0"/>
                                          </p:val>
                                        </p:tav>
                                      </p:tavLst>
                                    </p:anim>
                                    <p:animEffect transition="in" filter="fade">
                                      <p:cBhvr>
                                        <p:cTn id="17" dur="750"/>
                                        <p:tgtEl>
                                          <p:spTgt spid="11"/>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left)">
                                      <p:cBhvr>
                                        <p:cTn id="21" dur="500"/>
                                        <p:tgtEl>
                                          <p:spTgt spid="54"/>
                                        </p:tgtEl>
                                      </p:cBhvr>
                                    </p:animEffect>
                                  </p:childTnLst>
                                </p:cTn>
                              </p:par>
                              <p:par>
                                <p:cTn id="22" presetID="23" presetClass="entr" presetSubtype="272" fill="hold" nodeType="withEffect">
                                  <p:stCondLst>
                                    <p:cond delay="0"/>
                                  </p:stCondLst>
                                  <p:childTnLst>
                                    <p:set>
                                      <p:cBhvr>
                                        <p:cTn id="23" dur="1" fill="hold">
                                          <p:stCondLst>
                                            <p:cond delay="0"/>
                                          </p:stCondLst>
                                        </p:cTn>
                                        <p:tgtEl>
                                          <p:spTgt spid="59"/>
                                        </p:tgtEl>
                                        <p:attrNameLst>
                                          <p:attrName>style.visibility</p:attrName>
                                        </p:attrNameLst>
                                      </p:cBhvr>
                                      <p:to>
                                        <p:strVal val="visible"/>
                                      </p:to>
                                    </p:set>
                                    <p:anim calcmode="lin" valueType="num">
                                      <p:cBhvr>
                                        <p:cTn id="24" dur="500" fill="hold"/>
                                        <p:tgtEl>
                                          <p:spTgt spid="59"/>
                                        </p:tgtEl>
                                        <p:attrNameLst>
                                          <p:attrName>ppt_w</p:attrName>
                                        </p:attrNameLst>
                                      </p:cBhvr>
                                      <p:tavLst>
                                        <p:tav tm="0">
                                          <p:val>
                                            <p:strVal val="2/3*#ppt_w"/>
                                          </p:val>
                                        </p:tav>
                                        <p:tav tm="100000">
                                          <p:val>
                                            <p:strVal val="#ppt_w"/>
                                          </p:val>
                                        </p:tav>
                                      </p:tavLst>
                                    </p:anim>
                                    <p:anim calcmode="lin" valueType="num">
                                      <p:cBhvr>
                                        <p:cTn id="25" dur="500" fill="hold"/>
                                        <p:tgtEl>
                                          <p:spTgt spid="59"/>
                                        </p:tgtEl>
                                        <p:attrNameLst>
                                          <p:attrName>ppt_h</p:attrName>
                                        </p:attrNameLst>
                                      </p:cBhvr>
                                      <p:tavLst>
                                        <p:tav tm="0">
                                          <p:val>
                                            <p:strVal val="2/3*#ppt_h"/>
                                          </p:val>
                                        </p:tav>
                                        <p:tav tm="100000">
                                          <p:val>
                                            <p:strVal val="#ppt_h"/>
                                          </p:val>
                                        </p:tav>
                                      </p:tavLst>
                                    </p:anim>
                                  </p:childTnLst>
                                </p:cTn>
                              </p:par>
                              <p:par>
                                <p:cTn id="26" presetID="23" presetClass="entr" presetSubtype="272" fill="hold" nodeType="with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p:cTn id="28" dur="500" fill="hold"/>
                                        <p:tgtEl>
                                          <p:spTgt spid="64"/>
                                        </p:tgtEl>
                                        <p:attrNameLst>
                                          <p:attrName>ppt_w</p:attrName>
                                        </p:attrNameLst>
                                      </p:cBhvr>
                                      <p:tavLst>
                                        <p:tav tm="0">
                                          <p:val>
                                            <p:strVal val="2/3*#ppt_w"/>
                                          </p:val>
                                        </p:tav>
                                        <p:tav tm="100000">
                                          <p:val>
                                            <p:strVal val="#ppt_w"/>
                                          </p:val>
                                        </p:tav>
                                      </p:tavLst>
                                    </p:anim>
                                    <p:anim calcmode="lin" valueType="num">
                                      <p:cBhvr>
                                        <p:cTn id="29" dur="500" fill="hold"/>
                                        <p:tgtEl>
                                          <p:spTgt spid="64"/>
                                        </p:tgtEl>
                                        <p:attrNameLst>
                                          <p:attrName>ppt_h</p:attrName>
                                        </p:attrNameLst>
                                      </p:cBhvr>
                                      <p:tavLst>
                                        <p:tav tm="0">
                                          <p:val>
                                            <p:strVal val="2/3*#ppt_h"/>
                                          </p:val>
                                        </p:tav>
                                        <p:tav tm="100000">
                                          <p:val>
                                            <p:strVal val="#ppt_h"/>
                                          </p:val>
                                        </p:tav>
                                      </p:tavLst>
                                    </p:anim>
                                  </p:childTnLst>
                                </p:cTn>
                              </p:par>
                              <p:par>
                                <p:cTn id="30" presetID="23" presetClass="entr" presetSubtype="272" fill="hold" nodeType="withEffect">
                                  <p:stCondLst>
                                    <p:cond delay="0"/>
                                  </p:stCondLst>
                                  <p:childTnLst>
                                    <p:set>
                                      <p:cBhvr>
                                        <p:cTn id="31" dur="1" fill="hold">
                                          <p:stCondLst>
                                            <p:cond delay="0"/>
                                          </p:stCondLst>
                                        </p:cTn>
                                        <p:tgtEl>
                                          <p:spTgt spid="69"/>
                                        </p:tgtEl>
                                        <p:attrNameLst>
                                          <p:attrName>style.visibility</p:attrName>
                                        </p:attrNameLst>
                                      </p:cBhvr>
                                      <p:to>
                                        <p:strVal val="visible"/>
                                      </p:to>
                                    </p:set>
                                    <p:anim calcmode="lin" valueType="num">
                                      <p:cBhvr>
                                        <p:cTn id="32" dur="500" fill="hold"/>
                                        <p:tgtEl>
                                          <p:spTgt spid="69"/>
                                        </p:tgtEl>
                                        <p:attrNameLst>
                                          <p:attrName>ppt_w</p:attrName>
                                        </p:attrNameLst>
                                      </p:cBhvr>
                                      <p:tavLst>
                                        <p:tav tm="0">
                                          <p:val>
                                            <p:strVal val="2/3*#ppt_w"/>
                                          </p:val>
                                        </p:tav>
                                        <p:tav tm="100000">
                                          <p:val>
                                            <p:strVal val="#ppt_w"/>
                                          </p:val>
                                        </p:tav>
                                      </p:tavLst>
                                    </p:anim>
                                    <p:anim calcmode="lin" valueType="num">
                                      <p:cBhvr>
                                        <p:cTn id="33" dur="500" fill="hold"/>
                                        <p:tgtEl>
                                          <p:spTgt spid="69"/>
                                        </p:tgtEl>
                                        <p:attrNameLst>
                                          <p:attrName>ppt_h</p:attrName>
                                        </p:attrNameLst>
                                      </p:cBhvr>
                                      <p:tavLst>
                                        <p:tav tm="0">
                                          <p:val>
                                            <p:strVal val="2/3*#ppt_h"/>
                                          </p:val>
                                        </p:tav>
                                        <p:tav tm="100000">
                                          <p:val>
                                            <p:strVal val="#ppt_h"/>
                                          </p:val>
                                        </p:tav>
                                      </p:tavLst>
                                    </p:anim>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300"/>
                                        <p:tgtEl>
                                          <p:spTgt spid="75"/>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fade">
                                      <p:cBhvr>
                                        <p:cTn id="41" dur="300"/>
                                        <p:tgtEl>
                                          <p:spTgt spid="76"/>
                                        </p:tgtEl>
                                      </p:cBhvr>
                                    </p:animEffect>
                                  </p:childTnLst>
                                </p:cTn>
                              </p:par>
                            </p:childTnLst>
                          </p:cTn>
                        </p:par>
                        <p:par>
                          <p:cTn id="42" fill="hold">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fade">
                                      <p:cBhvr>
                                        <p:cTn id="45" dur="300"/>
                                        <p:tgtEl>
                                          <p:spTgt spid="77"/>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750"/>
                                        <p:tgtEl>
                                          <p:spTgt spid="3"/>
                                        </p:tgtEl>
                                      </p:cBhvr>
                                    </p:animEffect>
                                    <p:anim calcmode="lin" valueType="num">
                                      <p:cBhvr>
                                        <p:cTn id="50" dur="750" fill="hold"/>
                                        <p:tgtEl>
                                          <p:spTgt spid="3"/>
                                        </p:tgtEl>
                                        <p:attrNameLst>
                                          <p:attrName>ppt_x</p:attrName>
                                        </p:attrNameLst>
                                      </p:cBhvr>
                                      <p:tavLst>
                                        <p:tav tm="0">
                                          <p:val>
                                            <p:strVal val="#ppt_x"/>
                                          </p:val>
                                        </p:tav>
                                        <p:tav tm="100000">
                                          <p:val>
                                            <p:strVal val="#ppt_x"/>
                                          </p:val>
                                        </p:tav>
                                      </p:tavLst>
                                    </p:anim>
                                    <p:anim calcmode="lin" valueType="num">
                                      <p:cBhvr>
                                        <p:cTn id="51" dur="750" fill="hold"/>
                                        <p:tgtEl>
                                          <p:spTgt spid="3"/>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3" presetClass="entr" presetSubtype="32"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250" fill="hold"/>
                                        <p:tgtEl>
                                          <p:spTgt spid="20"/>
                                        </p:tgtEl>
                                        <p:attrNameLst>
                                          <p:attrName>ppt_w</p:attrName>
                                        </p:attrNameLst>
                                      </p:cBhvr>
                                      <p:tavLst>
                                        <p:tav tm="0">
                                          <p:val>
                                            <p:strVal val="4*#ppt_w"/>
                                          </p:val>
                                        </p:tav>
                                        <p:tav tm="100000">
                                          <p:val>
                                            <p:strVal val="#ppt_w"/>
                                          </p:val>
                                        </p:tav>
                                      </p:tavLst>
                                    </p:anim>
                                    <p:anim calcmode="lin" valueType="num">
                                      <p:cBhvr>
                                        <p:cTn id="56" dur="250" fill="hold"/>
                                        <p:tgtEl>
                                          <p:spTgt spid="2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20" grpId="0" animBg="1"/>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901914" y="308377"/>
            <a:ext cx="0" cy="4043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213847" y="312584"/>
            <a:ext cx="1313180" cy="430887"/>
          </a:xfrm>
          <a:prstGeom prst="rect">
            <a:avLst/>
          </a:prstGeom>
          <a:noFill/>
        </p:spPr>
        <p:txBody>
          <a:bodyPr wrap="none" rtlCol="0">
            <a:spAutoFit/>
          </a:bodyPr>
          <a:lstStyle/>
          <a:p>
            <a:r>
              <a:rPr lang="zh-CN" altLang="en-US" sz="2200" dirty="0" smtClean="0">
                <a:latin typeface="微软雅黑" panose="020B0503020204020204" pitchFamily="34" charset="-122"/>
                <a:ea typeface="微软雅黑" panose="020B0503020204020204" pitchFamily="34" charset="-122"/>
              </a:rPr>
              <a:t>目标分析</a:t>
            </a:r>
          </a:p>
        </p:txBody>
      </p:sp>
      <p:sp>
        <p:nvSpPr>
          <p:cNvPr id="21" name="圆角矩形 20"/>
          <p:cNvSpPr/>
          <p:nvPr/>
        </p:nvSpPr>
        <p:spPr>
          <a:xfrm>
            <a:off x="572813" y="2962629"/>
            <a:ext cx="2448272" cy="2913738"/>
          </a:xfrm>
          <a:prstGeom prst="roundRect">
            <a:avLst>
              <a:gd name="adj" fmla="val 94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1052579" y="1830745"/>
            <a:ext cx="1447442" cy="1447442"/>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椭圆 2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椭圆 27"/>
          <p:cNvSpPr/>
          <p:nvPr/>
        </p:nvSpPr>
        <p:spPr>
          <a:xfrm>
            <a:off x="2156666" y="2775973"/>
            <a:ext cx="373310" cy="373310"/>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29" name="矩形 28"/>
          <p:cNvSpPr/>
          <p:nvPr/>
        </p:nvSpPr>
        <p:spPr>
          <a:xfrm>
            <a:off x="1071857" y="2323110"/>
            <a:ext cx="1415772" cy="461665"/>
          </a:xfrm>
          <a:prstGeom prst="rect">
            <a:avLst/>
          </a:prstGeom>
        </p:spPr>
        <p:txBody>
          <a:bodyPr wrap="none">
            <a:spAutoFit/>
          </a:bodyPr>
          <a:lstStyle/>
          <a:p>
            <a:r>
              <a:rPr lang="zh-CN" altLang="en-US" sz="2400" b="1" dirty="0" smtClean="0">
                <a:solidFill>
                  <a:schemeClr val="accent1"/>
                </a:solidFill>
                <a:latin typeface="微软雅黑" panose="020B0503020204020204" pitchFamily="34" charset="-122"/>
                <a:ea typeface="微软雅黑" panose="020B0503020204020204" pitchFamily="34" charset="-122"/>
              </a:rPr>
              <a:t>知识目标</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30" name="圆角矩形 29"/>
          <p:cNvSpPr/>
          <p:nvPr/>
        </p:nvSpPr>
        <p:spPr>
          <a:xfrm>
            <a:off x="3323883" y="2962628"/>
            <a:ext cx="2520000" cy="2913738"/>
          </a:xfrm>
          <a:prstGeom prst="roundRect">
            <a:avLst>
              <a:gd name="adj" fmla="val 784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p:nvSpPr>
        <p:spPr>
          <a:xfrm>
            <a:off x="6157772" y="2962627"/>
            <a:ext cx="2448272" cy="2913738"/>
          </a:xfrm>
          <a:prstGeom prst="roundRect">
            <a:avLst>
              <a:gd name="adj" fmla="val 744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3824298" y="1874656"/>
            <a:ext cx="1447442" cy="1447442"/>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6658187" y="1830745"/>
            <a:ext cx="1447442" cy="1447442"/>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椭圆 4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椭圆 44"/>
          <p:cNvSpPr/>
          <p:nvPr/>
        </p:nvSpPr>
        <p:spPr>
          <a:xfrm>
            <a:off x="4981543" y="2775973"/>
            <a:ext cx="373310" cy="373310"/>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46" name="椭圆 45"/>
          <p:cNvSpPr/>
          <p:nvPr/>
        </p:nvSpPr>
        <p:spPr>
          <a:xfrm>
            <a:off x="7817597" y="2775973"/>
            <a:ext cx="373310" cy="373310"/>
          </a:xfrm>
          <a:prstGeom prst="ellipse">
            <a:avLst/>
          </a:prstGeom>
          <a:solidFill>
            <a:schemeClr val="accent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47" name="矩形 46"/>
          <p:cNvSpPr/>
          <p:nvPr/>
        </p:nvSpPr>
        <p:spPr>
          <a:xfrm>
            <a:off x="3863213" y="2350628"/>
            <a:ext cx="1415772" cy="461665"/>
          </a:xfrm>
          <a:prstGeom prst="rect">
            <a:avLst/>
          </a:prstGeom>
        </p:spPr>
        <p:txBody>
          <a:bodyPr wrap="none">
            <a:spAutoFit/>
          </a:bodyPr>
          <a:lstStyle/>
          <a:p>
            <a:r>
              <a:rPr lang="zh-CN" altLang="en-US" sz="2400" b="1" dirty="0" smtClean="0">
                <a:solidFill>
                  <a:schemeClr val="accent3"/>
                </a:solidFill>
                <a:latin typeface="微软雅黑" panose="020B0503020204020204" pitchFamily="34" charset="-122"/>
                <a:ea typeface="微软雅黑" panose="020B0503020204020204" pitchFamily="34" charset="-122"/>
              </a:rPr>
              <a:t>能力目标</a:t>
            </a:r>
            <a:endParaRPr lang="zh-CN" altLang="en-US" sz="2400" b="1" dirty="0">
              <a:solidFill>
                <a:schemeClr val="accent3"/>
              </a:solidFill>
              <a:latin typeface="微软雅黑" panose="020B0503020204020204" pitchFamily="34" charset="-122"/>
              <a:ea typeface="微软雅黑" panose="020B0503020204020204" pitchFamily="34" charset="-122"/>
            </a:endParaRPr>
          </a:p>
        </p:txBody>
      </p:sp>
      <p:sp>
        <p:nvSpPr>
          <p:cNvPr id="48" name="矩形 47"/>
          <p:cNvSpPr/>
          <p:nvPr/>
        </p:nvSpPr>
        <p:spPr>
          <a:xfrm>
            <a:off x="6693991" y="2309467"/>
            <a:ext cx="1415772" cy="461665"/>
          </a:xfrm>
          <a:prstGeom prst="rect">
            <a:avLst/>
          </a:prstGeom>
        </p:spPr>
        <p:txBody>
          <a:bodyPr wrap="none">
            <a:spAutoFit/>
          </a:bodyPr>
          <a:lstStyle/>
          <a:p>
            <a:r>
              <a:rPr lang="zh-CN" altLang="en-US" sz="2400" b="1" dirty="0" smtClean="0">
                <a:solidFill>
                  <a:schemeClr val="accent5"/>
                </a:solidFill>
                <a:latin typeface="微软雅黑" panose="020B0503020204020204" pitchFamily="34" charset="-122"/>
                <a:ea typeface="微软雅黑" panose="020B0503020204020204" pitchFamily="34" charset="-122"/>
              </a:rPr>
              <a:t>情感目标</a:t>
            </a:r>
            <a:endParaRPr lang="zh-CN" altLang="en-US" sz="2400" b="1" dirty="0">
              <a:solidFill>
                <a:schemeClr val="accent5"/>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687681" y="3589362"/>
            <a:ext cx="2333404" cy="1791260"/>
          </a:xfrm>
          <a:prstGeom prst="rect">
            <a:avLst/>
          </a:prstGeom>
          <a:noFill/>
        </p:spPr>
        <p:txBody>
          <a:bodyPr wrap="square" lIns="0" tIns="0" rIns="0" bIns="0" rtlCol="0">
            <a:spAutoFit/>
          </a:bodyPr>
          <a:lstStyle/>
          <a:p>
            <a:pPr>
              <a:lnSpc>
                <a:spcPct val="130000"/>
              </a:lnSpc>
            </a:pPr>
            <a:r>
              <a:rPr lang="zh-CN" altLang="en-US" sz="2800" b="1" dirty="0" smtClean="0">
                <a:solidFill>
                  <a:srgbClr val="FF0000"/>
                </a:solidFill>
                <a:latin typeface="微软雅黑" panose="020B0503020204020204" pitchFamily="34" charset="-122"/>
                <a:ea typeface="微软雅黑" panose="020B0503020204020204" pitchFamily="34" charset="-122"/>
              </a:rPr>
              <a:t>掌握</a:t>
            </a:r>
            <a:endParaRPr lang="en-US" altLang="zh-CN" sz="2800" b="1" dirty="0" smtClean="0">
              <a:solidFill>
                <a:srgbClr val="FF0000"/>
              </a:solidFill>
              <a:latin typeface="微软雅黑" panose="020B0503020204020204" pitchFamily="34" charset="-122"/>
              <a:ea typeface="微软雅黑" panose="020B0503020204020204" pitchFamily="34" charset="-122"/>
            </a:endParaRPr>
          </a:p>
          <a:p>
            <a:pPr lvl="0"/>
            <a:r>
              <a:rPr lang="en-US" altLang="zh-CN" sz="2000" dirty="0" smtClean="0">
                <a:solidFill>
                  <a:prstClr val="black">
                    <a:lumMod val="65000"/>
                    <a:lumOff val="35000"/>
                  </a:prstClr>
                </a:solidFill>
                <a:latin typeface="微软雅黑" panose="020B0503020204020204" pitchFamily="34" charset="-122"/>
                <a:ea typeface="微软雅黑" panose="020B0503020204020204" pitchFamily="34" charset="-122"/>
              </a:rPr>
              <a:t>T.H</a:t>
            </a:r>
            <a:r>
              <a:rPr lang="zh-CN" altLang="en-US" sz="2000" dirty="0" smtClean="0">
                <a:solidFill>
                  <a:prstClr val="black">
                    <a:lumMod val="65000"/>
                    <a:lumOff val="35000"/>
                  </a:prstClr>
                </a:solidFill>
                <a:latin typeface="微软雅黑" panose="020B0503020204020204" pitchFamily="34" charset="-122"/>
                <a:ea typeface="微软雅黑" panose="020B0503020204020204" pitchFamily="34" charset="-122"/>
              </a:rPr>
              <a:t>设计师</a:t>
            </a:r>
            <a:r>
              <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rPr>
              <a:t>致力于教学课件、教学设计、汇报</a:t>
            </a:r>
            <a:r>
              <a:rPr lang="en-US" altLang="zh-CN" sz="2000" dirty="0">
                <a:solidFill>
                  <a:prstClr val="black">
                    <a:lumMod val="65000"/>
                    <a:lumOff val="35000"/>
                  </a:prstClr>
                </a:solidFill>
                <a:latin typeface="微软雅黑" panose="020B0503020204020204" pitchFamily="34" charset="-122"/>
                <a:ea typeface="微软雅黑" panose="020B0503020204020204" pitchFamily="34" charset="-122"/>
              </a:rPr>
              <a:t>PPT</a:t>
            </a:r>
            <a:r>
              <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rPr>
              <a:t>及相册</a:t>
            </a:r>
            <a:r>
              <a:rPr lang="en-US" altLang="zh-CN" sz="2000" dirty="0">
                <a:solidFill>
                  <a:prstClr val="black">
                    <a:lumMod val="65000"/>
                    <a:lumOff val="35000"/>
                  </a:prstClr>
                </a:solidFill>
                <a:latin typeface="微软雅黑" panose="020B0503020204020204" pitchFamily="34" charset="-122"/>
                <a:ea typeface="微软雅黑" panose="020B0503020204020204" pitchFamily="34" charset="-122"/>
              </a:rPr>
              <a:t>PPT</a:t>
            </a:r>
            <a:r>
              <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rPr>
              <a:t>的原创设计与美化。</a:t>
            </a:r>
          </a:p>
        </p:txBody>
      </p:sp>
      <p:sp>
        <p:nvSpPr>
          <p:cNvPr id="50" name="TextBox 49"/>
          <p:cNvSpPr txBox="1"/>
          <p:nvPr/>
        </p:nvSpPr>
        <p:spPr>
          <a:xfrm>
            <a:off x="3438089" y="3665001"/>
            <a:ext cx="2405794" cy="1791260"/>
          </a:xfrm>
          <a:prstGeom prst="rect">
            <a:avLst/>
          </a:prstGeom>
          <a:noFill/>
        </p:spPr>
        <p:txBody>
          <a:bodyPr wrap="square" lIns="0" tIns="0" rIns="0" bIns="0" rtlCol="0">
            <a:spAutoFit/>
          </a:bodyPr>
          <a:lstStyle/>
          <a:p>
            <a:pPr lvl="0">
              <a:lnSpc>
                <a:spcPct val="130000"/>
              </a:lnSpc>
            </a:pPr>
            <a:r>
              <a:rPr lang="zh-CN" altLang="en-US" sz="2800" b="1" dirty="0">
                <a:solidFill>
                  <a:srgbClr val="FF0000"/>
                </a:solidFill>
                <a:latin typeface="微软雅黑" panose="020B0503020204020204" pitchFamily="34" charset="-122"/>
                <a:ea typeface="微软雅黑" panose="020B0503020204020204" pitchFamily="34" charset="-122"/>
              </a:rPr>
              <a:t>能够</a:t>
            </a:r>
            <a:endParaRPr lang="en-US" altLang="zh-CN" sz="2800" b="1" dirty="0">
              <a:solidFill>
                <a:srgbClr val="FF0000"/>
              </a:solidFill>
              <a:latin typeface="微软雅黑" panose="020B0503020204020204" pitchFamily="34" charset="-122"/>
              <a:ea typeface="微软雅黑" panose="020B0503020204020204" pitchFamily="34" charset="-122"/>
            </a:endParaRPr>
          </a:p>
          <a:p>
            <a:pPr lvl="0"/>
            <a:r>
              <a:rPr lang="en-US" altLang="zh-CN" sz="2000" dirty="0" smtClean="0">
                <a:solidFill>
                  <a:prstClr val="black">
                    <a:lumMod val="65000"/>
                    <a:lumOff val="35000"/>
                  </a:prstClr>
                </a:solidFill>
                <a:latin typeface="微软雅黑" panose="020B0503020204020204" pitchFamily="34" charset="-122"/>
                <a:ea typeface="微软雅黑" panose="020B0503020204020204" pitchFamily="34" charset="-122"/>
              </a:rPr>
              <a:t>T.H</a:t>
            </a:r>
            <a:r>
              <a:rPr lang="zh-CN" altLang="en-US" sz="2000" dirty="0" smtClean="0">
                <a:solidFill>
                  <a:prstClr val="black">
                    <a:lumMod val="65000"/>
                    <a:lumOff val="35000"/>
                  </a:prstClr>
                </a:solidFill>
                <a:latin typeface="微软雅黑" panose="020B0503020204020204" pitchFamily="34" charset="-122"/>
                <a:ea typeface="微软雅黑" panose="020B0503020204020204" pitchFamily="34" charset="-122"/>
              </a:rPr>
              <a:t>设计师</a:t>
            </a:r>
            <a:r>
              <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rPr>
              <a:t>致力于教学课件、教学设计、汇报</a:t>
            </a:r>
            <a:r>
              <a:rPr lang="en-US" altLang="zh-CN" sz="2000" dirty="0">
                <a:solidFill>
                  <a:prstClr val="black">
                    <a:lumMod val="65000"/>
                    <a:lumOff val="35000"/>
                  </a:prstClr>
                </a:solidFill>
                <a:latin typeface="微软雅黑" panose="020B0503020204020204" pitchFamily="34" charset="-122"/>
                <a:ea typeface="微软雅黑" panose="020B0503020204020204" pitchFamily="34" charset="-122"/>
              </a:rPr>
              <a:t>PPT</a:t>
            </a:r>
            <a:r>
              <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rPr>
              <a:t>及相册</a:t>
            </a:r>
            <a:r>
              <a:rPr lang="en-US" altLang="zh-CN" sz="2000" dirty="0">
                <a:solidFill>
                  <a:prstClr val="black">
                    <a:lumMod val="65000"/>
                    <a:lumOff val="35000"/>
                  </a:prstClr>
                </a:solidFill>
                <a:latin typeface="微软雅黑" panose="020B0503020204020204" pitchFamily="34" charset="-122"/>
                <a:ea typeface="微软雅黑" panose="020B0503020204020204" pitchFamily="34" charset="-122"/>
              </a:rPr>
              <a:t>PPT</a:t>
            </a:r>
            <a:r>
              <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rPr>
              <a:t>的原创设计与美化。</a:t>
            </a:r>
          </a:p>
        </p:txBody>
      </p:sp>
      <p:sp>
        <p:nvSpPr>
          <p:cNvPr id="51" name="TextBox 50"/>
          <p:cNvSpPr txBox="1"/>
          <p:nvPr/>
        </p:nvSpPr>
        <p:spPr>
          <a:xfrm>
            <a:off x="6390953" y="3900450"/>
            <a:ext cx="2021848" cy="1320361"/>
          </a:xfrm>
          <a:prstGeom prst="rect">
            <a:avLst/>
          </a:prstGeom>
          <a:noFill/>
        </p:spPr>
        <p:txBody>
          <a:bodyPr wrap="square" lIns="0" tIns="0" rIns="0" bIns="0" rtlCol="0">
            <a:spAutoFit/>
          </a:bodyPr>
          <a:lstStyle/>
          <a:p>
            <a:pPr marL="285750" lvl="0" indent="-285750">
              <a:lnSpc>
                <a:spcPct val="130000"/>
              </a:lnSpc>
              <a:buFont typeface="Arial" panose="020B0604020202020204" pitchFamily="34" charset="0"/>
              <a:buChar char="•"/>
            </a:pPr>
            <a:r>
              <a:rPr lang="zh-CN" altLang="en-US" sz="2400" b="1" dirty="0" smtClean="0">
                <a:solidFill>
                  <a:srgbClr val="FF0000"/>
                </a:solidFill>
                <a:latin typeface="微软雅黑" panose="020B0503020204020204" pitchFamily="34" charset="-122"/>
                <a:ea typeface="微软雅黑" panose="020B0503020204020204" pitchFamily="34" charset="-122"/>
              </a:rPr>
              <a:t>形成</a:t>
            </a:r>
            <a:r>
              <a:rPr lang="zh-CN" altLang="en-US" dirty="0" smtClean="0">
                <a:solidFill>
                  <a:prstClr val="black">
                    <a:lumMod val="75000"/>
                    <a:lumOff val="25000"/>
                  </a:prstClr>
                </a:solidFill>
                <a:latin typeface="微软雅黑" panose="020B0503020204020204" pitchFamily="34" charset="-122"/>
                <a:ea typeface="微软雅黑" panose="020B0503020204020204" pitchFamily="34" charset="-122"/>
              </a:rPr>
              <a:t>积极的情感态度</a:t>
            </a:r>
            <a:endParaRPr lang="en-US" altLang="zh-CN" dirty="0" smtClean="0">
              <a:solidFill>
                <a:prstClr val="black">
                  <a:lumMod val="75000"/>
                  <a:lumOff val="25000"/>
                </a:prstClr>
              </a:solidFill>
              <a:latin typeface="微软雅黑" panose="020B0503020204020204" pitchFamily="34" charset="-122"/>
              <a:ea typeface="微软雅黑" panose="020B0503020204020204" pitchFamily="34" charset="-122"/>
            </a:endParaRPr>
          </a:p>
          <a:p>
            <a:pPr marL="285750" lvl="0" indent="-285750">
              <a:lnSpc>
                <a:spcPct val="130000"/>
              </a:lnSpc>
              <a:buFont typeface="Arial" panose="020B0604020202020204" pitchFamily="34" charset="0"/>
              <a:buChar char="•"/>
            </a:pPr>
            <a:r>
              <a:rPr lang="zh-CN" altLang="en-US" sz="2400" b="1" dirty="0" smtClean="0">
                <a:solidFill>
                  <a:srgbClr val="FF0000"/>
                </a:solidFill>
                <a:latin typeface="微软雅黑" panose="020B0503020204020204" pitchFamily="34" charset="-122"/>
                <a:ea typeface="微软雅黑" panose="020B0503020204020204" pitchFamily="34" charset="-122"/>
              </a:rPr>
              <a:t>增强</a:t>
            </a:r>
            <a:r>
              <a:rPr lang="zh-CN" altLang="en-US" dirty="0" smtClean="0">
                <a:solidFill>
                  <a:prstClr val="black">
                    <a:lumMod val="75000"/>
                    <a:lumOff val="25000"/>
                  </a:prstClr>
                </a:solidFill>
                <a:latin typeface="微软雅黑" panose="020B0503020204020204" pitchFamily="34" charset="-122"/>
                <a:ea typeface="微软雅黑" panose="020B0503020204020204" pitchFamily="34" charset="-122"/>
              </a:rPr>
              <a:t>奉献意识</a:t>
            </a:r>
            <a:endParaRPr lang="en-US" altLang="zh-CN"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50"/>
                                            <p:tgtEl>
                                              <p:spTgt spid="2"/>
                                            </p:tgtEl>
                                          </p:cBhvr>
                                        </p:animEffect>
                                      </p:childTnLst>
                                    </p:cTn>
                                  </p:par>
                                  <p:par>
                                    <p:cTn id="8" presetID="2" presetClass="entr" presetSubtype="8" accel="52000" fill="hold" nodeType="withEffect" p14:presetBounceEnd="52000">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14:bounceEnd="52000">
                                          <p:cBhvr additive="base">
                                            <p:cTn id="10" dur="1400" fill="hold"/>
                                            <p:tgtEl>
                                              <p:spTgt spid="22"/>
                                            </p:tgtEl>
                                            <p:attrNameLst>
                                              <p:attrName>ppt_x</p:attrName>
                                            </p:attrNameLst>
                                          </p:cBhvr>
                                          <p:tavLst>
                                            <p:tav tm="0">
                                              <p:val>
                                                <p:strVal val="0-#ppt_w/2"/>
                                              </p:val>
                                            </p:tav>
                                            <p:tav tm="100000">
                                              <p:val>
                                                <p:strVal val="#ppt_x"/>
                                              </p:val>
                                            </p:tav>
                                          </p:tavLst>
                                        </p:anim>
                                        <p:anim calcmode="lin" valueType="num" p14:bounceEnd="52000">
                                          <p:cBhvr additive="base">
                                            <p:cTn id="11" dur="1400" fill="hold"/>
                                            <p:tgtEl>
                                              <p:spTgt spid="22"/>
                                            </p:tgtEl>
                                            <p:attrNameLst>
                                              <p:attrName>ppt_y</p:attrName>
                                            </p:attrNameLst>
                                          </p:cBhvr>
                                          <p:tavLst>
                                            <p:tav tm="0">
                                              <p:val>
                                                <p:strVal val="#ppt_y"/>
                                              </p:val>
                                            </p:tav>
                                            <p:tav tm="100000">
                                              <p:val>
                                                <p:strVal val="#ppt_y"/>
                                              </p:val>
                                            </p:tav>
                                          </p:tavLst>
                                        </p:anim>
                                      </p:childTnLst>
                                    </p:cTn>
                                  </p:par>
                                  <p:par>
                                    <p:cTn id="12" presetID="2" presetClass="entr" presetSubtype="1" accel="52000" fill="hold" nodeType="withEffect" p14:presetBounceEnd="52000">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14:bounceEnd="52000">
                                          <p:cBhvr additive="base">
                                            <p:cTn id="14" dur="1400" fill="hold"/>
                                            <p:tgtEl>
                                              <p:spTgt spid="32"/>
                                            </p:tgtEl>
                                            <p:attrNameLst>
                                              <p:attrName>ppt_x</p:attrName>
                                            </p:attrNameLst>
                                          </p:cBhvr>
                                          <p:tavLst>
                                            <p:tav tm="0">
                                              <p:val>
                                                <p:strVal val="#ppt_x"/>
                                              </p:val>
                                            </p:tav>
                                            <p:tav tm="100000">
                                              <p:val>
                                                <p:strVal val="#ppt_x"/>
                                              </p:val>
                                            </p:tav>
                                          </p:tavLst>
                                        </p:anim>
                                        <p:anim calcmode="lin" valueType="num" p14:bounceEnd="52000">
                                          <p:cBhvr additive="base">
                                            <p:cTn id="15" dur="1400" fill="hold"/>
                                            <p:tgtEl>
                                              <p:spTgt spid="32"/>
                                            </p:tgtEl>
                                            <p:attrNameLst>
                                              <p:attrName>ppt_y</p:attrName>
                                            </p:attrNameLst>
                                          </p:cBhvr>
                                          <p:tavLst>
                                            <p:tav tm="0">
                                              <p:val>
                                                <p:strVal val="0-#ppt_h/2"/>
                                              </p:val>
                                            </p:tav>
                                            <p:tav tm="100000">
                                              <p:val>
                                                <p:strVal val="#ppt_y"/>
                                              </p:val>
                                            </p:tav>
                                          </p:tavLst>
                                        </p:anim>
                                      </p:childTnLst>
                                    </p:cTn>
                                  </p:par>
                                  <p:par>
                                    <p:cTn id="16" presetID="2" presetClass="entr" presetSubtype="2" accel="52000" fill="hold" nodeType="withEffect" p14:presetBounceEnd="52000">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14:bounceEnd="52000">
                                          <p:cBhvr additive="base">
                                            <p:cTn id="18" dur="1400" fill="hold"/>
                                            <p:tgtEl>
                                              <p:spTgt spid="40"/>
                                            </p:tgtEl>
                                            <p:attrNameLst>
                                              <p:attrName>ppt_x</p:attrName>
                                            </p:attrNameLst>
                                          </p:cBhvr>
                                          <p:tavLst>
                                            <p:tav tm="0">
                                              <p:val>
                                                <p:strVal val="1+#ppt_w/2"/>
                                              </p:val>
                                            </p:tav>
                                            <p:tav tm="100000">
                                              <p:val>
                                                <p:strVal val="#ppt_x"/>
                                              </p:val>
                                            </p:tav>
                                          </p:tavLst>
                                        </p:anim>
                                        <p:anim calcmode="lin" valueType="num" p14:bounceEnd="52000">
                                          <p:cBhvr additive="base">
                                            <p:cTn id="19" dur="1400" fill="hold"/>
                                            <p:tgtEl>
                                              <p:spTgt spid="40"/>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Effect transition="in" filter="fade">
                                          <p:cBhvr>
                                            <p:cTn id="25" dur="500"/>
                                            <p:tgtEl>
                                              <p:spTgt spid="28"/>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45"/>
                                            </p:tgtEl>
                                            <p:attrNameLst>
                                              <p:attrName>style.visibility</p:attrName>
                                            </p:attrNameLst>
                                          </p:cBhvr>
                                          <p:to>
                                            <p:strVal val="visible"/>
                                          </p:to>
                                        </p:set>
                                        <p:anim calcmode="lin" valueType="num">
                                          <p:cBhvr>
                                            <p:cTn id="28" dur="500" fill="hold"/>
                                            <p:tgtEl>
                                              <p:spTgt spid="45"/>
                                            </p:tgtEl>
                                            <p:attrNameLst>
                                              <p:attrName>ppt_w</p:attrName>
                                            </p:attrNameLst>
                                          </p:cBhvr>
                                          <p:tavLst>
                                            <p:tav tm="0">
                                              <p:val>
                                                <p:fltVal val="0"/>
                                              </p:val>
                                            </p:tav>
                                            <p:tav tm="100000">
                                              <p:val>
                                                <p:strVal val="#ppt_w"/>
                                              </p:val>
                                            </p:tav>
                                          </p:tavLst>
                                        </p:anim>
                                        <p:anim calcmode="lin" valueType="num">
                                          <p:cBhvr>
                                            <p:cTn id="29" dur="500" fill="hold"/>
                                            <p:tgtEl>
                                              <p:spTgt spid="45"/>
                                            </p:tgtEl>
                                            <p:attrNameLst>
                                              <p:attrName>ppt_h</p:attrName>
                                            </p:attrNameLst>
                                          </p:cBhvr>
                                          <p:tavLst>
                                            <p:tav tm="0">
                                              <p:val>
                                                <p:fltVal val="0"/>
                                              </p:val>
                                            </p:tav>
                                            <p:tav tm="100000">
                                              <p:val>
                                                <p:strVal val="#ppt_h"/>
                                              </p:val>
                                            </p:tav>
                                          </p:tavLst>
                                        </p:anim>
                                        <p:animEffect transition="in" filter="fade">
                                          <p:cBhvr>
                                            <p:cTn id="30" dur="500"/>
                                            <p:tgtEl>
                                              <p:spTgt spid="45"/>
                                            </p:tgtEl>
                                          </p:cBhvr>
                                        </p:animEffect>
                                      </p:childTnLst>
                                    </p:cTn>
                                  </p:par>
                                  <p:par>
                                    <p:cTn id="31" presetID="53" presetClass="entr" presetSubtype="16" fill="hold" grpId="0" nodeType="withEffect">
                                      <p:stCondLst>
                                        <p:cond delay="20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1000"/>
                                </p:stCondLst>
                                <p:childTnLst>
                                  <p:par>
                                    <p:cTn id="37" presetID="16" presetClass="entr" presetSubtype="37"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barn(outVertical)">
                                          <p:cBhvr>
                                            <p:cTn id="39" dur="500"/>
                                            <p:tgtEl>
                                              <p:spTgt spid="47"/>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arn(outVertical)">
                                          <p:cBhvr>
                                            <p:cTn id="42" dur="500"/>
                                            <p:tgtEl>
                                              <p:spTgt spid="29"/>
                                            </p:tgtEl>
                                          </p:cBhvr>
                                        </p:animEffect>
                                      </p:childTnLst>
                                    </p:cTn>
                                  </p:par>
                                  <p:par>
                                    <p:cTn id="43" presetID="16" presetClass="entr" presetSubtype="37"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barn(outVertical)">
                                          <p:cBhvr>
                                            <p:cTn id="45" dur="500"/>
                                            <p:tgtEl>
                                              <p:spTgt spid="48"/>
                                            </p:tgtEl>
                                          </p:cBhvr>
                                        </p:animEffect>
                                      </p:childTnLst>
                                    </p:cTn>
                                  </p:par>
                                </p:childTnLst>
                              </p:cTn>
                            </p:par>
                            <p:par>
                              <p:cTn id="46" fill="hold">
                                <p:stCondLst>
                                  <p:cond delay="1500"/>
                                </p:stCondLst>
                                <p:childTnLst>
                                  <p:par>
                                    <p:cTn id="47" presetID="21" presetClass="entr" presetSubtype="1"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heel(1)">
                                          <p:cBhvr>
                                            <p:cTn id="49" dur="800"/>
                                            <p:tgtEl>
                                              <p:spTgt spid="21"/>
                                            </p:tgtEl>
                                          </p:cBhvr>
                                        </p:animEffect>
                                      </p:childTnLst>
                                    </p:cTn>
                                  </p:par>
                                  <p:par>
                                    <p:cTn id="50" presetID="21" presetClass="entr" presetSubtype="1" fill="hold" grpId="0" nodeType="withEffect">
                                      <p:stCondLst>
                                        <p:cond delay="200"/>
                                      </p:stCondLst>
                                      <p:childTnLst>
                                        <p:set>
                                          <p:cBhvr>
                                            <p:cTn id="51" dur="1" fill="hold">
                                              <p:stCondLst>
                                                <p:cond delay="0"/>
                                              </p:stCondLst>
                                            </p:cTn>
                                            <p:tgtEl>
                                              <p:spTgt spid="30"/>
                                            </p:tgtEl>
                                            <p:attrNameLst>
                                              <p:attrName>style.visibility</p:attrName>
                                            </p:attrNameLst>
                                          </p:cBhvr>
                                          <p:to>
                                            <p:strVal val="visible"/>
                                          </p:to>
                                        </p:set>
                                        <p:animEffect transition="in" filter="wheel(1)">
                                          <p:cBhvr>
                                            <p:cTn id="52" dur="800"/>
                                            <p:tgtEl>
                                              <p:spTgt spid="30"/>
                                            </p:tgtEl>
                                          </p:cBhvr>
                                        </p:animEffect>
                                      </p:childTnLst>
                                    </p:cTn>
                                  </p:par>
                                  <p:par>
                                    <p:cTn id="53" presetID="21" presetClass="entr" presetSubtype="1" fill="hold" grpId="0" nodeType="withEffect">
                                      <p:stCondLst>
                                        <p:cond delay="400"/>
                                      </p:stCondLst>
                                      <p:childTnLst>
                                        <p:set>
                                          <p:cBhvr>
                                            <p:cTn id="54" dur="1" fill="hold">
                                              <p:stCondLst>
                                                <p:cond delay="0"/>
                                              </p:stCondLst>
                                            </p:cTn>
                                            <p:tgtEl>
                                              <p:spTgt spid="31"/>
                                            </p:tgtEl>
                                            <p:attrNameLst>
                                              <p:attrName>style.visibility</p:attrName>
                                            </p:attrNameLst>
                                          </p:cBhvr>
                                          <p:to>
                                            <p:strVal val="visible"/>
                                          </p:to>
                                        </p:set>
                                        <p:animEffect transition="in" filter="wheel(1)">
                                          <p:cBhvr>
                                            <p:cTn id="55" dur="800"/>
                                            <p:tgtEl>
                                              <p:spTgt spid="31"/>
                                            </p:tgtEl>
                                          </p:cBhvr>
                                        </p:animEffect>
                                      </p:childTnLst>
                                    </p:cTn>
                                  </p:par>
                                </p:childTnLst>
                              </p:cTn>
                            </p:par>
                            <p:par>
                              <p:cTn id="56" fill="hold">
                                <p:stCondLst>
                                  <p:cond delay="2500"/>
                                </p:stCondLst>
                                <p:childTnLst>
                                  <p:par>
                                    <p:cTn id="57" presetID="22" presetClass="entr" presetSubtype="8" fill="hold" grpId="0" nodeType="afterEffect">
                                      <p:stCondLst>
                                        <p:cond delay="0"/>
                                      </p:stCondLst>
                                      <p:iterate type="lt">
                                        <p:tmPct val="30000"/>
                                      </p:iterate>
                                      <p:childTnLst>
                                        <p:set>
                                          <p:cBhvr>
                                            <p:cTn id="58" dur="1" fill="hold">
                                              <p:stCondLst>
                                                <p:cond delay="0"/>
                                              </p:stCondLst>
                                            </p:cTn>
                                            <p:tgtEl>
                                              <p:spTgt spid="49"/>
                                            </p:tgtEl>
                                            <p:attrNameLst>
                                              <p:attrName>style.visibility</p:attrName>
                                            </p:attrNameLst>
                                          </p:cBhvr>
                                          <p:to>
                                            <p:strVal val="visible"/>
                                          </p:to>
                                        </p:set>
                                        <p:animEffect transition="in" filter="wipe(left)">
                                          <p:cBhvr>
                                            <p:cTn id="59" dur="250"/>
                                            <p:tgtEl>
                                              <p:spTgt spid="49"/>
                                            </p:tgtEl>
                                          </p:cBhvr>
                                        </p:animEffect>
                                      </p:childTnLst>
                                    </p:cTn>
                                  </p:par>
                                  <p:par>
                                    <p:cTn id="60" presetID="36" presetClass="emph" presetSubtype="0" fill="hold" grpId="1" nodeType="withEffect">
                                      <p:stCondLst>
                                        <p:cond delay="0"/>
                                      </p:stCondLst>
                                      <p:iterate type="lt">
                                        <p:tmPct val="30000"/>
                                      </p:iterate>
                                      <p:childTnLst>
                                        <p:animScale>
                                          <p:cBhvr>
                                            <p:cTn id="61" dur="125" autoRev="1" fill="hold">
                                              <p:stCondLst>
                                                <p:cond delay="0"/>
                                              </p:stCondLst>
                                            </p:cTn>
                                            <p:tgtEl>
                                              <p:spTgt spid="49"/>
                                            </p:tgtEl>
                                          </p:cBhvr>
                                          <p:to x="80000" y="100000"/>
                                        </p:animScale>
                                        <p:anim by="(#ppt_w*0.10)" calcmode="lin" valueType="num">
                                          <p:cBhvr>
                                            <p:cTn id="62" dur="125" autoRev="1" fill="hold">
                                              <p:stCondLst>
                                                <p:cond delay="0"/>
                                              </p:stCondLst>
                                            </p:cTn>
                                            <p:tgtEl>
                                              <p:spTgt spid="49"/>
                                            </p:tgtEl>
                                            <p:attrNameLst>
                                              <p:attrName>ppt_x</p:attrName>
                                            </p:attrNameLst>
                                          </p:cBhvr>
                                        </p:anim>
                                        <p:anim by="(-#ppt_w*0.10)" calcmode="lin" valueType="num">
                                          <p:cBhvr>
                                            <p:cTn id="63" dur="125" autoRev="1" fill="hold">
                                              <p:stCondLst>
                                                <p:cond delay="0"/>
                                              </p:stCondLst>
                                            </p:cTn>
                                            <p:tgtEl>
                                              <p:spTgt spid="49"/>
                                            </p:tgtEl>
                                            <p:attrNameLst>
                                              <p:attrName>ppt_y</p:attrName>
                                            </p:attrNameLst>
                                          </p:cBhvr>
                                        </p:anim>
                                        <p:animRot by="-480000">
                                          <p:cBhvr>
                                            <p:cTn id="64" dur="125" autoRev="1" fill="hold">
                                              <p:stCondLst>
                                                <p:cond delay="0"/>
                                              </p:stCondLst>
                                            </p:cTn>
                                            <p:tgtEl>
                                              <p:spTgt spid="49"/>
                                            </p:tgtEl>
                                            <p:attrNameLst>
                                              <p:attrName>r</p:attrName>
                                            </p:attrNameLst>
                                          </p:cBhvr>
                                        </p:animRot>
                                      </p:childTnLst>
                                    </p:cTn>
                                  </p:par>
                                </p:childTnLst>
                              </p:cTn>
                            </p:par>
                            <p:par>
                              <p:cTn id="65" fill="hold">
                                <p:stCondLst>
                                  <p:cond delay="7049"/>
                                </p:stCondLst>
                                <p:childTnLst>
                                  <p:par>
                                    <p:cTn id="66" presetID="22" presetClass="entr" presetSubtype="8" fill="hold" grpId="0" nodeType="afterEffect">
                                      <p:stCondLst>
                                        <p:cond delay="0"/>
                                      </p:stCondLst>
                                      <p:iterate type="lt">
                                        <p:tmPct val="30000"/>
                                      </p:iterate>
                                      <p:childTnLst>
                                        <p:set>
                                          <p:cBhvr>
                                            <p:cTn id="67" dur="1" fill="hold">
                                              <p:stCondLst>
                                                <p:cond delay="0"/>
                                              </p:stCondLst>
                                            </p:cTn>
                                            <p:tgtEl>
                                              <p:spTgt spid="50"/>
                                            </p:tgtEl>
                                            <p:attrNameLst>
                                              <p:attrName>style.visibility</p:attrName>
                                            </p:attrNameLst>
                                          </p:cBhvr>
                                          <p:to>
                                            <p:strVal val="visible"/>
                                          </p:to>
                                        </p:set>
                                        <p:animEffect transition="in" filter="wipe(left)">
                                          <p:cBhvr>
                                            <p:cTn id="68" dur="250"/>
                                            <p:tgtEl>
                                              <p:spTgt spid="50"/>
                                            </p:tgtEl>
                                          </p:cBhvr>
                                        </p:animEffect>
                                      </p:childTnLst>
                                    </p:cTn>
                                  </p:par>
                                  <p:par>
                                    <p:cTn id="69" presetID="36" presetClass="emph" presetSubtype="0" fill="hold" grpId="1" nodeType="withEffect">
                                      <p:stCondLst>
                                        <p:cond delay="0"/>
                                      </p:stCondLst>
                                      <p:iterate type="lt">
                                        <p:tmPct val="30000"/>
                                      </p:iterate>
                                      <p:childTnLst>
                                        <p:animScale>
                                          <p:cBhvr>
                                            <p:cTn id="70" dur="125" autoRev="1" fill="hold">
                                              <p:stCondLst>
                                                <p:cond delay="0"/>
                                              </p:stCondLst>
                                            </p:cTn>
                                            <p:tgtEl>
                                              <p:spTgt spid="50"/>
                                            </p:tgtEl>
                                          </p:cBhvr>
                                          <p:to x="80000" y="100000"/>
                                        </p:animScale>
                                        <p:anim by="(#ppt_w*0.10)" calcmode="lin" valueType="num">
                                          <p:cBhvr>
                                            <p:cTn id="71" dur="125" autoRev="1" fill="hold">
                                              <p:stCondLst>
                                                <p:cond delay="0"/>
                                              </p:stCondLst>
                                            </p:cTn>
                                            <p:tgtEl>
                                              <p:spTgt spid="50"/>
                                            </p:tgtEl>
                                            <p:attrNameLst>
                                              <p:attrName>ppt_x</p:attrName>
                                            </p:attrNameLst>
                                          </p:cBhvr>
                                        </p:anim>
                                        <p:anim by="(-#ppt_w*0.10)" calcmode="lin" valueType="num">
                                          <p:cBhvr>
                                            <p:cTn id="72" dur="125" autoRev="1" fill="hold">
                                              <p:stCondLst>
                                                <p:cond delay="0"/>
                                              </p:stCondLst>
                                            </p:cTn>
                                            <p:tgtEl>
                                              <p:spTgt spid="50"/>
                                            </p:tgtEl>
                                            <p:attrNameLst>
                                              <p:attrName>ppt_y</p:attrName>
                                            </p:attrNameLst>
                                          </p:cBhvr>
                                        </p:anim>
                                        <p:animRot by="-480000">
                                          <p:cBhvr>
                                            <p:cTn id="73" dur="125" autoRev="1" fill="hold">
                                              <p:stCondLst>
                                                <p:cond delay="0"/>
                                              </p:stCondLst>
                                            </p:cTn>
                                            <p:tgtEl>
                                              <p:spTgt spid="50"/>
                                            </p:tgtEl>
                                            <p:attrNameLst>
                                              <p:attrName>r</p:attrName>
                                            </p:attrNameLst>
                                          </p:cBhvr>
                                        </p:animRot>
                                      </p:childTnLst>
                                    </p:cTn>
                                  </p:par>
                                </p:childTnLst>
                              </p:cTn>
                            </p:par>
                            <p:par>
                              <p:cTn id="74" fill="hold">
                                <p:stCondLst>
                                  <p:cond delay="10299"/>
                                </p:stCondLst>
                                <p:childTnLst>
                                  <p:par>
                                    <p:cTn id="75" presetID="22" presetClass="entr" presetSubtype="8" fill="hold" grpId="0" nodeType="afterEffect">
                                      <p:stCondLst>
                                        <p:cond delay="0"/>
                                      </p:stCondLst>
                                      <p:iterate type="lt">
                                        <p:tmPct val="30000"/>
                                      </p:iterate>
                                      <p:childTnLst>
                                        <p:set>
                                          <p:cBhvr>
                                            <p:cTn id="76" dur="1" fill="hold">
                                              <p:stCondLst>
                                                <p:cond delay="0"/>
                                              </p:stCondLst>
                                            </p:cTn>
                                            <p:tgtEl>
                                              <p:spTgt spid="51"/>
                                            </p:tgtEl>
                                            <p:attrNameLst>
                                              <p:attrName>style.visibility</p:attrName>
                                            </p:attrNameLst>
                                          </p:cBhvr>
                                          <p:to>
                                            <p:strVal val="visible"/>
                                          </p:to>
                                        </p:set>
                                        <p:animEffect transition="in" filter="wipe(left)">
                                          <p:cBhvr>
                                            <p:cTn id="77" dur="250"/>
                                            <p:tgtEl>
                                              <p:spTgt spid="51"/>
                                            </p:tgtEl>
                                          </p:cBhvr>
                                        </p:animEffect>
                                      </p:childTnLst>
                                    </p:cTn>
                                  </p:par>
                                  <p:par>
                                    <p:cTn id="78" presetID="36" presetClass="emph" presetSubtype="0" fill="hold" grpId="1" nodeType="withEffect">
                                      <p:stCondLst>
                                        <p:cond delay="0"/>
                                      </p:stCondLst>
                                      <p:iterate type="lt">
                                        <p:tmPct val="30000"/>
                                      </p:iterate>
                                      <p:childTnLst>
                                        <p:animScale>
                                          <p:cBhvr>
                                            <p:cTn id="79" dur="125" autoRev="1" fill="hold">
                                              <p:stCondLst>
                                                <p:cond delay="0"/>
                                              </p:stCondLst>
                                            </p:cTn>
                                            <p:tgtEl>
                                              <p:spTgt spid="51"/>
                                            </p:tgtEl>
                                          </p:cBhvr>
                                          <p:to x="80000" y="100000"/>
                                        </p:animScale>
                                        <p:anim by="(#ppt_w*0.10)" calcmode="lin" valueType="num">
                                          <p:cBhvr>
                                            <p:cTn id="80" dur="125" autoRev="1" fill="hold">
                                              <p:stCondLst>
                                                <p:cond delay="0"/>
                                              </p:stCondLst>
                                            </p:cTn>
                                            <p:tgtEl>
                                              <p:spTgt spid="51"/>
                                            </p:tgtEl>
                                            <p:attrNameLst>
                                              <p:attrName>ppt_x</p:attrName>
                                            </p:attrNameLst>
                                          </p:cBhvr>
                                        </p:anim>
                                        <p:anim by="(-#ppt_w*0.10)" calcmode="lin" valueType="num">
                                          <p:cBhvr>
                                            <p:cTn id="81" dur="125" autoRev="1" fill="hold">
                                              <p:stCondLst>
                                                <p:cond delay="0"/>
                                              </p:stCondLst>
                                            </p:cTn>
                                            <p:tgtEl>
                                              <p:spTgt spid="51"/>
                                            </p:tgtEl>
                                            <p:attrNameLst>
                                              <p:attrName>ppt_y</p:attrName>
                                            </p:attrNameLst>
                                          </p:cBhvr>
                                        </p:anim>
                                        <p:animRot by="-480000">
                                          <p:cBhvr>
                                            <p:cTn id="82" dur="125" autoRev="1" fill="hold">
                                              <p:stCondLst>
                                                <p:cond delay="0"/>
                                              </p:stCondLst>
                                            </p:cTn>
                                            <p:tgtEl>
                                              <p:spTgt spid="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P spid="28" grpId="0" animBg="1"/>
          <p:bldP spid="29" grpId="0"/>
          <p:bldP spid="30" grpId="0" animBg="1"/>
          <p:bldP spid="31" grpId="0" animBg="1"/>
          <p:bldP spid="45" grpId="0" animBg="1"/>
          <p:bldP spid="46" grpId="0" animBg="1"/>
          <p:bldP spid="47" grpId="0"/>
          <p:bldP spid="48" grpId="0"/>
          <p:bldP spid="49" grpId="0"/>
          <p:bldP spid="49" grpId="1"/>
          <p:bldP spid="50" grpId="0"/>
          <p:bldP spid="50" grpId="1"/>
          <p:bldP spid="51" grpId="0"/>
          <p:bldP spid="51"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50"/>
                                            <p:tgtEl>
                                              <p:spTgt spid="2"/>
                                            </p:tgtEl>
                                          </p:cBhvr>
                                        </p:animEffect>
                                      </p:childTnLst>
                                    </p:cTn>
                                  </p:par>
                                  <p:par>
                                    <p:cTn id="8" presetID="2" presetClass="entr" presetSubtype="8" accel="5200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1400" fill="hold"/>
                                            <p:tgtEl>
                                              <p:spTgt spid="22"/>
                                            </p:tgtEl>
                                            <p:attrNameLst>
                                              <p:attrName>ppt_x</p:attrName>
                                            </p:attrNameLst>
                                          </p:cBhvr>
                                          <p:tavLst>
                                            <p:tav tm="0">
                                              <p:val>
                                                <p:strVal val="0-#ppt_w/2"/>
                                              </p:val>
                                            </p:tav>
                                            <p:tav tm="100000">
                                              <p:val>
                                                <p:strVal val="#ppt_x"/>
                                              </p:val>
                                            </p:tav>
                                          </p:tavLst>
                                        </p:anim>
                                        <p:anim calcmode="lin" valueType="num">
                                          <p:cBhvr additive="base">
                                            <p:cTn id="11" dur="1400" fill="hold"/>
                                            <p:tgtEl>
                                              <p:spTgt spid="22"/>
                                            </p:tgtEl>
                                            <p:attrNameLst>
                                              <p:attrName>ppt_y</p:attrName>
                                            </p:attrNameLst>
                                          </p:cBhvr>
                                          <p:tavLst>
                                            <p:tav tm="0">
                                              <p:val>
                                                <p:strVal val="#ppt_y"/>
                                              </p:val>
                                            </p:tav>
                                            <p:tav tm="100000">
                                              <p:val>
                                                <p:strVal val="#ppt_y"/>
                                              </p:val>
                                            </p:tav>
                                          </p:tavLst>
                                        </p:anim>
                                      </p:childTnLst>
                                    </p:cTn>
                                  </p:par>
                                  <p:par>
                                    <p:cTn id="12" presetID="2" presetClass="entr" presetSubtype="1" accel="52000" fill="hold" nodeType="with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1400" fill="hold"/>
                                            <p:tgtEl>
                                              <p:spTgt spid="32"/>
                                            </p:tgtEl>
                                            <p:attrNameLst>
                                              <p:attrName>ppt_x</p:attrName>
                                            </p:attrNameLst>
                                          </p:cBhvr>
                                          <p:tavLst>
                                            <p:tav tm="0">
                                              <p:val>
                                                <p:strVal val="#ppt_x"/>
                                              </p:val>
                                            </p:tav>
                                            <p:tav tm="100000">
                                              <p:val>
                                                <p:strVal val="#ppt_x"/>
                                              </p:val>
                                            </p:tav>
                                          </p:tavLst>
                                        </p:anim>
                                        <p:anim calcmode="lin" valueType="num">
                                          <p:cBhvr additive="base">
                                            <p:cTn id="15" dur="1400" fill="hold"/>
                                            <p:tgtEl>
                                              <p:spTgt spid="32"/>
                                            </p:tgtEl>
                                            <p:attrNameLst>
                                              <p:attrName>ppt_y</p:attrName>
                                            </p:attrNameLst>
                                          </p:cBhvr>
                                          <p:tavLst>
                                            <p:tav tm="0">
                                              <p:val>
                                                <p:strVal val="0-#ppt_h/2"/>
                                              </p:val>
                                            </p:tav>
                                            <p:tav tm="100000">
                                              <p:val>
                                                <p:strVal val="#ppt_y"/>
                                              </p:val>
                                            </p:tav>
                                          </p:tavLst>
                                        </p:anim>
                                      </p:childTnLst>
                                    </p:cTn>
                                  </p:par>
                                  <p:par>
                                    <p:cTn id="16" presetID="2" presetClass="entr" presetSubtype="2" accel="52000"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1400" fill="hold"/>
                                            <p:tgtEl>
                                              <p:spTgt spid="40"/>
                                            </p:tgtEl>
                                            <p:attrNameLst>
                                              <p:attrName>ppt_x</p:attrName>
                                            </p:attrNameLst>
                                          </p:cBhvr>
                                          <p:tavLst>
                                            <p:tav tm="0">
                                              <p:val>
                                                <p:strVal val="1+#ppt_w/2"/>
                                              </p:val>
                                            </p:tav>
                                            <p:tav tm="100000">
                                              <p:val>
                                                <p:strVal val="#ppt_x"/>
                                              </p:val>
                                            </p:tav>
                                          </p:tavLst>
                                        </p:anim>
                                        <p:anim calcmode="lin" valueType="num">
                                          <p:cBhvr additive="base">
                                            <p:cTn id="19" dur="1400" fill="hold"/>
                                            <p:tgtEl>
                                              <p:spTgt spid="40"/>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Effect transition="in" filter="fade">
                                          <p:cBhvr>
                                            <p:cTn id="25" dur="500"/>
                                            <p:tgtEl>
                                              <p:spTgt spid="28"/>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45"/>
                                            </p:tgtEl>
                                            <p:attrNameLst>
                                              <p:attrName>style.visibility</p:attrName>
                                            </p:attrNameLst>
                                          </p:cBhvr>
                                          <p:to>
                                            <p:strVal val="visible"/>
                                          </p:to>
                                        </p:set>
                                        <p:anim calcmode="lin" valueType="num">
                                          <p:cBhvr>
                                            <p:cTn id="28" dur="500" fill="hold"/>
                                            <p:tgtEl>
                                              <p:spTgt spid="45"/>
                                            </p:tgtEl>
                                            <p:attrNameLst>
                                              <p:attrName>ppt_w</p:attrName>
                                            </p:attrNameLst>
                                          </p:cBhvr>
                                          <p:tavLst>
                                            <p:tav tm="0">
                                              <p:val>
                                                <p:fltVal val="0"/>
                                              </p:val>
                                            </p:tav>
                                            <p:tav tm="100000">
                                              <p:val>
                                                <p:strVal val="#ppt_w"/>
                                              </p:val>
                                            </p:tav>
                                          </p:tavLst>
                                        </p:anim>
                                        <p:anim calcmode="lin" valueType="num">
                                          <p:cBhvr>
                                            <p:cTn id="29" dur="500" fill="hold"/>
                                            <p:tgtEl>
                                              <p:spTgt spid="45"/>
                                            </p:tgtEl>
                                            <p:attrNameLst>
                                              <p:attrName>ppt_h</p:attrName>
                                            </p:attrNameLst>
                                          </p:cBhvr>
                                          <p:tavLst>
                                            <p:tav tm="0">
                                              <p:val>
                                                <p:fltVal val="0"/>
                                              </p:val>
                                            </p:tav>
                                            <p:tav tm="100000">
                                              <p:val>
                                                <p:strVal val="#ppt_h"/>
                                              </p:val>
                                            </p:tav>
                                          </p:tavLst>
                                        </p:anim>
                                        <p:animEffect transition="in" filter="fade">
                                          <p:cBhvr>
                                            <p:cTn id="30" dur="500"/>
                                            <p:tgtEl>
                                              <p:spTgt spid="45"/>
                                            </p:tgtEl>
                                          </p:cBhvr>
                                        </p:animEffect>
                                      </p:childTnLst>
                                    </p:cTn>
                                  </p:par>
                                  <p:par>
                                    <p:cTn id="31" presetID="53" presetClass="entr" presetSubtype="16" fill="hold" grpId="0" nodeType="withEffect">
                                      <p:stCondLst>
                                        <p:cond delay="20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1000"/>
                                </p:stCondLst>
                                <p:childTnLst>
                                  <p:par>
                                    <p:cTn id="37" presetID="16" presetClass="entr" presetSubtype="37"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barn(outVertical)">
                                          <p:cBhvr>
                                            <p:cTn id="39" dur="500"/>
                                            <p:tgtEl>
                                              <p:spTgt spid="47"/>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arn(outVertical)">
                                          <p:cBhvr>
                                            <p:cTn id="42" dur="500"/>
                                            <p:tgtEl>
                                              <p:spTgt spid="29"/>
                                            </p:tgtEl>
                                          </p:cBhvr>
                                        </p:animEffect>
                                      </p:childTnLst>
                                    </p:cTn>
                                  </p:par>
                                  <p:par>
                                    <p:cTn id="43" presetID="16" presetClass="entr" presetSubtype="37"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barn(outVertical)">
                                          <p:cBhvr>
                                            <p:cTn id="45" dur="500"/>
                                            <p:tgtEl>
                                              <p:spTgt spid="48"/>
                                            </p:tgtEl>
                                          </p:cBhvr>
                                        </p:animEffect>
                                      </p:childTnLst>
                                    </p:cTn>
                                  </p:par>
                                </p:childTnLst>
                              </p:cTn>
                            </p:par>
                            <p:par>
                              <p:cTn id="46" fill="hold">
                                <p:stCondLst>
                                  <p:cond delay="1500"/>
                                </p:stCondLst>
                                <p:childTnLst>
                                  <p:par>
                                    <p:cTn id="47" presetID="21" presetClass="entr" presetSubtype="1"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heel(1)">
                                          <p:cBhvr>
                                            <p:cTn id="49" dur="800"/>
                                            <p:tgtEl>
                                              <p:spTgt spid="21"/>
                                            </p:tgtEl>
                                          </p:cBhvr>
                                        </p:animEffect>
                                      </p:childTnLst>
                                    </p:cTn>
                                  </p:par>
                                  <p:par>
                                    <p:cTn id="50" presetID="21" presetClass="entr" presetSubtype="1" fill="hold" grpId="0" nodeType="withEffect">
                                      <p:stCondLst>
                                        <p:cond delay="200"/>
                                      </p:stCondLst>
                                      <p:childTnLst>
                                        <p:set>
                                          <p:cBhvr>
                                            <p:cTn id="51" dur="1" fill="hold">
                                              <p:stCondLst>
                                                <p:cond delay="0"/>
                                              </p:stCondLst>
                                            </p:cTn>
                                            <p:tgtEl>
                                              <p:spTgt spid="30"/>
                                            </p:tgtEl>
                                            <p:attrNameLst>
                                              <p:attrName>style.visibility</p:attrName>
                                            </p:attrNameLst>
                                          </p:cBhvr>
                                          <p:to>
                                            <p:strVal val="visible"/>
                                          </p:to>
                                        </p:set>
                                        <p:animEffect transition="in" filter="wheel(1)">
                                          <p:cBhvr>
                                            <p:cTn id="52" dur="800"/>
                                            <p:tgtEl>
                                              <p:spTgt spid="30"/>
                                            </p:tgtEl>
                                          </p:cBhvr>
                                        </p:animEffect>
                                      </p:childTnLst>
                                    </p:cTn>
                                  </p:par>
                                  <p:par>
                                    <p:cTn id="53" presetID="21" presetClass="entr" presetSubtype="1" fill="hold" grpId="0" nodeType="withEffect">
                                      <p:stCondLst>
                                        <p:cond delay="400"/>
                                      </p:stCondLst>
                                      <p:childTnLst>
                                        <p:set>
                                          <p:cBhvr>
                                            <p:cTn id="54" dur="1" fill="hold">
                                              <p:stCondLst>
                                                <p:cond delay="0"/>
                                              </p:stCondLst>
                                            </p:cTn>
                                            <p:tgtEl>
                                              <p:spTgt spid="31"/>
                                            </p:tgtEl>
                                            <p:attrNameLst>
                                              <p:attrName>style.visibility</p:attrName>
                                            </p:attrNameLst>
                                          </p:cBhvr>
                                          <p:to>
                                            <p:strVal val="visible"/>
                                          </p:to>
                                        </p:set>
                                        <p:animEffect transition="in" filter="wheel(1)">
                                          <p:cBhvr>
                                            <p:cTn id="55" dur="800"/>
                                            <p:tgtEl>
                                              <p:spTgt spid="31"/>
                                            </p:tgtEl>
                                          </p:cBhvr>
                                        </p:animEffect>
                                      </p:childTnLst>
                                    </p:cTn>
                                  </p:par>
                                </p:childTnLst>
                              </p:cTn>
                            </p:par>
                            <p:par>
                              <p:cTn id="56" fill="hold">
                                <p:stCondLst>
                                  <p:cond delay="2500"/>
                                </p:stCondLst>
                                <p:childTnLst>
                                  <p:par>
                                    <p:cTn id="57" presetID="22" presetClass="entr" presetSubtype="8" fill="hold" grpId="0" nodeType="afterEffect">
                                      <p:stCondLst>
                                        <p:cond delay="0"/>
                                      </p:stCondLst>
                                      <p:iterate type="lt">
                                        <p:tmPct val="30000"/>
                                      </p:iterate>
                                      <p:childTnLst>
                                        <p:set>
                                          <p:cBhvr>
                                            <p:cTn id="58" dur="1" fill="hold">
                                              <p:stCondLst>
                                                <p:cond delay="0"/>
                                              </p:stCondLst>
                                            </p:cTn>
                                            <p:tgtEl>
                                              <p:spTgt spid="49"/>
                                            </p:tgtEl>
                                            <p:attrNameLst>
                                              <p:attrName>style.visibility</p:attrName>
                                            </p:attrNameLst>
                                          </p:cBhvr>
                                          <p:to>
                                            <p:strVal val="visible"/>
                                          </p:to>
                                        </p:set>
                                        <p:animEffect transition="in" filter="wipe(left)">
                                          <p:cBhvr>
                                            <p:cTn id="59" dur="250"/>
                                            <p:tgtEl>
                                              <p:spTgt spid="49"/>
                                            </p:tgtEl>
                                          </p:cBhvr>
                                        </p:animEffect>
                                      </p:childTnLst>
                                    </p:cTn>
                                  </p:par>
                                  <p:par>
                                    <p:cTn id="60" presetID="36" presetClass="emph" presetSubtype="0" fill="hold" grpId="1" nodeType="withEffect">
                                      <p:stCondLst>
                                        <p:cond delay="0"/>
                                      </p:stCondLst>
                                      <p:iterate type="lt">
                                        <p:tmPct val="30000"/>
                                      </p:iterate>
                                      <p:childTnLst>
                                        <p:animScale>
                                          <p:cBhvr>
                                            <p:cTn id="61" dur="125" autoRev="1" fill="hold">
                                              <p:stCondLst>
                                                <p:cond delay="0"/>
                                              </p:stCondLst>
                                            </p:cTn>
                                            <p:tgtEl>
                                              <p:spTgt spid="49"/>
                                            </p:tgtEl>
                                          </p:cBhvr>
                                          <p:to x="80000" y="100000"/>
                                        </p:animScale>
                                        <p:anim by="(#ppt_w*0.10)" calcmode="lin" valueType="num">
                                          <p:cBhvr>
                                            <p:cTn id="62" dur="125" autoRev="1" fill="hold">
                                              <p:stCondLst>
                                                <p:cond delay="0"/>
                                              </p:stCondLst>
                                            </p:cTn>
                                            <p:tgtEl>
                                              <p:spTgt spid="49"/>
                                            </p:tgtEl>
                                            <p:attrNameLst>
                                              <p:attrName>ppt_x</p:attrName>
                                            </p:attrNameLst>
                                          </p:cBhvr>
                                        </p:anim>
                                        <p:anim by="(-#ppt_w*0.10)" calcmode="lin" valueType="num">
                                          <p:cBhvr>
                                            <p:cTn id="63" dur="125" autoRev="1" fill="hold">
                                              <p:stCondLst>
                                                <p:cond delay="0"/>
                                              </p:stCondLst>
                                            </p:cTn>
                                            <p:tgtEl>
                                              <p:spTgt spid="49"/>
                                            </p:tgtEl>
                                            <p:attrNameLst>
                                              <p:attrName>ppt_y</p:attrName>
                                            </p:attrNameLst>
                                          </p:cBhvr>
                                        </p:anim>
                                        <p:animRot by="-480000">
                                          <p:cBhvr>
                                            <p:cTn id="64" dur="125" autoRev="1" fill="hold">
                                              <p:stCondLst>
                                                <p:cond delay="0"/>
                                              </p:stCondLst>
                                            </p:cTn>
                                            <p:tgtEl>
                                              <p:spTgt spid="49"/>
                                            </p:tgtEl>
                                            <p:attrNameLst>
                                              <p:attrName>r</p:attrName>
                                            </p:attrNameLst>
                                          </p:cBhvr>
                                        </p:animRot>
                                      </p:childTnLst>
                                    </p:cTn>
                                  </p:par>
                                </p:childTnLst>
                              </p:cTn>
                            </p:par>
                            <p:par>
                              <p:cTn id="65" fill="hold">
                                <p:stCondLst>
                                  <p:cond delay="7049"/>
                                </p:stCondLst>
                                <p:childTnLst>
                                  <p:par>
                                    <p:cTn id="66" presetID="22" presetClass="entr" presetSubtype="8" fill="hold" grpId="0" nodeType="afterEffect">
                                      <p:stCondLst>
                                        <p:cond delay="0"/>
                                      </p:stCondLst>
                                      <p:iterate type="lt">
                                        <p:tmPct val="30000"/>
                                      </p:iterate>
                                      <p:childTnLst>
                                        <p:set>
                                          <p:cBhvr>
                                            <p:cTn id="67" dur="1" fill="hold">
                                              <p:stCondLst>
                                                <p:cond delay="0"/>
                                              </p:stCondLst>
                                            </p:cTn>
                                            <p:tgtEl>
                                              <p:spTgt spid="50"/>
                                            </p:tgtEl>
                                            <p:attrNameLst>
                                              <p:attrName>style.visibility</p:attrName>
                                            </p:attrNameLst>
                                          </p:cBhvr>
                                          <p:to>
                                            <p:strVal val="visible"/>
                                          </p:to>
                                        </p:set>
                                        <p:animEffect transition="in" filter="wipe(left)">
                                          <p:cBhvr>
                                            <p:cTn id="68" dur="250"/>
                                            <p:tgtEl>
                                              <p:spTgt spid="50"/>
                                            </p:tgtEl>
                                          </p:cBhvr>
                                        </p:animEffect>
                                      </p:childTnLst>
                                    </p:cTn>
                                  </p:par>
                                  <p:par>
                                    <p:cTn id="69" presetID="36" presetClass="emph" presetSubtype="0" fill="hold" grpId="1" nodeType="withEffect">
                                      <p:stCondLst>
                                        <p:cond delay="0"/>
                                      </p:stCondLst>
                                      <p:iterate type="lt">
                                        <p:tmPct val="30000"/>
                                      </p:iterate>
                                      <p:childTnLst>
                                        <p:animScale>
                                          <p:cBhvr>
                                            <p:cTn id="70" dur="125" autoRev="1" fill="hold">
                                              <p:stCondLst>
                                                <p:cond delay="0"/>
                                              </p:stCondLst>
                                            </p:cTn>
                                            <p:tgtEl>
                                              <p:spTgt spid="50"/>
                                            </p:tgtEl>
                                          </p:cBhvr>
                                          <p:to x="80000" y="100000"/>
                                        </p:animScale>
                                        <p:anim by="(#ppt_w*0.10)" calcmode="lin" valueType="num">
                                          <p:cBhvr>
                                            <p:cTn id="71" dur="125" autoRev="1" fill="hold">
                                              <p:stCondLst>
                                                <p:cond delay="0"/>
                                              </p:stCondLst>
                                            </p:cTn>
                                            <p:tgtEl>
                                              <p:spTgt spid="50"/>
                                            </p:tgtEl>
                                            <p:attrNameLst>
                                              <p:attrName>ppt_x</p:attrName>
                                            </p:attrNameLst>
                                          </p:cBhvr>
                                        </p:anim>
                                        <p:anim by="(-#ppt_w*0.10)" calcmode="lin" valueType="num">
                                          <p:cBhvr>
                                            <p:cTn id="72" dur="125" autoRev="1" fill="hold">
                                              <p:stCondLst>
                                                <p:cond delay="0"/>
                                              </p:stCondLst>
                                            </p:cTn>
                                            <p:tgtEl>
                                              <p:spTgt spid="50"/>
                                            </p:tgtEl>
                                            <p:attrNameLst>
                                              <p:attrName>ppt_y</p:attrName>
                                            </p:attrNameLst>
                                          </p:cBhvr>
                                        </p:anim>
                                        <p:animRot by="-480000">
                                          <p:cBhvr>
                                            <p:cTn id="73" dur="125" autoRev="1" fill="hold">
                                              <p:stCondLst>
                                                <p:cond delay="0"/>
                                              </p:stCondLst>
                                            </p:cTn>
                                            <p:tgtEl>
                                              <p:spTgt spid="50"/>
                                            </p:tgtEl>
                                            <p:attrNameLst>
                                              <p:attrName>r</p:attrName>
                                            </p:attrNameLst>
                                          </p:cBhvr>
                                        </p:animRot>
                                      </p:childTnLst>
                                    </p:cTn>
                                  </p:par>
                                </p:childTnLst>
                              </p:cTn>
                            </p:par>
                            <p:par>
                              <p:cTn id="74" fill="hold">
                                <p:stCondLst>
                                  <p:cond delay="10299"/>
                                </p:stCondLst>
                                <p:childTnLst>
                                  <p:par>
                                    <p:cTn id="75" presetID="22" presetClass="entr" presetSubtype="8" fill="hold" grpId="0" nodeType="afterEffect">
                                      <p:stCondLst>
                                        <p:cond delay="0"/>
                                      </p:stCondLst>
                                      <p:iterate type="lt">
                                        <p:tmPct val="30000"/>
                                      </p:iterate>
                                      <p:childTnLst>
                                        <p:set>
                                          <p:cBhvr>
                                            <p:cTn id="76" dur="1" fill="hold">
                                              <p:stCondLst>
                                                <p:cond delay="0"/>
                                              </p:stCondLst>
                                            </p:cTn>
                                            <p:tgtEl>
                                              <p:spTgt spid="51"/>
                                            </p:tgtEl>
                                            <p:attrNameLst>
                                              <p:attrName>style.visibility</p:attrName>
                                            </p:attrNameLst>
                                          </p:cBhvr>
                                          <p:to>
                                            <p:strVal val="visible"/>
                                          </p:to>
                                        </p:set>
                                        <p:animEffect transition="in" filter="wipe(left)">
                                          <p:cBhvr>
                                            <p:cTn id="77" dur="250"/>
                                            <p:tgtEl>
                                              <p:spTgt spid="51"/>
                                            </p:tgtEl>
                                          </p:cBhvr>
                                        </p:animEffect>
                                      </p:childTnLst>
                                    </p:cTn>
                                  </p:par>
                                  <p:par>
                                    <p:cTn id="78" presetID="36" presetClass="emph" presetSubtype="0" fill="hold" grpId="1" nodeType="withEffect">
                                      <p:stCondLst>
                                        <p:cond delay="0"/>
                                      </p:stCondLst>
                                      <p:iterate type="lt">
                                        <p:tmPct val="30000"/>
                                      </p:iterate>
                                      <p:childTnLst>
                                        <p:animScale>
                                          <p:cBhvr>
                                            <p:cTn id="79" dur="125" autoRev="1" fill="hold">
                                              <p:stCondLst>
                                                <p:cond delay="0"/>
                                              </p:stCondLst>
                                            </p:cTn>
                                            <p:tgtEl>
                                              <p:spTgt spid="51"/>
                                            </p:tgtEl>
                                          </p:cBhvr>
                                          <p:to x="80000" y="100000"/>
                                        </p:animScale>
                                        <p:anim by="(#ppt_w*0.10)" calcmode="lin" valueType="num">
                                          <p:cBhvr>
                                            <p:cTn id="80" dur="125" autoRev="1" fill="hold">
                                              <p:stCondLst>
                                                <p:cond delay="0"/>
                                              </p:stCondLst>
                                            </p:cTn>
                                            <p:tgtEl>
                                              <p:spTgt spid="51"/>
                                            </p:tgtEl>
                                            <p:attrNameLst>
                                              <p:attrName>ppt_x</p:attrName>
                                            </p:attrNameLst>
                                          </p:cBhvr>
                                        </p:anim>
                                        <p:anim by="(-#ppt_w*0.10)" calcmode="lin" valueType="num">
                                          <p:cBhvr>
                                            <p:cTn id="81" dur="125" autoRev="1" fill="hold">
                                              <p:stCondLst>
                                                <p:cond delay="0"/>
                                              </p:stCondLst>
                                            </p:cTn>
                                            <p:tgtEl>
                                              <p:spTgt spid="51"/>
                                            </p:tgtEl>
                                            <p:attrNameLst>
                                              <p:attrName>ppt_y</p:attrName>
                                            </p:attrNameLst>
                                          </p:cBhvr>
                                        </p:anim>
                                        <p:animRot by="-480000">
                                          <p:cBhvr>
                                            <p:cTn id="82" dur="125" autoRev="1" fill="hold">
                                              <p:stCondLst>
                                                <p:cond delay="0"/>
                                              </p:stCondLst>
                                            </p:cTn>
                                            <p:tgtEl>
                                              <p:spTgt spid="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P spid="28" grpId="0" animBg="1"/>
          <p:bldP spid="29" grpId="0"/>
          <p:bldP spid="30" grpId="0" animBg="1"/>
          <p:bldP spid="31" grpId="0" animBg="1"/>
          <p:bldP spid="45" grpId="0" animBg="1"/>
          <p:bldP spid="46" grpId="0" animBg="1"/>
          <p:bldP spid="47" grpId="0"/>
          <p:bldP spid="48" grpId="0"/>
          <p:bldP spid="49" grpId="0"/>
          <p:bldP spid="49" grpId="1"/>
          <p:bldP spid="50" grpId="0"/>
          <p:bldP spid="50" grpId="1"/>
          <p:bldP spid="51" grpId="0"/>
          <p:bldP spid="51" grpId="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82633" y="2416006"/>
            <a:ext cx="7996843" cy="3068937"/>
          </a:xfrm>
          <a:custGeom>
            <a:avLst/>
            <a:gdLst>
              <a:gd name="connsiteX0" fmla="*/ 605118 w 5580530"/>
              <a:gd name="connsiteY0" fmla="*/ 0 h 2407023"/>
              <a:gd name="connsiteX1" fmla="*/ 0 w 5580530"/>
              <a:gd name="connsiteY1" fmla="*/ 1196788 h 2407023"/>
              <a:gd name="connsiteX2" fmla="*/ 591671 w 5580530"/>
              <a:gd name="connsiteY2" fmla="*/ 2407023 h 2407023"/>
              <a:gd name="connsiteX3" fmla="*/ 4975412 w 5580530"/>
              <a:gd name="connsiteY3" fmla="*/ 2407023 h 2407023"/>
              <a:gd name="connsiteX4" fmla="*/ 5580530 w 5580530"/>
              <a:gd name="connsiteY4" fmla="*/ 1196788 h 2407023"/>
              <a:gd name="connsiteX5" fmla="*/ 4961965 w 5580530"/>
              <a:gd name="connsiteY5" fmla="*/ 0 h 2407023"/>
              <a:gd name="connsiteX6" fmla="*/ 605118 w 5580530"/>
              <a:gd name="connsiteY6" fmla="*/ 0 h 240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0530" h="2407023">
                <a:moveTo>
                  <a:pt x="605118" y="0"/>
                </a:moveTo>
                <a:lnTo>
                  <a:pt x="0" y="1196788"/>
                </a:lnTo>
                <a:lnTo>
                  <a:pt x="591671" y="2407023"/>
                </a:lnTo>
                <a:lnTo>
                  <a:pt x="4975412" y="2407023"/>
                </a:lnTo>
                <a:lnTo>
                  <a:pt x="5580530" y="1196788"/>
                </a:lnTo>
                <a:lnTo>
                  <a:pt x="4961965" y="0"/>
                </a:lnTo>
                <a:lnTo>
                  <a:pt x="605118" y="0"/>
                </a:lnTo>
                <a:close/>
              </a:path>
            </a:pathLst>
          </a:custGeom>
          <a:solidFill>
            <a:schemeClr val="bg1">
              <a:lumMod val="95000"/>
            </a:schemeClr>
          </a:solidFill>
          <a:ln>
            <a:noFill/>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a:solidFill>
                <a:schemeClr val="tx1"/>
              </a:solidFill>
            </a:endParaRPr>
          </a:p>
        </p:txBody>
      </p:sp>
      <p:cxnSp>
        <p:nvCxnSpPr>
          <p:cNvPr id="5" name="直接连接符 4"/>
          <p:cNvCxnSpPr/>
          <p:nvPr/>
        </p:nvCxnSpPr>
        <p:spPr>
          <a:xfrm>
            <a:off x="2901914" y="308377"/>
            <a:ext cx="0" cy="4043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213847" y="312584"/>
            <a:ext cx="1313180" cy="430887"/>
          </a:xfrm>
          <a:prstGeom prst="rect">
            <a:avLst/>
          </a:prstGeom>
          <a:noFill/>
        </p:spPr>
        <p:txBody>
          <a:bodyPr wrap="none" rtlCol="0">
            <a:spAutoFit/>
          </a:bodyPr>
          <a:lstStyle/>
          <a:p>
            <a:r>
              <a:rPr lang="zh-CN" altLang="en-US" sz="2200" dirty="0" smtClean="0">
                <a:latin typeface="微软雅黑" panose="020B0503020204020204" pitchFamily="34" charset="-122"/>
                <a:ea typeface="微软雅黑" panose="020B0503020204020204" pitchFamily="34" charset="-122"/>
              </a:rPr>
              <a:t>教学重点</a:t>
            </a:r>
          </a:p>
        </p:txBody>
      </p:sp>
      <p:grpSp>
        <p:nvGrpSpPr>
          <p:cNvPr id="27" name="组合 26"/>
          <p:cNvGrpSpPr/>
          <p:nvPr/>
        </p:nvGrpSpPr>
        <p:grpSpPr>
          <a:xfrm>
            <a:off x="5345392" y="2403892"/>
            <a:ext cx="3631417" cy="3081051"/>
            <a:chOff x="1987219" y="926099"/>
            <a:chExt cx="2054014" cy="1742714"/>
          </a:xfrm>
        </p:grpSpPr>
        <p:grpSp>
          <p:nvGrpSpPr>
            <p:cNvPr id="33" name="组合 32"/>
            <p:cNvGrpSpPr/>
            <p:nvPr/>
          </p:nvGrpSpPr>
          <p:grpSpPr>
            <a:xfrm>
              <a:off x="1987219" y="926099"/>
              <a:ext cx="2054014" cy="1742714"/>
              <a:chOff x="1881842" y="2656049"/>
              <a:chExt cx="2397222" cy="2093640"/>
            </a:xfrm>
          </p:grpSpPr>
          <p:grpSp>
            <p:nvGrpSpPr>
              <p:cNvPr id="36" name="组合 35"/>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4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ysClr val="windowText" lastClr="000000"/>
                    </a:solidFill>
                    <a:effectLst/>
                    <a:uLnTx/>
                    <a:uFillTx/>
                  </a:endParaRPr>
                </a:p>
              </p:txBody>
            </p:sp>
            <p:sp>
              <p:nvSpPr>
                <p:cNvPr id="44" name="Freeform 6"/>
                <p:cNvSpPr/>
                <p:nvPr/>
              </p:nvSpPr>
              <p:spPr bwMode="auto">
                <a:xfrm>
                  <a:off x="1524105" y="2431739"/>
                  <a:ext cx="2602832" cy="2271470"/>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100000">
                      <a:sysClr val="window" lastClr="FFFFFF">
                        <a:lumMod val="75000"/>
                      </a:sysClr>
                    </a:gs>
                  </a:gsLst>
                  <a:lin ang="21000000" scaled="0"/>
                </a:gra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ysClr val="windowText" lastClr="000000"/>
                    </a:solidFill>
                    <a:effectLst/>
                    <a:uLnTx/>
                    <a:uFillTx/>
                  </a:endParaRPr>
                </a:p>
              </p:txBody>
            </p:sp>
          </p:grpSp>
          <p:sp>
            <p:nvSpPr>
              <p:cNvPr id="37" name="Freeform 7"/>
              <p:cNvSpPr/>
              <p:nvPr/>
            </p:nvSpPr>
            <p:spPr bwMode="auto">
              <a:xfrm>
                <a:off x="2193523" y="2932555"/>
                <a:ext cx="1773859"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a:innerShdw blurRad="63500" dist="50800" dir="13500000">
                  <a:prstClr val="black">
                    <a:alpha val="50000"/>
                  </a:prstClr>
                </a:inn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ysClr val="windowText" lastClr="000000"/>
                  </a:solidFill>
                  <a:effectLst/>
                  <a:uLnTx/>
                  <a:uFillTx/>
                </a:endParaRPr>
              </a:p>
            </p:txBody>
          </p:sp>
        </p:grpSp>
        <p:sp>
          <p:nvSpPr>
            <p:cNvPr id="34" name="KSO_Shape"/>
            <p:cNvSpPr/>
            <p:nvPr/>
          </p:nvSpPr>
          <p:spPr>
            <a:xfrm>
              <a:off x="2941161" y="1309846"/>
              <a:ext cx="222822" cy="434068"/>
            </a:xfrm>
            <a:custGeom>
              <a:avLst/>
              <a:gdLst>
                <a:gd name="connsiteX0" fmla="*/ 788945 w 3886200"/>
                <a:gd name="connsiteY0" fmla="*/ 3994579 h 7565524"/>
                <a:gd name="connsiteX1" fmla="*/ 793367 w 3886200"/>
                <a:gd name="connsiteY1" fmla="*/ 4082152 h 7565524"/>
                <a:gd name="connsiteX2" fmla="*/ 1943100 w 3886200"/>
                <a:gd name="connsiteY2" fmla="*/ 5119688 h 7565524"/>
                <a:gd name="connsiteX3" fmla="*/ 3092833 w 3886200"/>
                <a:gd name="connsiteY3" fmla="*/ 4082152 h 7565524"/>
                <a:gd name="connsiteX4" fmla="*/ 3097256 w 3886200"/>
                <a:gd name="connsiteY4" fmla="*/ 3994579 h 7565524"/>
                <a:gd name="connsiteX5" fmla="*/ 3087777 w 3886200"/>
                <a:gd name="connsiteY5" fmla="*/ 4031441 h 7565524"/>
                <a:gd name="connsiteX6" fmla="*/ 1943100 w 3886200"/>
                <a:gd name="connsiteY6" fmla="*/ 4873587 h 7565524"/>
                <a:gd name="connsiteX7" fmla="*/ 798423 w 3886200"/>
                <a:gd name="connsiteY7" fmla="*/ 4031441 h 7565524"/>
                <a:gd name="connsiteX8" fmla="*/ 0 w 3886200"/>
                <a:gd name="connsiteY8" fmla="*/ 3009901 h 7565524"/>
                <a:gd name="connsiteX9" fmla="*/ 308086 w 3886200"/>
                <a:gd name="connsiteY9" fmla="*/ 3009901 h 7565524"/>
                <a:gd name="connsiteX10" fmla="*/ 308086 w 3886200"/>
                <a:gd name="connsiteY10" fmla="*/ 4175662 h 7565524"/>
                <a:gd name="connsiteX11" fmla="*/ 1943101 w 3886200"/>
                <a:gd name="connsiteY11" fmla="*/ 5810677 h 7565524"/>
                <a:gd name="connsiteX12" fmla="*/ 1943100 w 3886200"/>
                <a:gd name="connsiteY12" fmla="*/ 5810678 h 7565524"/>
                <a:gd name="connsiteX13" fmla="*/ 3578115 w 3886200"/>
                <a:gd name="connsiteY13" fmla="*/ 4175663 h 7565524"/>
                <a:gd name="connsiteX14" fmla="*/ 3578116 w 3886200"/>
                <a:gd name="connsiteY14" fmla="*/ 3009901 h 7565524"/>
                <a:gd name="connsiteX15" fmla="*/ 3886200 w 3886200"/>
                <a:gd name="connsiteY15" fmla="*/ 3009901 h 7565524"/>
                <a:gd name="connsiteX16" fmla="*/ 3886200 w 3886200"/>
                <a:gd name="connsiteY16" fmla="*/ 4235878 h 7565524"/>
                <a:gd name="connsiteX17" fmla="*/ 2520919 w 3886200"/>
                <a:gd name="connsiteY17" fmla="*/ 6091620 h 7565524"/>
                <a:gd name="connsiteX18" fmla="*/ 2336800 w 3886200"/>
                <a:gd name="connsiteY18" fmla="*/ 6138961 h 7565524"/>
                <a:gd name="connsiteX19" fmla="*/ 2336800 w 3886200"/>
                <a:gd name="connsiteY19" fmla="*/ 6591300 h 7565524"/>
                <a:gd name="connsiteX20" fmla="*/ 3062539 w 3886200"/>
                <a:gd name="connsiteY20" fmla="*/ 6591300 h 7565524"/>
                <a:gd name="connsiteX21" fmla="*/ 3549651 w 3886200"/>
                <a:gd name="connsiteY21" fmla="*/ 7078412 h 7565524"/>
                <a:gd name="connsiteX22" fmla="*/ 3549650 w 3886200"/>
                <a:gd name="connsiteY22" fmla="*/ 7078412 h 7565524"/>
                <a:gd name="connsiteX23" fmla="*/ 3062538 w 3886200"/>
                <a:gd name="connsiteY23" fmla="*/ 7565524 h 7565524"/>
                <a:gd name="connsiteX24" fmla="*/ 823662 w 3886200"/>
                <a:gd name="connsiteY24" fmla="*/ 7565523 h 7565524"/>
                <a:gd name="connsiteX25" fmla="*/ 346447 w 3886200"/>
                <a:gd name="connsiteY25" fmla="*/ 7176581 h 7565524"/>
                <a:gd name="connsiteX26" fmla="*/ 336550 w 3886200"/>
                <a:gd name="connsiteY26" fmla="*/ 7078412 h 7565524"/>
                <a:gd name="connsiteX27" fmla="*/ 346447 w 3886200"/>
                <a:gd name="connsiteY27" fmla="*/ 6980242 h 7565524"/>
                <a:gd name="connsiteX28" fmla="*/ 823662 w 3886200"/>
                <a:gd name="connsiteY28" fmla="*/ 6591300 h 7565524"/>
                <a:gd name="connsiteX29" fmla="*/ 1549400 w 3886200"/>
                <a:gd name="connsiteY29" fmla="*/ 6591300 h 7565524"/>
                <a:gd name="connsiteX30" fmla="*/ 1549400 w 3886200"/>
                <a:gd name="connsiteY30" fmla="*/ 6138961 h 7565524"/>
                <a:gd name="connsiteX31" fmla="*/ 1365282 w 3886200"/>
                <a:gd name="connsiteY31" fmla="*/ 6091620 h 7565524"/>
                <a:gd name="connsiteX32" fmla="*/ 0 w 3886200"/>
                <a:gd name="connsiteY32" fmla="*/ 4235878 h 7565524"/>
                <a:gd name="connsiteX33" fmla="*/ 622300 w 3886200"/>
                <a:gd name="connsiteY33" fmla="*/ 2818278 h 7565524"/>
                <a:gd name="connsiteX34" fmla="*/ 3263900 w 3886200"/>
                <a:gd name="connsiteY34" fmla="*/ 2818278 h 7565524"/>
                <a:gd name="connsiteX35" fmla="*/ 3263900 w 3886200"/>
                <a:gd name="connsiteY35" fmla="*/ 4152900 h 7565524"/>
                <a:gd name="connsiteX36" fmla="*/ 1943100 w 3886200"/>
                <a:gd name="connsiteY36" fmla="*/ 5473700 h 7565524"/>
                <a:gd name="connsiteX37" fmla="*/ 622300 w 3886200"/>
                <a:gd name="connsiteY37" fmla="*/ 4152900 h 7565524"/>
                <a:gd name="connsiteX38" fmla="*/ 622300 w 3886200"/>
                <a:gd name="connsiteY38" fmla="*/ 2432670 h 7565524"/>
                <a:gd name="connsiteX39" fmla="*/ 3263900 w 3886200"/>
                <a:gd name="connsiteY39" fmla="*/ 2432670 h 7565524"/>
                <a:gd name="connsiteX40" fmla="*/ 3263900 w 3886200"/>
                <a:gd name="connsiteY40" fmla="*/ 2655422 h 7565524"/>
                <a:gd name="connsiteX41" fmla="*/ 622300 w 3886200"/>
                <a:gd name="connsiteY41" fmla="*/ 2655422 h 7565524"/>
                <a:gd name="connsiteX42" fmla="*/ 622300 w 3886200"/>
                <a:gd name="connsiteY42" fmla="*/ 2047063 h 7565524"/>
                <a:gd name="connsiteX43" fmla="*/ 3263900 w 3886200"/>
                <a:gd name="connsiteY43" fmla="*/ 2047063 h 7565524"/>
                <a:gd name="connsiteX44" fmla="*/ 3263900 w 3886200"/>
                <a:gd name="connsiteY44" fmla="*/ 2269814 h 7565524"/>
                <a:gd name="connsiteX45" fmla="*/ 622300 w 3886200"/>
                <a:gd name="connsiteY45" fmla="*/ 2269814 h 7565524"/>
                <a:gd name="connsiteX46" fmla="*/ 622300 w 3886200"/>
                <a:gd name="connsiteY46" fmla="*/ 1661456 h 7565524"/>
                <a:gd name="connsiteX47" fmla="*/ 3263900 w 3886200"/>
                <a:gd name="connsiteY47" fmla="*/ 1661456 h 7565524"/>
                <a:gd name="connsiteX48" fmla="*/ 3263900 w 3886200"/>
                <a:gd name="connsiteY48" fmla="*/ 1884207 h 7565524"/>
                <a:gd name="connsiteX49" fmla="*/ 622300 w 3886200"/>
                <a:gd name="connsiteY49" fmla="*/ 1884207 h 7565524"/>
                <a:gd name="connsiteX50" fmla="*/ 1943100 w 3886200"/>
                <a:gd name="connsiteY50" fmla="*/ 0 h 7565524"/>
                <a:gd name="connsiteX51" fmla="*/ 3263900 w 3886200"/>
                <a:gd name="connsiteY51" fmla="*/ 1320800 h 7565524"/>
                <a:gd name="connsiteX52" fmla="*/ 3263900 w 3886200"/>
                <a:gd name="connsiteY52" fmla="*/ 1498600 h 7565524"/>
                <a:gd name="connsiteX53" fmla="*/ 622300 w 3886200"/>
                <a:gd name="connsiteY53" fmla="*/ 1498600 h 7565524"/>
                <a:gd name="connsiteX54" fmla="*/ 622300 w 3886200"/>
                <a:gd name="connsiteY54" fmla="*/ 1320800 h 7565524"/>
                <a:gd name="connsiteX55" fmla="*/ 1943100 w 3886200"/>
                <a:gd name="connsiteY55" fmla="*/ 0 h 756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886200" h="7565524">
                  <a:moveTo>
                    <a:pt x="788945" y="3994579"/>
                  </a:moveTo>
                  <a:lnTo>
                    <a:pt x="793367" y="4082152"/>
                  </a:lnTo>
                  <a:cubicBezTo>
                    <a:pt x="852550" y="4664920"/>
                    <a:pt x="1344717" y="5119688"/>
                    <a:pt x="1943100" y="5119688"/>
                  </a:cubicBezTo>
                  <a:cubicBezTo>
                    <a:pt x="2541483" y="5119688"/>
                    <a:pt x="3033650" y="4664920"/>
                    <a:pt x="3092833" y="4082152"/>
                  </a:cubicBezTo>
                  <a:lnTo>
                    <a:pt x="3097256" y="3994579"/>
                  </a:lnTo>
                  <a:lnTo>
                    <a:pt x="3087777" y="4031441"/>
                  </a:lnTo>
                  <a:cubicBezTo>
                    <a:pt x="2936026" y="4519338"/>
                    <a:pt x="2480933" y="4873587"/>
                    <a:pt x="1943100" y="4873587"/>
                  </a:cubicBezTo>
                  <a:cubicBezTo>
                    <a:pt x="1405268" y="4873587"/>
                    <a:pt x="950175" y="4519338"/>
                    <a:pt x="798423" y="4031441"/>
                  </a:cubicBezTo>
                  <a:close/>
                  <a:moveTo>
                    <a:pt x="0" y="3009901"/>
                  </a:moveTo>
                  <a:lnTo>
                    <a:pt x="308086" y="3009901"/>
                  </a:lnTo>
                  <a:lnTo>
                    <a:pt x="308086" y="4175662"/>
                  </a:lnTo>
                  <a:cubicBezTo>
                    <a:pt x="308086" y="5078656"/>
                    <a:pt x="1040107" y="5810677"/>
                    <a:pt x="1943101" y="5810677"/>
                  </a:cubicBezTo>
                  <a:lnTo>
                    <a:pt x="1943100" y="5810678"/>
                  </a:lnTo>
                  <a:cubicBezTo>
                    <a:pt x="2846094" y="5810678"/>
                    <a:pt x="3578115" y="5078657"/>
                    <a:pt x="3578115" y="4175663"/>
                  </a:cubicBezTo>
                  <a:lnTo>
                    <a:pt x="3578116" y="3009901"/>
                  </a:lnTo>
                  <a:lnTo>
                    <a:pt x="3886200" y="3009901"/>
                  </a:lnTo>
                  <a:lnTo>
                    <a:pt x="3886200" y="4235878"/>
                  </a:lnTo>
                  <a:cubicBezTo>
                    <a:pt x="3886200" y="5107807"/>
                    <a:pt x="3311893" y="5845601"/>
                    <a:pt x="2520919" y="6091620"/>
                  </a:cubicBezTo>
                  <a:lnTo>
                    <a:pt x="2336800" y="6138961"/>
                  </a:lnTo>
                  <a:lnTo>
                    <a:pt x="2336800" y="6591300"/>
                  </a:lnTo>
                  <a:lnTo>
                    <a:pt x="3062539" y="6591300"/>
                  </a:lnTo>
                  <a:cubicBezTo>
                    <a:pt x="3331564" y="6591300"/>
                    <a:pt x="3549651" y="6809387"/>
                    <a:pt x="3549651" y="7078412"/>
                  </a:cubicBezTo>
                  <a:lnTo>
                    <a:pt x="3549650" y="7078412"/>
                  </a:lnTo>
                  <a:cubicBezTo>
                    <a:pt x="3549650" y="7347437"/>
                    <a:pt x="3331563" y="7565524"/>
                    <a:pt x="3062538" y="7565524"/>
                  </a:cubicBezTo>
                  <a:lnTo>
                    <a:pt x="823662" y="7565523"/>
                  </a:lnTo>
                  <a:cubicBezTo>
                    <a:pt x="588265" y="7565523"/>
                    <a:pt x="391868" y="7398550"/>
                    <a:pt x="346447" y="7176581"/>
                  </a:cubicBezTo>
                  <a:lnTo>
                    <a:pt x="336550" y="7078412"/>
                  </a:lnTo>
                  <a:lnTo>
                    <a:pt x="346447" y="6980242"/>
                  </a:lnTo>
                  <a:cubicBezTo>
                    <a:pt x="391868" y="6758273"/>
                    <a:pt x="588265" y="6591300"/>
                    <a:pt x="823662" y="6591300"/>
                  </a:cubicBezTo>
                  <a:lnTo>
                    <a:pt x="1549400" y="6591300"/>
                  </a:lnTo>
                  <a:lnTo>
                    <a:pt x="1549400" y="6138961"/>
                  </a:lnTo>
                  <a:lnTo>
                    <a:pt x="1365282" y="6091620"/>
                  </a:lnTo>
                  <a:cubicBezTo>
                    <a:pt x="574307" y="5845601"/>
                    <a:pt x="0" y="5107807"/>
                    <a:pt x="0" y="4235878"/>
                  </a:cubicBezTo>
                  <a:close/>
                  <a:moveTo>
                    <a:pt x="622300" y="2818278"/>
                  </a:moveTo>
                  <a:lnTo>
                    <a:pt x="3263900" y="2818278"/>
                  </a:lnTo>
                  <a:lnTo>
                    <a:pt x="3263900" y="4152900"/>
                  </a:lnTo>
                  <a:cubicBezTo>
                    <a:pt x="3263900" y="4882358"/>
                    <a:pt x="2672558" y="5473700"/>
                    <a:pt x="1943100" y="5473700"/>
                  </a:cubicBezTo>
                  <a:cubicBezTo>
                    <a:pt x="1213642" y="5473700"/>
                    <a:pt x="622300" y="4882358"/>
                    <a:pt x="622300" y="4152900"/>
                  </a:cubicBezTo>
                  <a:close/>
                  <a:moveTo>
                    <a:pt x="622300" y="2432670"/>
                  </a:moveTo>
                  <a:lnTo>
                    <a:pt x="3263900" y="2432670"/>
                  </a:lnTo>
                  <a:lnTo>
                    <a:pt x="3263900" y="2655422"/>
                  </a:lnTo>
                  <a:lnTo>
                    <a:pt x="622300" y="2655422"/>
                  </a:lnTo>
                  <a:close/>
                  <a:moveTo>
                    <a:pt x="622300" y="2047063"/>
                  </a:moveTo>
                  <a:lnTo>
                    <a:pt x="3263900" y="2047063"/>
                  </a:lnTo>
                  <a:lnTo>
                    <a:pt x="3263900" y="2269814"/>
                  </a:lnTo>
                  <a:lnTo>
                    <a:pt x="622300" y="2269814"/>
                  </a:lnTo>
                  <a:close/>
                  <a:moveTo>
                    <a:pt x="622300" y="1661456"/>
                  </a:moveTo>
                  <a:lnTo>
                    <a:pt x="3263900" y="1661456"/>
                  </a:lnTo>
                  <a:lnTo>
                    <a:pt x="3263900" y="1884207"/>
                  </a:lnTo>
                  <a:lnTo>
                    <a:pt x="622300" y="1884207"/>
                  </a:lnTo>
                  <a:close/>
                  <a:moveTo>
                    <a:pt x="1943100" y="0"/>
                  </a:moveTo>
                  <a:cubicBezTo>
                    <a:pt x="2672558" y="0"/>
                    <a:pt x="3263900" y="591342"/>
                    <a:pt x="3263900" y="1320800"/>
                  </a:cubicBezTo>
                  <a:lnTo>
                    <a:pt x="3263900" y="1498600"/>
                  </a:lnTo>
                  <a:lnTo>
                    <a:pt x="622300" y="1498600"/>
                  </a:lnTo>
                  <a:lnTo>
                    <a:pt x="622300" y="1320800"/>
                  </a:lnTo>
                  <a:cubicBezTo>
                    <a:pt x="622300" y="591342"/>
                    <a:pt x="1213642" y="0"/>
                    <a:pt x="1943100" y="0"/>
                  </a:cubicBezTo>
                  <a:close/>
                </a:path>
              </a:pathLst>
            </a:custGeom>
            <a:solidFill>
              <a:sysClr val="window" lastClr="FFFFFF"/>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B0503020202020204"/>
                <a:cs typeface="+mn-cs"/>
              </a:endParaRPr>
            </a:p>
          </p:txBody>
        </p:sp>
        <p:sp>
          <p:nvSpPr>
            <p:cNvPr id="35" name="文本框 25"/>
            <p:cNvSpPr txBox="1"/>
            <p:nvPr/>
          </p:nvSpPr>
          <p:spPr>
            <a:xfrm>
              <a:off x="2746197" y="1860617"/>
              <a:ext cx="637589" cy="33076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3200" b="1" kern="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微软雅黑" panose="020B0503020204020204" pitchFamily="34" charset="-122"/>
                  <a:ea typeface="微软雅黑" panose="020B0503020204020204" pitchFamily="34" charset="-122"/>
                </a:rPr>
                <a:t>重 点</a:t>
              </a:r>
              <a:endParaRPr kumimoji="0" lang="zh-CN" altLang="en-US" sz="3200" b="1" i="0" u="none" strike="noStrike" kern="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微软雅黑" panose="020B0503020204020204" pitchFamily="34" charset="-122"/>
                <a:ea typeface="微软雅黑" panose="020B0503020204020204" pitchFamily="34" charset="-122"/>
              </a:endParaRPr>
            </a:p>
          </p:txBody>
        </p:sp>
      </p:grpSp>
      <p:sp>
        <p:nvSpPr>
          <p:cNvPr id="4" name="TextBox 3"/>
          <p:cNvSpPr txBox="1"/>
          <p:nvPr/>
        </p:nvSpPr>
        <p:spPr>
          <a:xfrm>
            <a:off x="1224387" y="2415109"/>
            <a:ext cx="4027907" cy="3000821"/>
          </a:xfrm>
          <a:prstGeom prst="rect">
            <a:avLst/>
          </a:prstGeom>
          <a:noFill/>
        </p:spPr>
        <p:txBody>
          <a:bodyPr wrap="square" rtlCol="0">
            <a:spAutoFit/>
          </a:bodyPr>
          <a:lstStyle/>
          <a:p>
            <a:pPr>
              <a:lnSpc>
                <a:spcPct val="150000"/>
              </a:lnSpc>
            </a:pPr>
            <a:r>
              <a:rPr lang="zh-CN" altLang="en-US" b="1" dirty="0">
                <a:solidFill>
                  <a:schemeClr val="tx2"/>
                </a:solidFill>
                <a:latin typeface="微软雅黑" panose="020B0503020204020204" pitchFamily="34" charset="-122"/>
                <a:ea typeface="微软雅黑" panose="020B0503020204020204" pitchFamily="34" charset="-122"/>
              </a:rPr>
              <a:t>幻灯片中不能直接修改的图形或文字，请进入幻灯片母版，找到对应的位置进行修改：单击“视图”→单击“幻灯片母版”进入幻灯片母版视图→找到对应的母版幻灯片进行修改即可→完成后单击“幻灯片母版”→关闭母版视图即可回到普通视图的编辑状态。</a:t>
            </a:r>
            <a:endParaRPr lang="zh-CN" altLang="en-US" dirty="0" smtClean="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5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250" fill="hold"/>
                                        <p:tgtEl>
                                          <p:spTgt spid="27"/>
                                        </p:tgtEl>
                                        <p:attrNameLst>
                                          <p:attrName>ppt_w</p:attrName>
                                        </p:attrNameLst>
                                      </p:cBhvr>
                                      <p:tavLst>
                                        <p:tav tm="0">
                                          <p:val>
                                            <p:fltVal val="0"/>
                                          </p:val>
                                        </p:tav>
                                        <p:tav tm="100000">
                                          <p:val>
                                            <p:strVal val="#ppt_w"/>
                                          </p:val>
                                        </p:tav>
                                      </p:tavLst>
                                    </p:anim>
                                    <p:anim calcmode="lin" valueType="num">
                                      <p:cBhvr>
                                        <p:cTn id="12" dur="250" fill="hold"/>
                                        <p:tgtEl>
                                          <p:spTgt spid="27"/>
                                        </p:tgtEl>
                                        <p:attrNameLst>
                                          <p:attrName>ppt_h</p:attrName>
                                        </p:attrNameLst>
                                      </p:cBhvr>
                                      <p:tavLst>
                                        <p:tav tm="0">
                                          <p:val>
                                            <p:fltVal val="0"/>
                                          </p:val>
                                        </p:tav>
                                        <p:tav tm="100000">
                                          <p:val>
                                            <p:strVal val="#ppt_h"/>
                                          </p:val>
                                        </p:tav>
                                      </p:tavLst>
                                    </p:anim>
                                    <p:animEffect transition="in" filter="fade">
                                      <p:cBhvr>
                                        <p:cTn id="13" dur="250"/>
                                        <p:tgtEl>
                                          <p:spTgt spid="27"/>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10" presetClass="entr" presetSubtype="0" fill="hold" grpId="0" nodeType="withEffect">
                                  <p:stCondLst>
                                    <p:cond delay="500"/>
                                  </p:stCondLst>
                                  <p:iterate type="lt">
                                    <p:tmPct val="0"/>
                                  </p:iterate>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1600"/>
                            </p:stCondLst>
                            <p:childTnLst>
                              <p:par>
                                <p:cTn id="22" presetID="27" presetClass="emph" presetSubtype="0" fill="remove" grpId="1" nodeType="afterEffect">
                                  <p:stCondLst>
                                    <p:cond delay="0"/>
                                  </p:stCondLst>
                                  <p:iterate type="lt">
                                    <p:tmPct val="10000"/>
                                  </p:iterate>
                                  <p:childTnLst>
                                    <p:animClr clrSpc="rgb" dir="cw">
                                      <p:cBhvr override="childStyle">
                                        <p:cTn id="23" dur="250" autoRev="1" fill="remove"/>
                                        <p:tgtEl>
                                          <p:spTgt spid="4"/>
                                        </p:tgtEl>
                                        <p:attrNameLst>
                                          <p:attrName>style.color</p:attrName>
                                        </p:attrNameLst>
                                      </p:cBhvr>
                                      <p:to>
                                        <a:schemeClr val="bg1"/>
                                      </p:to>
                                    </p:animClr>
                                    <p:animClr clrSpc="rgb" dir="cw">
                                      <p:cBhvr>
                                        <p:cTn id="24" dur="250" autoRev="1" fill="remove"/>
                                        <p:tgtEl>
                                          <p:spTgt spid="4"/>
                                        </p:tgtEl>
                                        <p:attrNameLst>
                                          <p:attrName>fillcolor</p:attrName>
                                        </p:attrNameLst>
                                      </p:cBhvr>
                                      <p:to>
                                        <a:schemeClr val="bg1"/>
                                      </p:to>
                                    </p:animClr>
                                    <p:set>
                                      <p:cBhvr>
                                        <p:cTn id="25" dur="250" autoRev="1" fill="remove"/>
                                        <p:tgtEl>
                                          <p:spTgt spid="4"/>
                                        </p:tgtEl>
                                        <p:attrNameLst>
                                          <p:attrName>fill.type</p:attrName>
                                        </p:attrNameLst>
                                      </p:cBhvr>
                                      <p:to>
                                        <p:strVal val="solid"/>
                                      </p:to>
                                    </p:set>
                                    <p:set>
                                      <p:cBhvr>
                                        <p:cTn id="26"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901914" y="308377"/>
            <a:ext cx="0" cy="4043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213847" y="312584"/>
            <a:ext cx="1313180" cy="430887"/>
          </a:xfrm>
          <a:prstGeom prst="rect">
            <a:avLst/>
          </a:prstGeom>
          <a:noFill/>
        </p:spPr>
        <p:txBody>
          <a:bodyPr wrap="none" rtlCol="0">
            <a:spAutoFit/>
          </a:bodyPr>
          <a:lstStyle/>
          <a:p>
            <a:r>
              <a:rPr lang="zh-CN" altLang="en-US" sz="2200" dirty="0">
                <a:latin typeface="微软雅黑" panose="020B0503020204020204" pitchFamily="34" charset="-122"/>
                <a:ea typeface="微软雅黑" panose="020B0503020204020204" pitchFamily="34" charset="-122"/>
              </a:rPr>
              <a:t>学</a:t>
            </a:r>
            <a:r>
              <a:rPr lang="zh-CN" altLang="en-US" sz="2200" dirty="0" smtClean="0">
                <a:latin typeface="微软雅黑" panose="020B0503020204020204" pitchFamily="34" charset="-122"/>
                <a:ea typeface="微软雅黑" panose="020B0503020204020204" pitchFamily="34" charset="-122"/>
              </a:rPr>
              <a:t>情分析</a:t>
            </a:r>
          </a:p>
        </p:txBody>
      </p:sp>
      <p:grpSp>
        <p:nvGrpSpPr>
          <p:cNvPr id="37" name="组合 36"/>
          <p:cNvGrpSpPr/>
          <p:nvPr/>
        </p:nvGrpSpPr>
        <p:grpSpPr>
          <a:xfrm>
            <a:off x="672029" y="1328159"/>
            <a:ext cx="3570667" cy="2990283"/>
            <a:chOff x="755576" y="1453911"/>
            <a:chExt cx="2268652" cy="1889321"/>
          </a:xfrm>
          <a:effectLst>
            <a:outerShdw blurRad="228600" dist="38100" dir="8400000" sx="105000" sy="105000" algn="tr" rotWithShape="0">
              <a:prstClr val="black">
                <a:alpha val="20000"/>
              </a:prstClr>
            </a:outerShdw>
          </a:effectLst>
        </p:grpSpPr>
        <p:sp>
          <p:nvSpPr>
            <p:cNvPr id="39" name="六边形 38"/>
            <p:cNvSpPr/>
            <p:nvPr/>
          </p:nvSpPr>
          <p:spPr>
            <a:xfrm>
              <a:off x="755576" y="1453911"/>
              <a:ext cx="2268652" cy="1889321"/>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六边形 39"/>
            <p:cNvSpPr/>
            <p:nvPr/>
          </p:nvSpPr>
          <p:spPr>
            <a:xfrm>
              <a:off x="844839" y="1524499"/>
              <a:ext cx="2090125" cy="1728000"/>
            </a:xfrm>
            <a:prstGeom prst="hexagon">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2" name="TextBox 41"/>
          <p:cNvSpPr txBox="1"/>
          <p:nvPr/>
        </p:nvSpPr>
        <p:spPr>
          <a:xfrm>
            <a:off x="5089582" y="1216437"/>
            <a:ext cx="3674853" cy="5170646"/>
          </a:xfrm>
          <a:prstGeom prst="rect">
            <a:avLst/>
          </a:prstGeom>
          <a:noFill/>
        </p:spPr>
        <p:txBody>
          <a:bodyPr wrap="square" lIns="0" tIns="0" rIns="0" bIns="0" rtlCol="0">
            <a:spAutoFit/>
          </a:bodyPr>
          <a:lstStyle/>
          <a:p>
            <a:pPr marL="285750" indent="-285750" algn="just">
              <a:lnSpc>
                <a:spcPct val="150000"/>
              </a:lnSpc>
              <a:buFont typeface="Arial" panose="020B0604020202020204" pitchFamily="34" charset="0"/>
              <a:buChar char="•"/>
            </a:pPr>
            <a:r>
              <a:rPr lang="en-US" altLang="zh-CN" sz="1600" dirty="0" err="1" smtClean="0">
                <a:solidFill>
                  <a:schemeClr val="tx1">
                    <a:lumMod val="65000"/>
                    <a:lumOff val="35000"/>
                  </a:schemeClr>
                </a:solidFill>
                <a:latin typeface="微软雅黑" panose="020B0503020204020204" pitchFamily="34" charset="-122"/>
                <a:ea typeface="微软雅黑" panose="020B0503020204020204" pitchFamily="34" charset="-122"/>
              </a:rPr>
              <a:t>tanghua</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工作室</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致力于精品</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的设计创作，唯美的配色，协调的动画，独特精致的展现，更适用于教学</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Arial" panose="020B0604020202020204" pitchFamily="34" charset="0"/>
              <a:buChar char="•"/>
            </a:pP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TH</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设计师</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致力于教学课件、教学设计、汇报</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及相册</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的原创设计与美化，为您提供实用美观，精致大气，方便修改的</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动态模板</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Arial" panose="020B0604020202020204" pitchFamily="34" charset="0"/>
              <a:buChar cha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幻灯片中不能直接修改的图形或文字，请进入幻灯片母版，找到对应的位置进行修改：单击“视图”→单击“幻灯片母版”进入幻灯片母版视图→找到对应的母版幻灯片进行修改即可→完成后单击“幻灯片母版”→关闭母版视图即可回到普通视图的编辑状态。</a:t>
            </a:r>
          </a:p>
        </p:txBody>
      </p:sp>
      <p:grpSp>
        <p:nvGrpSpPr>
          <p:cNvPr id="43" name="组合 42"/>
          <p:cNvGrpSpPr/>
          <p:nvPr/>
        </p:nvGrpSpPr>
        <p:grpSpPr>
          <a:xfrm flipH="1">
            <a:off x="50278" y="4133398"/>
            <a:ext cx="2529814" cy="2253685"/>
            <a:chOff x="2651321" y="1663222"/>
            <a:chExt cx="4201117" cy="4201119"/>
          </a:xfrm>
        </p:grpSpPr>
        <p:sp>
          <p:nvSpPr>
            <p:cNvPr id="44" name="六边形 43"/>
            <p:cNvSpPr/>
            <p:nvPr/>
          </p:nvSpPr>
          <p:spPr>
            <a:xfrm>
              <a:off x="2651321" y="1663222"/>
              <a:ext cx="4201117" cy="4201119"/>
            </a:xfrm>
            <a:prstGeom prst="hexagon">
              <a:avLst/>
            </a:prstGeom>
            <a:gradFill flip="none" rotWithShape="1">
              <a:gsLst>
                <a:gs pos="0">
                  <a:schemeClr val="bg1"/>
                </a:gs>
                <a:gs pos="100000">
                  <a:srgbClr val="E0E0E0"/>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0">
                <a:solidFill>
                  <a:schemeClr val="accent1"/>
                </a:solidFill>
              </a:endParaRPr>
            </a:p>
          </p:txBody>
        </p:sp>
        <p:sp>
          <p:nvSpPr>
            <p:cNvPr id="46" name="六边形 45"/>
            <p:cNvSpPr/>
            <p:nvPr/>
          </p:nvSpPr>
          <p:spPr>
            <a:xfrm flipH="1">
              <a:off x="2771636" y="1859955"/>
              <a:ext cx="3876991" cy="3876991"/>
            </a:xfrm>
            <a:prstGeom prst="hexagon">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0">
                <a:solidFill>
                  <a:schemeClr val="accent1"/>
                </a:solidFill>
              </a:endParaRPr>
            </a:p>
          </p:txBody>
        </p:sp>
      </p:grpSp>
      <p:grpSp>
        <p:nvGrpSpPr>
          <p:cNvPr id="53" name="组合 52"/>
          <p:cNvGrpSpPr/>
          <p:nvPr/>
        </p:nvGrpSpPr>
        <p:grpSpPr>
          <a:xfrm>
            <a:off x="2925235" y="4236058"/>
            <a:ext cx="1533368" cy="1308130"/>
            <a:chOff x="2005455" y="3774966"/>
            <a:chExt cx="1567580" cy="1367156"/>
          </a:xfrm>
        </p:grpSpPr>
        <p:grpSp>
          <p:nvGrpSpPr>
            <p:cNvPr id="55" name="组合 54"/>
            <p:cNvGrpSpPr/>
            <p:nvPr/>
          </p:nvGrpSpPr>
          <p:grpSpPr>
            <a:xfrm>
              <a:off x="2005455" y="3774966"/>
              <a:ext cx="1567580" cy="1367156"/>
              <a:chOff x="304799" y="673099"/>
              <a:chExt cx="4000501" cy="4000500"/>
            </a:xfr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effectLst>
              <a:outerShdw blurRad="444500" dist="254000" dir="8100000" algn="tr" rotWithShape="0">
                <a:prstClr val="black">
                  <a:alpha val="50000"/>
                </a:prstClr>
              </a:outerShdw>
            </a:effectLst>
          </p:grpSpPr>
          <p:sp>
            <p:nvSpPr>
              <p:cNvPr id="68" name="六边形 67"/>
              <p:cNvSpPr/>
              <p:nvPr/>
            </p:nvSpPr>
            <p:spPr>
              <a:xfrm>
                <a:off x="304799" y="673099"/>
                <a:ext cx="4000501" cy="40005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9" name="六边形 68"/>
              <p:cNvSpPr/>
              <p:nvPr/>
            </p:nvSpPr>
            <p:spPr>
              <a:xfrm>
                <a:off x="392113" y="760412"/>
                <a:ext cx="3825877" cy="3825873"/>
              </a:xfrm>
              <a:prstGeom prst="hexagon">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4" name="TextBox 63"/>
            <p:cNvSpPr txBox="1"/>
            <p:nvPr/>
          </p:nvSpPr>
          <p:spPr>
            <a:xfrm>
              <a:off x="2322488" y="4043045"/>
              <a:ext cx="933515" cy="830997"/>
            </a:xfrm>
            <a:prstGeom prst="rect">
              <a:avLst/>
            </a:prstGeom>
            <a:noFill/>
          </p:spPr>
          <p:txBody>
            <a:bodyPr wrap="square" rtlCol="0">
              <a:spAutoFit/>
            </a:bodyPr>
            <a:lstStyle/>
            <a:p>
              <a:pPr algn="ctr"/>
              <a:r>
                <a:rPr lang="zh-CN" altLang="en-US" sz="2400" dirty="0" smtClean="0">
                  <a:solidFill>
                    <a:schemeClr val="bg1"/>
                  </a:solidFill>
                </a:rPr>
                <a:t>关键</a:t>
              </a:r>
              <a:endParaRPr lang="en-US" altLang="zh-CN" sz="2400" dirty="0" smtClean="0">
                <a:solidFill>
                  <a:schemeClr val="bg1"/>
                </a:solidFill>
              </a:endParaRPr>
            </a:p>
            <a:p>
              <a:pPr algn="ctr"/>
              <a:r>
                <a:rPr lang="zh-CN" altLang="en-US" sz="2400" dirty="0" smtClean="0">
                  <a:solidFill>
                    <a:schemeClr val="bg1"/>
                  </a:solidFill>
                </a:rPr>
                <a:t>文本</a:t>
              </a:r>
              <a:endParaRPr lang="zh-CN" altLang="en-US" sz="2400" dirty="0">
                <a:solidFill>
                  <a:schemeClr val="bg1"/>
                </a:solidFill>
              </a:endParaRPr>
            </a:p>
          </p:txBody>
        </p:sp>
      </p:grpSp>
      <p:grpSp>
        <p:nvGrpSpPr>
          <p:cNvPr id="70" name="组合 69"/>
          <p:cNvGrpSpPr/>
          <p:nvPr/>
        </p:nvGrpSpPr>
        <p:grpSpPr>
          <a:xfrm>
            <a:off x="3925603" y="5643729"/>
            <a:ext cx="1121010" cy="1018909"/>
            <a:chOff x="3602570" y="4602291"/>
            <a:chExt cx="1121010" cy="1018909"/>
          </a:xfrm>
        </p:grpSpPr>
        <p:grpSp>
          <p:nvGrpSpPr>
            <p:cNvPr id="71" name="组合 70"/>
            <p:cNvGrpSpPr/>
            <p:nvPr/>
          </p:nvGrpSpPr>
          <p:grpSpPr>
            <a:xfrm>
              <a:off x="3602570" y="4602291"/>
              <a:ext cx="1121010" cy="1018909"/>
              <a:chOff x="304799" y="673099"/>
              <a:chExt cx="4000501" cy="4000500"/>
            </a:xfr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effectLst>
              <a:outerShdw blurRad="444500" dist="254000" dir="8100000" algn="tr" rotWithShape="0">
                <a:prstClr val="black">
                  <a:alpha val="50000"/>
                </a:prstClr>
              </a:outerShdw>
            </a:effectLst>
          </p:grpSpPr>
          <p:sp>
            <p:nvSpPr>
              <p:cNvPr id="73" name="六边形 72"/>
              <p:cNvSpPr/>
              <p:nvPr/>
            </p:nvSpPr>
            <p:spPr>
              <a:xfrm>
                <a:off x="304799" y="673099"/>
                <a:ext cx="4000501" cy="40005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4" name="六边形 73"/>
              <p:cNvSpPr/>
              <p:nvPr/>
            </p:nvSpPr>
            <p:spPr>
              <a:xfrm>
                <a:off x="392111" y="760411"/>
                <a:ext cx="3825876" cy="3825876"/>
              </a:xfrm>
              <a:prstGeom prst="hexagon">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TextBox 71"/>
            <p:cNvSpPr txBox="1"/>
            <p:nvPr/>
          </p:nvSpPr>
          <p:spPr>
            <a:xfrm>
              <a:off x="3637887" y="4739802"/>
              <a:ext cx="997704" cy="707886"/>
            </a:xfrm>
            <a:prstGeom prst="rect">
              <a:avLst/>
            </a:prstGeom>
            <a:noFill/>
          </p:spPr>
          <p:txBody>
            <a:bodyPr wrap="square" rtlCol="0">
              <a:spAutoFit/>
            </a:bodyPr>
            <a:lstStyle/>
            <a:p>
              <a:pPr algn="ctr"/>
              <a:r>
                <a:rPr lang="zh-CN" altLang="en-US" sz="2000" dirty="0" smtClean="0">
                  <a:solidFill>
                    <a:schemeClr val="bg1"/>
                  </a:solidFill>
                </a:rPr>
                <a:t>关键</a:t>
              </a:r>
              <a:endParaRPr lang="en-US" altLang="zh-CN" sz="2000" dirty="0" smtClean="0">
                <a:solidFill>
                  <a:schemeClr val="bg1"/>
                </a:solidFill>
              </a:endParaRPr>
            </a:p>
            <a:p>
              <a:pPr algn="ctr"/>
              <a:r>
                <a:rPr lang="zh-CN" altLang="en-US" sz="2000" dirty="0" smtClean="0">
                  <a:solidFill>
                    <a:schemeClr val="bg1"/>
                  </a:solidFill>
                </a:rPr>
                <a:t>文本</a:t>
              </a:r>
              <a:endParaRPr lang="zh-CN" altLang="en-US" sz="2000" dirty="0">
                <a:solidFill>
                  <a:schemeClr val="bg1"/>
                </a:solidFill>
              </a:endParaRPr>
            </a:p>
          </p:txBody>
        </p:sp>
      </p:grpSp>
      <p:grpSp>
        <p:nvGrpSpPr>
          <p:cNvPr id="75" name="组合 74"/>
          <p:cNvGrpSpPr/>
          <p:nvPr/>
        </p:nvGrpSpPr>
        <p:grpSpPr>
          <a:xfrm>
            <a:off x="2677989" y="5902070"/>
            <a:ext cx="916395" cy="832930"/>
            <a:chOff x="2518484" y="5549192"/>
            <a:chExt cx="916395" cy="832930"/>
          </a:xfrm>
        </p:grpSpPr>
        <p:grpSp>
          <p:nvGrpSpPr>
            <p:cNvPr id="76" name="组合 75"/>
            <p:cNvGrpSpPr/>
            <p:nvPr/>
          </p:nvGrpSpPr>
          <p:grpSpPr>
            <a:xfrm>
              <a:off x="2518484" y="5549192"/>
              <a:ext cx="916395" cy="832930"/>
              <a:chOff x="304799" y="673099"/>
              <a:chExt cx="4000501" cy="40005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444500" dist="254000" dir="8100000" algn="tr" rotWithShape="0">
                <a:prstClr val="black">
                  <a:alpha val="50000"/>
                </a:prstClr>
              </a:outerShdw>
            </a:effectLst>
          </p:grpSpPr>
          <p:sp>
            <p:nvSpPr>
              <p:cNvPr id="78" name="六边形 77"/>
              <p:cNvSpPr/>
              <p:nvPr/>
            </p:nvSpPr>
            <p:spPr>
              <a:xfrm>
                <a:off x="304799" y="673099"/>
                <a:ext cx="4000501" cy="40005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9" name="六边形 78"/>
              <p:cNvSpPr/>
              <p:nvPr/>
            </p:nvSpPr>
            <p:spPr>
              <a:xfrm>
                <a:off x="392112" y="760412"/>
                <a:ext cx="3825876" cy="3825874"/>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TextBox 76"/>
            <p:cNvSpPr txBox="1"/>
            <p:nvPr/>
          </p:nvSpPr>
          <p:spPr>
            <a:xfrm>
              <a:off x="2602638" y="5639413"/>
              <a:ext cx="737080" cy="646331"/>
            </a:xfrm>
            <a:prstGeom prst="rect">
              <a:avLst/>
            </a:prstGeom>
            <a:noFill/>
          </p:spPr>
          <p:txBody>
            <a:bodyPr wrap="square" rtlCol="0">
              <a:spAutoFit/>
            </a:bodyPr>
            <a:lstStyle/>
            <a:p>
              <a:pPr algn="ctr"/>
              <a:r>
                <a:rPr lang="zh-CN" altLang="en-US" sz="1800" dirty="0" smtClean="0">
                  <a:solidFill>
                    <a:schemeClr val="bg1"/>
                  </a:solidFill>
                </a:rPr>
                <a:t>关键</a:t>
              </a:r>
              <a:endParaRPr lang="en-US" altLang="zh-CN" sz="1800" dirty="0" smtClean="0">
                <a:solidFill>
                  <a:schemeClr val="bg1"/>
                </a:solidFill>
              </a:endParaRPr>
            </a:p>
            <a:p>
              <a:pPr algn="ctr"/>
              <a:r>
                <a:rPr lang="zh-CN" altLang="en-US" sz="1800" dirty="0" smtClean="0">
                  <a:solidFill>
                    <a:schemeClr val="bg1"/>
                  </a:solidFill>
                </a:rPr>
                <a:t>文本</a:t>
              </a:r>
              <a:endParaRPr lang="zh-CN" altLang="en-US" sz="18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5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350" fill="hold"/>
                                        <p:tgtEl>
                                          <p:spTgt spid="53"/>
                                        </p:tgtEl>
                                        <p:attrNameLst>
                                          <p:attrName>ppt_x</p:attrName>
                                        </p:attrNameLst>
                                      </p:cBhvr>
                                      <p:tavLst>
                                        <p:tav tm="0">
                                          <p:val>
                                            <p:strVal val="#ppt_x"/>
                                          </p:val>
                                        </p:tav>
                                        <p:tav tm="100000">
                                          <p:val>
                                            <p:strVal val="#ppt_x"/>
                                          </p:val>
                                        </p:tav>
                                      </p:tavLst>
                                    </p:anim>
                                    <p:anim calcmode="lin" valueType="num">
                                      <p:cBhvr additive="base">
                                        <p:cTn id="12" dur="3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additive="base">
                                        <p:cTn id="16" dur="350" fill="hold"/>
                                        <p:tgtEl>
                                          <p:spTgt spid="75"/>
                                        </p:tgtEl>
                                        <p:attrNameLst>
                                          <p:attrName>ppt_x</p:attrName>
                                        </p:attrNameLst>
                                      </p:cBhvr>
                                      <p:tavLst>
                                        <p:tav tm="0">
                                          <p:val>
                                            <p:strVal val="#ppt_x"/>
                                          </p:val>
                                        </p:tav>
                                        <p:tav tm="100000">
                                          <p:val>
                                            <p:strVal val="#ppt_x"/>
                                          </p:val>
                                        </p:tav>
                                      </p:tavLst>
                                    </p:anim>
                                    <p:anim calcmode="lin" valueType="num">
                                      <p:cBhvr additive="base">
                                        <p:cTn id="17" dur="350" fill="hold"/>
                                        <p:tgtEl>
                                          <p:spTgt spid="7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350" fill="hold"/>
                                        <p:tgtEl>
                                          <p:spTgt spid="70"/>
                                        </p:tgtEl>
                                        <p:attrNameLst>
                                          <p:attrName>ppt_x</p:attrName>
                                        </p:attrNameLst>
                                      </p:cBhvr>
                                      <p:tavLst>
                                        <p:tav tm="0">
                                          <p:val>
                                            <p:strVal val="#ppt_x"/>
                                          </p:val>
                                        </p:tav>
                                        <p:tav tm="100000">
                                          <p:val>
                                            <p:strVal val="#ppt_x"/>
                                          </p:val>
                                        </p:tav>
                                      </p:tavLst>
                                    </p:anim>
                                    <p:anim calcmode="lin" valueType="num">
                                      <p:cBhvr additive="base">
                                        <p:cTn id="22" dur="350" fill="hold"/>
                                        <p:tgtEl>
                                          <p:spTgt spid="7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750"/>
                                        <p:tgtEl>
                                          <p:spTgt spid="37"/>
                                        </p:tgtEl>
                                      </p:cBhvr>
                                    </p:animEffect>
                                    <p:anim calcmode="lin" valueType="num">
                                      <p:cBhvr>
                                        <p:cTn id="27" dur="750" fill="hold"/>
                                        <p:tgtEl>
                                          <p:spTgt spid="37"/>
                                        </p:tgtEl>
                                        <p:attrNameLst>
                                          <p:attrName>ppt_x</p:attrName>
                                        </p:attrNameLst>
                                      </p:cBhvr>
                                      <p:tavLst>
                                        <p:tav tm="0">
                                          <p:val>
                                            <p:strVal val="#ppt_x"/>
                                          </p:val>
                                        </p:tav>
                                        <p:tav tm="100000">
                                          <p:val>
                                            <p:strVal val="#ppt_x"/>
                                          </p:val>
                                        </p:tav>
                                      </p:tavLst>
                                    </p:anim>
                                    <p:anim calcmode="lin" valueType="num">
                                      <p:cBhvr>
                                        <p:cTn id="28" dur="750" fill="hold"/>
                                        <p:tgtEl>
                                          <p:spTgt spid="37"/>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750"/>
                                        <p:tgtEl>
                                          <p:spTgt spid="43"/>
                                        </p:tgtEl>
                                      </p:cBhvr>
                                    </p:animEffect>
                                    <p:anim calcmode="lin" valueType="num">
                                      <p:cBhvr>
                                        <p:cTn id="32" dur="750" fill="hold"/>
                                        <p:tgtEl>
                                          <p:spTgt spid="43"/>
                                        </p:tgtEl>
                                        <p:attrNameLst>
                                          <p:attrName>ppt_x</p:attrName>
                                        </p:attrNameLst>
                                      </p:cBhvr>
                                      <p:tavLst>
                                        <p:tav tm="0">
                                          <p:val>
                                            <p:strVal val="#ppt_x"/>
                                          </p:val>
                                        </p:tav>
                                        <p:tav tm="100000">
                                          <p:val>
                                            <p:strVal val="#ppt_x"/>
                                          </p:val>
                                        </p:tav>
                                      </p:tavLst>
                                    </p:anim>
                                    <p:anim calcmode="lin" valueType="num">
                                      <p:cBhvr>
                                        <p:cTn id="33" dur="750" fill="hold"/>
                                        <p:tgtEl>
                                          <p:spTgt spid="43"/>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12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901914" y="308377"/>
            <a:ext cx="0" cy="4043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213847" y="312584"/>
            <a:ext cx="1313180" cy="430887"/>
          </a:xfrm>
          <a:prstGeom prst="rect">
            <a:avLst/>
          </a:prstGeom>
          <a:noFill/>
        </p:spPr>
        <p:txBody>
          <a:bodyPr wrap="none" rtlCol="0">
            <a:spAutoFit/>
          </a:bodyPr>
          <a:lstStyle/>
          <a:p>
            <a:r>
              <a:rPr lang="zh-CN" altLang="en-US" sz="2200" dirty="0" smtClean="0">
                <a:latin typeface="微软雅黑" panose="020B0503020204020204" pitchFamily="34" charset="-122"/>
                <a:ea typeface="微软雅黑" panose="020B0503020204020204" pitchFamily="34" charset="-122"/>
              </a:rPr>
              <a:t>教学难点</a:t>
            </a:r>
          </a:p>
        </p:txBody>
      </p:sp>
      <p:pic>
        <p:nvPicPr>
          <p:cNvPr id="37" name="Picture 2" descr="C:\Users\Administrator\Desktop\商务图片\图片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7471"/>
            <a:ext cx="9144000" cy="52732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矩形 2"/>
          <p:cNvSpPr/>
          <p:nvPr/>
        </p:nvSpPr>
        <p:spPr>
          <a:xfrm>
            <a:off x="0" y="3576919"/>
            <a:ext cx="9144000" cy="1897039"/>
          </a:xfrm>
          <a:prstGeom prst="rect">
            <a:avLst/>
          </a:prstGeom>
          <a:solidFill>
            <a:srgbClr val="FFFFFF">
              <a:alpha val="81961"/>
            </a:srgbClr>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在这里根据情况添加难点文字</a:t>
            </a:r>
            <a:endParaRPr lang="en-US" altLang="zh-CN"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5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outVertical)">
                                      <p:cBhvr>
                                        <p:cTn id="15"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教育教学—亮亮图文 (38)"/>
</p:tagLst>
</file>

<file path=ppt/tags/tag10.xml><?xml version="1.0" encoding="utf-8"?>
<p:tagLst xmlns:a="http://schemas.openxmlformats.org/drawingml/2006/main" xmlns:r="http://schemas.openxmlformats.org/officeDocument/2006/relationships" xmlns:p="http://schemas.openxmlformats.org/presentationml/2006/main">
  <p:tag name="MH" val="20160401105711"/>
  <p:tag name="MH_LIBRARY" val="GRAPHIC"/>
  <p:tag name="MH_TYPE" val="Other"/>
  <p:tag name="MH_ORDER" val="45"/>
</p:tagLst>
</file>

<file path=ppt/tags/tag11.xml><?xml version="1.0" encoding="utf-8"?>
<p:tagLst xmlns:a="http://schemas.openxmlformats.org/drawingml/2006/main" xmlns:r="http://schemas.openxmlformats.org/officeDocument/2006/relationships" xmlns:p="http://schemas.openxmlformats.org/presentationml/2006/main">
  <p:tag name="MH" val="20160401105711"/>
  <p:tag name="MH_LIBRARY" val="GRAPHIC"/>
  <p:tag name="MH_TYPE" val="Other"/>
  <p:tag name="MH_ORDER" val="46"/>
</p:tagLst>
</file>

<file path=ppt/tags/tag12.xml><?xml version="1.0" encoding="utf-8"?>
<p:tagLst xmlns:a="http://schemas.openxmlformats.org/drawingml/2006/main" xmlns:r="http://schemas.openxmlformats.org/officeDocument/2006/relationships" xmlns:p="http://schemas.openxmlformats.org/presentationml/2006/main">
  <p:tag name="MH" val="20160401105711"/>
  <p:tag name="MH_LIBRARY" val="GRAPHIC"/>
  <p:tag name="MH_TYPE" val="Other"/>
  <p:tag name="MH_ORDER" val="47"/>
</p:tagLst>
</file>

<file path=ppt/tags/tag13.xml><?xml version="1.0" encoding="utf-8"?>
<p:tagLst xmlns:a="http://schemas.openxmlformats.org/drawingml/2006/main" xmlns:r="http://schemas.openxmlformats.org/officeDocument/2006/relationships" xmlns:p="http://schemas.openxmlformats.org/presentationml/2006/main">
  <p:tag name="MH" val="20160401105711"/>
  <p:tag name="MH_LIBRARY" val="GRAPHIC"/>
  <p:tag name="MH_TYPE" val="Other"/>
  <p:tag name="MH_ORDER" val="48"/>
</p:tagLst>
</file>

<file path=ppt/tags/tag14.xml><?xml version="1.0" encoding="utf-8"?>
<p:tagLst xmlns:a="http://schemas.openxmlformats.org/drawingml/2006/main" xmlns:r="http://schemas.openxmlformats.org/officeDocument/2006/relationships" xmlns:p="http://schemas.openxmlformats.org/presentationml/2006/main">
  <p:tag name="MH" val="20160401105711"/>
  <p:tag name="MH_LIBRARY" val="GRAPHIC"/>
  <p:tag name="MH_TYPE" val="Other"/>
  <p:tag name="MH_ORDER" val="26"/>
</p:tagLst>
</file>

<file path=ppt/tags/tag15.xml><?xml version="1.0" encoding="utf-8"?>
<p:tagLst xmlns:a="http://schemas.openxmlformats.org/drawingml/2006/main" xmlns:r="http://schemas.openxmlformats.org/officeDocument/2006/relationships" xmlns:p="http://schemas.openxmlformats.org/presentationml/2006/main">
  <p:tag name="MH" val="20160401105711"/>
  <p:tag name="MH_LIBRARY" val="GRAPHIC"/>
  <p:tag name="MH_TYPE" val="Other"/>
  <p:tag name="MH_ORDER" val="27"/>
</p:tagLst>
</file>

<file path=ppt/tags/tag16.xml><?xml version="1.0" encoding="utf-8"?>
<p:tagLst xmlns:a="http://schemas.openxmlformats.org/drawingml/2006/main" xmlns:r="http://schemas.openxmlformats.org/officeDocument/2006/relationships" xmlns:p="http://schemas.openxmlformats.org/presentationml/2006/main">
  <p:tag name="MH" val="20160401105711"/>
  <p:tag name="MH_LIBRARY" val="GRAPHIC"/>
  <p:tag name="MH_TYPE" val="Other"/>
  <p:tag name="MH_ORDER" val="28"/>
</p:tagLst>
</file>

<file path=ppt/tags/tag17.xml><?xml version="1.0" encoding="utf-8"?>
<p:tagLst xmlns:a="http://schemas.openxmlformats.org/drawingml/2006/main" xmlns:r="http://schemas.openxmlformats.org/officeDocument/2006/relationships" xmlns:p="http://schemas.openxmlformats.org/presentationml/2006/main">
  <p:tag name="MH" val="20160401105711"/>
  <p:tag name="MH_LIBRARY" val="GRAPHIC"/>
  <p:tag name="MH_TYPE" val="Other"/>
  <p:tag name="MH_ORDER" val="34"/>
</p:tagLst>
</file>

<file path=ppt/tags/tag18.xml><?xml version="1.0" encoding="utf-8"?>
<p:tagLst xmlns:a="http://schemas.openxmlformats.org/drawingml/2006/main" xmlns:r="http://schemas.openxmlformats.org/officeDocument/2006/relationships" xmlns:p="http://schemas.openxmlformats.org/presentationml/2006/main">
  <p:tag name="MH" val="20160401105711"/>
  <p:tag name="MH_LIBRARY" val="GRAPHIC"/>
  <p:tag name="MH_TYPE" val="Other"/>
  <p:tag name="MH_ORDER" val="35"/>
</p:tagLst>
</file>

<file path=ppt/tags/tag19.xml><?xml version="1.0" encoding="utf-8"?>
<p:tagLst xmlns:a="http://schemas.openxmlformats.org/drawingml/2006/main" xmlns:r="http://schemas.openxmlformats.org/officeDocument/2006/relationships" xmlns:p="http://schemas.openxmlformats.org/presentationml/2006/main">
  <p:tag name="MH" val="20160401105711"/>
  <p:tag name="MH_LIBRARY" val="GRAPHIC"/>
  <p:tag name="MH_TYPE" val="Other"/>
  <p:tag name="MH_ORDER" val="36"/>
</p:tagLst>
</file>

<file path=ppt/tags/tag2.xml><?xml version="1.0" encoding="utf-8"?>
<p:tagLst xmlns:a="http://schemas.openxmlformats.org/drawingml/2006/main" xmlns:r="http://schemas.openxmlformats.org/officeDocument/2006/relationships" xmlns:p="http://schemas.openxmlformats.org/presentationml/2006/main">
  <p:tag name="MH" val="20160401105711"/>
  <p:tag name="MH_LIBRARY" val="GRAPHIC"/>
  <p:tag name="MH_TYPE" val="Other"/>
  <p:tag name="MH_ORDER" val="14"/>
</p:tagLst>
</file>

<file path=ppt/tags/tag20.xml><?xml version="1.0" encoding="utf-8"?>
<p:tagLst xmlns:a="http://schemas.openxmlformats.org/drawingml/2006/main" xmlns:r="http://schemas.openxmlformats.org/officeDocument/2006/relationships" xmlns:p="http://schemas.openxmlformats.org/presentationml/2006/main">
  <p:tag name="MH" val="20160401105711"/>
  <p:tag name="MH_LIBRARY" val="GRAPHIC"/>
  <p:tag name="MH_TYPE" val="Other"/>
  <p:tag name="MH_ORDER" val="37"/>
</p:tagLst>
</file>

<file path=ppt/tags/tag21.xml><?xml version="1.0" encoding="utf-8"?>
<p:tagLst xmlns:a="http://schemas.openxmlformats.org/drawingml/2006/main" xmlns:r="http://schemas.openxmlformats.org/officeDocument/2006/relationships" xmlns:p="http://schemas.openxmlformats.org/presentationml/2006/main">
  <p:tag name="MH" val="20160401105711"/>
  <p:tag name="MH_LIBRARY" val="GRAPHIC"/>
  <p:tag name="MH_TYPE" val="Other"/>
  <p:tag name="MH_ORDER" val="38"/>
</p:tagLst>
</file>

<file path=ppt/tags/tag22.xml><?xml version="1.0" encoding="utf-8"?>
<p:tagLst xmlns:a="http://schemas.openxmlformats.org/drawingml/2006/main" xmlns:r="http://schemas.openxmlformats.org/officeDocument/2006/relationships" xmlns:p="http://schemas.openxmlformats.org/presentationml/2006/main">
  <p:tag name="MH" val="20160401105711"/>
  <p:tag name="MH_LIBRARY" val="GRAPHIC"/>
  <p:tag name="MH_TYPE" val="Other"/>
  <p:tag name="MH_ORDER" val="39"/>
</p:tagLst>
</file>

<file path=ppt/tags/tag23.xml><?xml version="1.0" encoding="utf-8"?>
<p:tagLst xmlns:a="http://schemas.openxmlformats.org/drawingml/2006/main" xmlns:r="http://schemas.openxmlformats.org/officeDocument/2006/relationships" xmlns:p="http://schemas.openxmlformats.org/presentationml/2006/main">
  <p:tag name="MH" val="20160401105711"/>
  <p:tag name="MH_LIBRARY" val="GRAPHIC"/>
  <p:tag name="MH_TYPE" val="Other"/>
  <p:tag name="MH_ORDER" val="40"/>
</p:tagLst>
</file>

<file path=ppt/tags/tag24.xml><?xml version="1.0" encoding="utf-8"?>
<p:tagLst xmlns:a="http://schemas.openxmlformats.org/drawingml/2006/main" xmlns:r="http://schemas.openxmlformats.org/officeDocument/2006/relationships" xmlns:p="http://schemas.openxmlformats.org/presentationml/2006/main">
  <p:tag name="MH" val="20160401105711"/>
  <p:tag name="MH_LIBRARY" val="GRAPHIC"/>
  <p:tag name="MH_TYPE" val="Other"/>
  <p:tag name="MH_ORDER" val="41"/>
</p:tagLst>
</file>

<file path=ppt/tags/tag25.xml><?xml version="1.0" encoding="utf-8"?>
<p:tagLst xmlns:a="http://schemas.openxmlformats.org/drawingml/2006/main" xmlns:r="http://schemas.openxmlformats.org/officeDocument/2006/relationships" xmlns:p="http://schemas.openxmlformats.org/presentationml/2006/main">
  <p:tag name="MH" val="20160401105711"/>
  <p:tag name="MH_LIBRARY" val="GRAPHIC"/>
  <p:tag name="MH_TYPE" val="Other"/>
  <p:tag name="MH_ORDER" val="42"/>
</p:tagLst>
</file>

<file path=ppt/tags/tag26.xml><?xml version="1.0" encoding="utf-8"?>
<p:tagLst xmlns:a="http://schemas.openxmlformats.org/drawingml/2006/main" xmlns:r="http://schemas.openxmlformats.org/officeDocument/2006/relationships" xmlns:p="http://schemas.openxmlformats.org/presentationml/2006/main">
  <p:tag name="MH" val="20160401105711"/>
  <p:tag name="MH_LIBRARY" val="GRAPHIC"/>
  <p:tag name="MH_TYPE" val="Other"/>
  <p:tag name="MH_ORDER" val="11"/>
</p:tagLst>
</file>

<file path=ppt/tags/tag27.xml><?xml version="1.0" encoding="utf-8"?>
<p:tagLst xmlns:a="http://schemas.openxmlformats.org/drawingml/2006/main" xmlns:r="http://schemas.openxmlformats.org/officeDocument/2006/relationships" xmlns:p="http://schemas.openxmlformats.org/presentationml/2006/main">
  <p:tag name="MH" val="20160401105711"/>
  <p:tag name="MH_LIBRARY" val="GRAPHIC"/>
  <p:tag name="MH_TYPE" val="Other"/>
  <p:tag name="MH_ORDER" val="12"/>
</p:tagLst>
</file>

<file path=ppt/tags/tag28.xml><?xml version="1.0" encoding="utf-8"?>
<p:tagLst xmlns:a="http://schemas.openxmlformats.org/drawingml/2006/main" xmlns:r="http://schemas.openxmlformats.org/officeDocument/2006/relationships" xmlns:p="http://schemas.openxmlformats.org/presentationml/2006/main">
  <p:tag name="MH" val="20160401105711"/>
  <p:tag name="MH_LIBRARY" val="GRAPHIC"/>
  <p:tag name="MH_TYPE" val="Other"/>
  <p:tag name="MH_ORDER" val="13"/>
</p:tagLst>
</file>

<file path=ppt/tags/tag29.xml><?xml version="1.0" encoding="utf-8"?>
<p:tagLst xmlns:a="http://schemas.openxmlformats.org/drawingml/2006/main" xmlns:r="http://schemas.openxmlformats.org/officeDocument/2006/relationships" xmlns:p="http://schemas.openxmlformats.org/presentationml/2006/main">
  <p:tag name="MH" val="20160401105711"/>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401105711"/>
  <p:tag name="MH_LIBRARY" val="GRAPHIC"/>
  <p:tag name="MH_TYPE" val="Other"/>
  <p:tag name="MH_ORDER" val="15"/>
</p:tagLst>
</file>

<file path=ppt/tags/tag30.xml><?xml version="1.0" encoding="utf-8"?>
<p:tagLst xmlns:a="http://schemas.openxmlformats.org/drawingml/2006/main" xmlns:r="http://schemas.openxmlformats.org/officeDocument/2006/relationships" xmlns:p="http://schemas.openxmlformats.org/presentationml/2006/main">
  <p:tag name="MH" val="20160401105711"/>
  <p:tag name="MH_LIBRARY" val="GRAPHIC"/>
  <p:tag name="MH_TYPE" val="Other"/>
  <p:tag name="MH_ORDER" val="2"/>
</p:tagLst>
</file>

<file path=ppt/tags/tag31.xml><?xml version="1.0" encoding="utf-8"?>
<p:tagLst xmlns:a="http://schemas.openxmlformats.org/drawingml/2006/main" xmlns:r="http://schemas.openxmlformats.org/officeDocument/2006/relationships" xmlns:p="http://schemas.openxmlformats.org/presentationml/2006/main">
  <p:tag name="MH" val="20160401105711"/>
  <p:tag name="MH_LIBRARY" val="GRAPHIC"/>
  <p:tag name="MH_TYPE" val="Other"/>
  <p:tag name="MH_ORDER" val="3"/>
</p:tagLst>
</file>

<file path=ppt/tags/tag32.xml><?xml version="1.0" encoding="utf-8"?>
<p:tagLst xmlns:a="http://schemas.openxmlformats.org/drawingml/2006/main" xmlns:r="http://schemas.openxmlformats.org/officeDocument/2006/relationships" xmlns:p="http://schemas.openxmlformats.org/presentationml/2006/main">
  <p:tag name="MH" val="20160401105711"/>
  <p:tag name="MH_LIBRARY" val="GRAPHIC"/>
  <p:tag name="MH_TYPE" val="Other"/>
  <p:tag name="MH_ORDER" val="4"/>
</p:tagLst>
</file>

<file path=ppt/tags/tag33.xml><?xml version="1.0" encoding="utf-8"?>
<p:tagLst xmlns:a="http://schemas.openxmlformats.org/drawingml/2006/main" xmlns:r="http://schemas.openxmlformats.org/officeDocument/2006/relationships" xmlns:p="http://schemas.openxmlformats.org/presentationml/2006/main">
  <p:tag name="MH" val="20160401105711"/>
  <p:tag name="MH_LIBRARY" val="GRAPHIC"/>
  <p:tag name="MH_TYPE" val="Other"/>
  <p:tag name="MH_ORDER" val="5"/>
</p:tagLst>
</file>

<file path=ppt/tags/tag34.xml><?xml version="1.0" encoding="utf-8"?>
<p:tagLst xmlns:a="http://schemas.openxmlformats.org/drawingml/2006/main" xmlns:r="http://schemas.openxmlformats.org/officeDocument/2006/relationships" xmlns:p="http://schemas.openxmlformats.org/presentationml/2006/main">
  <p:tag name="MH" val="20160401105711"/>
  <p:tag name="MH_LIBRARY" val="GRAPHIC"/>
  <p:tag name="MH_TYPE" val="Other"/>
  <p:tag name="MH_ORDER" val="6"/>
</p:tagLst>
</file>

<file path=ppt/tags/tag35.xml><?xml version="1.0" encoding="utf-8"?>
<p:tagLst xmlns:a="http://schemas.openxmlformats.org/drawingml/2006/main" xmlns:r="http://schemas.openxmlformats.org/officeDocument/2006/relationships" xmlns:p="http://schemas.openxmlformats.org/presentationml/2006/main">
  <p:tag name="MH" val="20160401105711"/>
  <p:tag name="MH_LIBRARY" val="GRAPHIC"/>
  <p:tag name="MH_TYPE" val="Other"/>
  <p:tag name="MH_ORDER" val="7"/>
</p:tagLst>
</file>

<file path=ppt/tags/tag36.xml><?xml version="1.0" encoding="utf-8"?>
<p:tagLst xmlns:a="http://schemas.openxmlformats.org/drawingml/2006/main" xmlns:r="http://schemas.openxmlformats.org/officeDocument/2006/relationships" xmlns:p="http://schemas.openxmlformats.org/presentationml/2006/main">
  <p:tag name="MH" val="20160401111213"/>
  <p:tag name="MH_LIBRARY" val="GRAPHIC"/>
  <p:tag name="MH_TYPE" val="Other"/>
  <p:tag name="MH_ORDER" val="7"/>
</p:tagLst>
</file>

<file path=ppt/tags/tag37.xml><?xml version="1.0" encoding="utf-8"?>
<p:tagLst xmlns:a="http://schemas.openxmlformats.org/drawingml/2006/main" xmlns:r="http://schemas.openxmlformats.org/officeDocument/2006/relationships" xmlns:p="http://schemas.openxmlformats.org/presentationml/2006/main">
  <p:tag name="MH" val="20160401111213"/>
  <p:tag name="MH_LIBRARY" val="GRAPHIC"/>
  <p:tag name="MH_TYPE" val="Other"/>
  <p:tag name="MH_ORDER" val="7"/>
</p:tagLst>
</file>

<file path=ppt/tags/tag38.xml><?xml version="1.0" encoding="utf-8"?>
<p:tagLst xmlns:a="http://schemas.openxmlformats.org/drawingml/2006/main" xmlns:r="http://schemas.openxmlformats.org/officeDocument/2006/relationships" xmlns:p="http://schemas.openxmlformats.org/presentationml/2006/main">
  <p:tag name="MH" val="20160401111213"/>
  <p:tag name="MH_LIBRARY" val="GRAPHIC"/>
  <p:tag name="MH_TYPE" val="Other"/>
  <p:tag name="MH_ORDER" val="7"/>
</p:tagLst>
</file>

<file path=ppt/tags/tag39.xml><?xml version="1.0" encoding="utf-8"?>
<p:tagLst xmlns:a="http://schemas.openxmlformats.org/drawingml/2006/main" xmlns:r="http://schemas.openxmlformats.org/officeDocument/2006/relationships" xmlns:p="http://schemas.openxmlformats.org/presentationml/2006/main">
  <p:tag name="MH" val="20160401111213"/>
  <p:tag name="MH_LIBRARY" val="GRAPHIC"/>
  <p:tag name="MH_TYPE" val="Text"/>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401105711"/>
  <p:tag name="MH_LIBRARY" val="GRAPHIC"/>
  <p:tag name="MH_TYPE" val="Other"/>
  <p:tag name="MH_ORDER" val="16"/>
</p:tagLst>
</file>

<file path=ppt/tags/tag40.xml><?xml version="1.0" encoding="utf-8"?>
<p:tagLst xmlns:a="http://schemas.openxmlformats.org/drawingml/2006/main" xmlns:r="http://schemas.openxmlformats.org/officeDocument/2006/relationships" xmlns:p="http://schemas.openxmlformats.org/presentationml/2006/main">
  <p:tag name="MH" val="20160401111213"/>
  <p:tag name="MH_LIBRARY" val="GRAPHIC"/>
  <p:tag name="MH_TYPE" val="Text"/>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60401111213"/>
  <p:tag name="MH_LIBRARY" val="GRAPHIC"/>
  <p:tag name="MH_TYPE" val="Text"/>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60401111213"/>
  <p:tag name="MH_LIBRARY" val="GRAPHIC"/>
  <p:tag name="MH_TYPE" val="Text"/>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MH" val="20160401111850"/>
  <p:tag name="MH_LIBRARY" val="GRAPHIC"/>
  <p:tag name="MH_TYPE" val="Text"/>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60401111850"/>
  <p:tag name="MH_LIBRARY" val="GRAPHIC"/>
  <p:tag name="MH_TYPE" val="SubTitle"/>
  <p:tag name="MH_ORDER" val="1"/>
</p:tagLst>
</file>

<file path=ppt/tags/tag45.xml><?xml version="1.0" encoding="utf-8"?>
<p:tagLst xmlns:a="http://schemas.openxmlformats.org/drawingml/2006/main" xmlns:r="http://schemas.openxmlformats.org/officeDocument/2006/relationships" xmlns:p="http://schemas.openxmlformats.org/presentationml/2006/main">
  <p:tag name="MH" val="20160401111850"/>
  <p:tag name="MH_LIBRARY" val="GRAPHIC"/>
  <p:tag name="MH_TYPE" val="Other"/>
  <p:tag name="MH_ORDER" val="4"/>
</p:tagLst>
</file>

<file path=ppt/tags/tag46.xml><?xml version="1.0" encoding="utf-8"?>
<p:tagLst xmlns:a="http://schemas.openxmlformats.org/drawingml/2006/main" xmlns:r="http://schemas.openxmlformats.org/officeDocument/2006/relationships" xmlns:p="http://schemas.openxmlformats.org/presentationml/2006/main">
  <p:tag name="MH" val="20160401111850"/>
  <p:tag name="MH_LIBRARY" val="GRAPHIC"/>
  <p:tag name="MH_TYPE" val="Picture"/>
  <p:tag name="MH_ORDER" val="3"/>
</p:tagLst>
</file>

<file path=ppt/tags/tag47.xml><?xml version="1.0" encoding="utf-8"?>
<p:tagLst xmlns:a="http://schemas.openxmlformats.org/drawingml/2006/main" xmlns:r="http://schemas.openxmlformats.org/officeDocument/2006/relationships" xmlns:p="http://schemas.openxmlformats.org/presentationml/2006/main">
  <p:tag name="MH" val="20160401111850"/>
  <p:tag name="MH_LIBRARY" val="GRAPHIC"/>
  <p:tag name="MH_TYPE" val="Other"/>
  <p:tag name="MH_ORDER" val="3"/>
</p:tagLst>
</file>

<file path=ppt/tags/tag48.xml><?xml version="1.0" encoding="utf-8"?>
<p:tagLst xmlns:a="http://schemas.openxmlformats.org/drawingml/2006/main" xmlns:r="http://schemas.openxmlformats.org/officeDocument/2006/relationships" xmlns:p="http://schemas.openxmlformats.org/presentationml/2006/main">
  <p:tag name="MH" val="20160401111850"/>
  <p:tag name="MH_LIBRARY" val="GRAPHIC"/>
  <p:tag name="MH_TYPE" val="Picture"/>
  <p:tag name="MH_ORDER" val="2"/>
</p:tagLst>
</file>

<file path=ppt/tags/tag49.xml><?xml version="1.0" encoding="utf-8"?>
<p:tagLst xmlns:a="http://schemas.openxmlformats.org/drawingml/2006/main" xmlns:r="http://schemas.openxmlformats.org/officeDocument/2006/relationships" xmlns:p="http://schemas.openxmlformats.org/presentationml/2006/main">
  <p:tag name="MH" val="20160401111850"/>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401105711"/>
  <p:tag name="MH_LIBRARY" val="GRAPHIC"/>
  <p:tag name="MH_TYPE" val="Other"/>
  <p:tag name="MH_ORDER" val="8"/>
</p:tagLst>
</file>

<file path=ppt/tags/tag50.xml><?xml version="1.0" encoding="utf-8"?>
<p:tagLst xmlns:a="http://schemas.openxmlformats.org/drawingml/2006/main" xmlns:r="http://schemas.openxmlformats.org/officeDocument/2006/relationships" xmlns:p="http://schemas.openxmlformats.org/presentationml/2006/main">
  <p:tag name="MH" val="20160401111850"/>
  <p:tag name="MH_LIBRARY" val="GRAPHIC"/>
  <p:tag name="MH_TYPE" val="Picture"/>
  <p:tag name="MH_ORDER" val="1"/>
</p:tagLst>
</file>

<file path=ppt/tags/tag51.xml><?xml version="1.0" encoding="utf-8"?>
<p:tagLst xmlns:a="http://schemas.openxmlformats.org/drawingml/2006/main" xmlns:r="http://schemas.openxmlformats.org/officeDocument/2006/relationships" xmlns:p="http://schemas.openxmlformats.org/presentationml/2006/main">
  <p:tag name="MH" val="20160401111850"/>
  <p:tag name="MH_LIBRARY" val="GRAPHIC"/>
  <p:tag name="MH_TYPE" val="Other"/>
  <p:tag name="MH_ORDER" val="1"/>
</p:tagLst>
</file>

<file path=ppt/tags/tag52.xml><?xml version="1.0" encoding="utf-8"?>
<p:tagLst xmlns:a="http://schemas.openxmlformats.org/drawingml/2006/main" xmlns:r="http://schemas.openxmlformats.org/officeDocument/2006/relationships" xmlns:p="http://schemas.openxmlformats.org/presentationml/2006/main">
  <p:tag name="MH" val="20160401111850"/>
  <p:tag name="MH_LIBRARY" val="GRAPHIC"/>
  <p:tag name="MH_TYPE" val="Picture"/>
  <p:tag name="MH_ORDER" val="4"/>
</p:tagLst>
</file>

<file path=ppt/tags/tag53.xml><?xml version="1.0" encoding="utf-8"?>
<p:tagLst xmlns:a="http://schemas.openxmlformats.org/drawingml/2006/main" xmlns:r="http://schemas.openxmlformats.org/officeDocument/2006/relationships" xmlns:p="http://schemas.openxmlformats.org/presentationml/2006/main">
  <p:tag name="MH" val="20160417173557"/>
  <p:tag name="MH_LIBRARY" val="GRAPHIC"/>
  <p:tag name="MH_TYPE" val="Picture"/>
  <p:tag name="MH_ORDER" val="2"/>
</p:tagLst>
</file>

<file path=ppt/tags/tag54.xml><?xml version="1.0" encoding="utf-8"?>
<p:tagLst xmlns:a="http://schemas.openxmlformats.org/drawingml/2006/main" xmlns:r="http://schemas.openxmlformats.org/officeDocument/2006/relationships" xmlns:p="http://schemas.openxmlformats.org/presentationml/2006/main">
  <p:tag name="MH" val="20160417173557"/>
  <p:tag name="MH_LIBRARY" val="GRAPHIC"/>
  <p:tag name="MH_TYPE" val="Other"/>
  <p:tag name="MH_ORDER" val="1"/>
</p:tagLst>
</file>

<file path=ppt/tags/tag55.xml><?xml version="1.0" encoding="utf-8"?>
<p:tagLst xmlns:a="http://schemas.openxmlformats.org/drawingml/2006/main" xmlns:r="http://schemas.openxmlformats.org/officeDocument/2006/relationships" xmlns:p="http://schemas.openxmlformats.org/presentationml/2006/main">
  <p:tag name="MH" val="20160417173557"/>
  <p:tag name="MH_LIBRARY" val="GRAPHIC"/>
  <p:tag name="MH_TYPE" val="Text"/>
  <p:tag name="MH_ORDER" val="2"/>
</p:tagLst>
</file>

<file path=ppt/tags/tag56.xml><?xml version="1.0" encoding="utf-8"?>
<p:tagLst xmlns:a="http://schemas.openxmlformats.org/drawingml/2006/main" xmlns:r="http://schemas.openxmlformats.org/officeDocument/2006/relationships" xmlns:p="http://schemas.openxmlformats.org/presentationml/2006/main">
  <p:tag name="MH" val="20160417173557"/>
  <p:tag name="MH_LIBRARY" val="GRAPHIC"/>
  <p:tag name="MH_TYPE" val="Picture"/>
  <p:tag name="MH_ORDER" val="1"/>
</p:tagLst>
</file>

<file path=ppt/tags/tag57.xml><?xml version="1.0" encoding="utf-8"?>
<p:tagLst xmlns:a="http://schemas.openxmlformats.org/drawingml/2006/main" xmlns:r="http://schemas.openxmlformats.org/officeDocument/2006/relationships" xmlns:p="http://schemas.openxmlformats.org/presentationml/2006/main">
  <p:tag name="MH" val="20160417173557"/>
  <p:tag name="MH_LIBRARY" val="GRAPHIC"/>
  <p:tag name="MH_TYPE" val="Other"/>
  <p:tag name="MH_ORDER" val="2"/>
</p:tagLst>
</file>

<file path=ppt/tags/tag58.xml><?xml version="1.0" encoding="utf-8"?>
<p:tagLst xmlns:a="http://schemas.openxmlformats.org/drawingml/2006/main" xmlns:r="http://schemas.openxmlformats.org/officeDocument/2006/relationships" xmlns:p="http://schemas.openxmlformats.org/presentationml/2006/main">
  <p:tag name="MH" val="20160417173557"/>
  <p:tag name="MH_LIBRARY" val="GRAPHIC"/>
  <p:tag name="MH_TYPE" val="Other"/>
  <p:tag name="MH_ORDER" val="3"/>
</p:tagLst>
</file>

<file path=ppt/tags/tag59.xml><?xml version="1.0" encoding="utf-8"?>
<p:tagLst xmlns:a="http://schemas.openxmlformats.org/drawingml/2006/main" xmlns:r="http://schemas.openxmlformats.org/officeDocument/2006/relationships" xmlns:p="http://schemas.openxmlformats.org/presentationml/2006/main">
  <p:tag name="MH" val="20160417173557"/>
  <p:tag name="MH_LIBRARY" val="GRAPHIC"/>
  <p:tag name="MH_TYPE" val="Text"/>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401105711"/>
  <p:tag name="MH_LIBRARY" val="GRAPHIC"/>
  <p:tag name="MH_TYPE" val="Other"/>
  <p:tag name="MH_ORDER" val="9"/>
</p:tagLst>
</file>

<file path=ppt/tags/tag60.xml><?xml version="1.0" encoding="utf-8"?>
<p:tagLst xmlns:a="http://schemas.openxmlformats.org/drawingml/2006/main" xmlns:r="http://schemas.openxmlformats.org/officeDocument/2006/relationships" xmlns:p="http://schemas.openxmlformats.org/presentationml/2006/main">
  <p:tag name="MH" val="20160417182142"/>
  <p:tag name="MH_LIBRARY" val="GRAPHIC"/>
  <p:tag name="MH_TYPE" val="Picture"/>
  <p:tag name="MH_ORDER" val="3"/>
</p:tagLst>
</file>

<file path=ppt/tags/tag61.xml><?xml version="1.0" encoding="utf-8"?>
<p:tagLst xmlns:a="http://schemas.openxmlformats.org/drawingml/2006/main" xmlns:r="http://schemas.openxmlformats.org/officeDocument/2006/relationships" xmlns:p="http://schemas.openxmlformats.org/presentationml/2006/main">
  <p:tag name="MH" val="20160417182142"/>
  <p:tag name="MH_LIBRARY" val="GRAPHIC"/>
  <p:tag name="MH_TYPE" val="Picture"/>
  <p:tag name="MH_ORDER" val="1"/>
</p:tagLst>
</file>

<file path=ppt/tags/tag62.xml><?xml version="1.0" encoding="utf-8"?>
<p:tagLst xmlns:a="http://schemas.openxmlformats.org/drawingml/2006/main" xmlns:r="http://schemas.openxmlformats.org/officeDocument/2006/relationships" xmlns:p="http://schemas.openxmlformats.org/presentationml/2006/main">
  <p:tag name="MH" val="20160417182142"/>
  <p:tag name="MH_LIBRARY" val="GRAPHIC"/>
  <p:tag name="MH_TYPE" val="Picture"/>
  <p:tag name="MH_ORDER" val="2"/>
</p:tagLst>
</file>

<file path=ppt/tags/tag63.xml><?xml version="1.0" encoding="utf-8"?>
<p:tagLst xmlns:a="http://schemas.openxmlformats.org/drawingml/2006/main" xmlns:r="http://schemas.openxmlformats.org/officeDocument/2006/relationships" xmlns:p="http://schemas.openxmlformats.org/presentationml/2006/main">
  <p:tag name="MH" val="20160401111850"/>
  <p:tag name="MH_LIBRARY" val="GRAPHIC"/>
  <p:tag name="MH_TYPE" val="Text"/>
  <p:tag name="MH_ORDER" val="1"/>
</p:tagLst>
</file>

<file path=ppt/tags/tag64.xml><?xml version="1.0" encoding="utf-8"?>
<p:tagLst xmlns:a="http://schemas.openxmlformats.org/drawingml/2006/main" xmlns:r="http://schemas.openxmlformats.org/officeDocument/2006/relationships" xmlns:p="http://schemas.openxmlformats.org/presentationml/2006/main">
  <p:tag name="MH" val="20160417174131"/>
  <p:tag name="MH_LIBRARY" val="GRAPHIC"/>
  <p:tag name="MH_TYPE" val="SubTitle"/>
  <p:tag name="MH_ORDER" val="1"/>
</p:tagLst>
</file>

<file path=ppt/tags/tag65.xml><?xml version="1.0" encoding="utf-8"?>
<p:tagLst xmlns:a="http://schemas.openxmlformats.org/drawingml/2006/main" xmlns:r="http://schemas.openxmlformats.org/officeDocument/2006/relationships" xmlns:p="http://schemas.openxmlformats.org/presentationml/2006/main">
  <p:tag name="MH" val="20160417174131"/>
  <p:tag name="MH_LIBRARY" val="GRAPHIC"/>
  <p:tag name="MH_TYPE" val="Other"/>
  <p:tag name="MH_ORDER" val="1"/>
</p:tagLst>
</file>

<file path=ppt/tags/tag66.xml><?xml version="1.0" encoding="utf-8"?>
<p:tagLst xmlns:a="http://schemas.openxmlformats.org/drawingml/2006/main" xmlns:r="http://schemas.openxmlformats.org/officeDocument/2006/relationships" xmlns:p="http://schemas.openxmlformats.org/presentationml/2006/main">
  <p:tag name="MH" val="20160417174131"/>
  <p:tag name="MH_LIBRARY" val="GRAPHIC"/>
  <p:tag name="MH_TYPE" val="Text"/>
  <p:tag name="MH_ORDER" val="1"/>
</p:tagLst>
</file>

<file path=ppt/tags/tag67.xml><?xml version="1.0" encoding="utf-8"?>
<p:tagLst xmlns:a="http://schemas.openxmlformats.org/drawingml/2006/main" xmlns:r="http://schemas.openxmlformats.org/officeDocument/2006/relationships" xmlns:p="http://schemas.openxmlformats.org/presentationml/2006/main">
  <p:tag name="MH" val="20160417174131"/>
  <p:tag name="MH_LIBRARY" val="GRAPHIC"/>
  <p:tag name="MH_TYPE" val="Picture"/>
  <p:tag name="MH_ORDER" val="1"/>
</p:tagLst>
</file>

<file path=ppt/tags/tag68.xml><?xml version="1.0" encoding="utf-8"?>
<p:tagLst xmlns:a="http://schemas.openxmlformats.org/drawingml/2006/main" xmlns:r="http://schemas.openxmlformats.org/officeDocument/2006/relationships" xmlns:p="http://schemas.openxmlformats.org/presentationml/2006/main">
  <p:tag name="MH" val="20160417174131"/>
  <p:tag name="MH_LIBRARY" val="GRAPHIC"/>
  <p:tag name="MH_TYPE" val="Picture"/>
  <p:tag name="MH_ORDER" val="3"/>
</p:tagLst>
</file>

<file path=ppt/tags/tag69.xml><?xml version="1.0" encoding="utf-8"?>
<p:tagLst xmlns:a="http://schemas.openxmlformats.org/drawingml/2006/main" xmlns:r="http://schemas.openxmlformats.org/officeDocument/2006/relationships" xmlns:p="http://schemas.openxmlformats.org/presentationml/2006/main">
  <p:tag name="MH" val="20160417174131"/>
  <p:tag name="MH_LIBRARY" val="GRAPHIC"/>
  <p:tag name="MH_TYPE" val="Pictur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401105711"/>
  <p:tag name="MH_LIBRARY" val="GRAPHIC"/>
  <p:tag name="MH_TYPE" val="Other"/>
  <p:tag name="MH_ORDER" val="10"/>
</p:tagLst>
</file>

<file path=ppt/tags/tag70.xml><?xml version="1.0" encoding="utf-8"?>
<p:tagLst xmlns:a="http://schemas.openxmlformats.org/drawingml/2006/main" xmlns:r="http://schemas.openxmlformats.org/officeDocument/2006/relationships" xmlns:p="http://schemas.openxmlformats.org/presentationml/2006/main">
  <p:tag name="MH" val="20160417173557"/>
  <p:tag name="MH_LIBRARY" val="GRAPHIC"/>
  <p:tag name="MH_TYPE" val="Picture"/>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401105711"/>
  <p:tag name="MH_LIBRARY" val="GRAPHIC"/>
  <p:tag name="MH_TYPE" val="Other"/>
  <p:tag name="MH_ORDER" val="43"/>
</p:tagLst>
</file>

<file path=ppt/tags/tag9.xml><?xml version="1.0" encoding="utf-8"?>
<p:tagLst xmlns:a="http://schemas.openxmlformats.org/drawingml/2006/main" xmlns:r="http://schemas.openxmlformats.org/officeDocument/2006/relationships" xmlns:p="http://schemas.openxmlformats.org/presentationml/2006/main">
  <p:tag name="MH" val="20160401105711"/>
  <p:tag name="MH_LIBRARY" val="GRAPHIC"/>
  <p:tag name="MH_TYPE" val="Other"/>
  <p:tag name="MH_ORDER" val="44"/>
</p:tagLst>
</file>

<file path=ppt/theme/theme1.xml><?xml version="1.0" encoding="utf-8"?>
<a:theme xmlns:a="http://schemas.openxmlformats.org/drawingml/2006/main" name="www.2ppt.com&#10;">
  <a:themeElements>
    <a:clrScheme name="自定义 96">
      <a:dk1>
        <a:sysClr val="windowText" lastClr="000000"/>
      </a:dk1>
      <a:lt1>
        <a:sysClr val="window" lastClr="FFFFFF"/>
      </a:lt1>
      <a:dk2>
        <a:srgbClr val="1F497D"/>
      </a:dk2>
      <a:lt2>
        <a:srgbClr val="EEECE1"/>
      </a:lt2>
      <a:accent1>
        <a:srgbClr val="E94744"/>
      </a:accent1>
      <a:accent2>
        <a:srgbClr val="F36F00"/>
      </a:accent2>
      <a:accent3>
        <a:srgbClr val="009288"/>
      </a:accent3>
      <a:accent4>
        <a:srgbClr val="70AD47"/>
      </a:accent4>
      <a:accent5>
        <a:srgbClr val="0070C0"/>
      </a:accent5>
      <a:accent6>
        <a:srgbClr val="005364"/>
      </a:accent6>
      <a:hlink>
        <a:srgbClr val="FF0066"/>
      </a:hlink>
      <a:folHlink>
        <a:srgbClr val="0070C0"/>
      </a:folHlink>
    </a:clrScheme>
    <a:fontScheme name="自定义 3">
      <a:majorFont>
        <a:latin typeface="Impact"/>
        <a:ea typeface="微软雅黑"/>
        <a:cs typeface=""/>
      </a:majorFont>
      <a:minorFont>
        <a:latin typeface="Times New Roman"/>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0DF00"/>
        </a:solidFill>
        <a:ln w="31750">
          <a:solidFill>
            <a:srgbClr val="F0DF00"/>
          </a:solidFill>
          <a:prstDash val="sysDot"/>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000" dirty="0" smtClean="0">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2012</Words>
  <Application>Microsoft Office PowerPoint</Application>
  <PresentationFormat>全屏显示(4:3)</PresentationFormat>
  <Paragraphs>411</Paragraphs>
  <Slides>35</Slides>
  <Notes>35</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35</vt:i4>
      </vt:variant>
    </vt:vector>
  </HeadingPairs>
  <TitlesOfParts>
    <vt:vector size="50" baseType="lpstr">
      <vt:lpstr>Clear Sans Thin</vt:lpstr>
      <vt:lpstr>方正兰亭黑_GBK</vt:lpstr>
      <vt:lpstr>方正姚体</vt:lpstr>
      <vt:lpstr>黑体</vt:lpstr>
      <vt:lpstr>宋体</vt:lpstr>
      <vt:lpstr>微软雅黑</vt:lpstr>
      <vt:lpstr>造字工房劲黑（非商用）常规体</vt:lpstr>
      <vt:lpstr>Agency FB</vt:lpstr>
      <vt:lpstr>Arial</vt:lpstr>
      <vt:lpstr>Calibri</vt:lpstr>
      <vt:lpstr>Franklin Gothic Book</vt:lpstr>
      <vt:lpstr>Impact</vt:lpstr>
      <vt:lpstr>Times New Roman</vt:lpstr>
      <vt:lpstr>Wingdings</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2014-08-23T03:40:00Z</dcterms:created>
  <dcterms:modified xsi:type="dcterms:W3CDTF">2023-01-10T07:29:20Z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C2C06D3CF6FA4B5CB7032A764EEBA25A</vt:lpwstr>
  </property>
  <property fmtid="{A09F084E-AD41-489F-8076-AA5BE3082BCA}" pid="100">
    <vt:ui4>5</vt:ui4>
  </property>
  <property fmtid="{64440492-4C8B-11D1-8B70-080036B11A03}" pid="11">
    <vt:lpwstr>www.2ppt.com-爱PPT提供资源下载</vt:lpwstr>
  </property>
</Properties>
</file>