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9" r:id="rId4"/>
    <p:sldId id="260" r:id="rId5"/>
    <p:sldId id="258" r:id="rId6"/>
    <p:sldId id="263" r:id="rId7"/>
    <p:sldId id="261" r:id="rId8"/>
    <p:sldId id="267" r:id="rId9"/>
    <p:sldId id="284" r:id="rId10"/>
    <p:sldId id="262" r:id="rId11"/>
    <p:sldId id="264" r:id="rId12"/>
    <p:sldId id="265" r:id="rId13"/>
    <p:sldId id="270" r:id="rId14"/>
    <p:sldId id="266" r:id="rId15"/>
    <p:sldId id="269" r:id="rId16"/>
    <p:sldId id="285" r:id="rId17"/>
    <p:sldId id="273" r:id="rId18"/>
    <p:sldId id="274" r:id="rId19"/>
    <p:sldId id="275" r:id="rId20"/>
    <p:sldId id="286" r:id="rId21"/>
    <p:sldId id="287" r:id="rId22"/>
    <p:sldId id="276" r:id="rId23"/>
    <p:sldId id="277" r:id="rId24"/>
    <p:sldId id="278" r:id="rId25"/>
    <p:sldId id="279" r:id="rId26"/>
    <p:sldId id="272" r:id="rId27"/>
  </p:sldIdLst>
  <p:sldSz cx="9144000" cy="5143500" type="screen16x9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54A"/>
    <a:srgbClr val="F0984E"/>
    <a:srgbClr val="FC7643"/>
    <a:srgbClr val="FA7549"/>
    <a:srgbClr val="352149"/>
    <a:srgbClr val="FFFFC5"/>
    <a:srgbClr val="DB4748"/>
    <a:srgbClr val="E55C23"/>
    <a:srgbClr val="F87252"/>
    <a:srgbClr val="F09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676" cap="rnd" cmpd="sng" algn="ctr">
              <a:gradFill flip="none" rotWithShape="1">
                <a:gsLst>
                  <a:gs pos="0">
                    <a:schemeClr val="bg1">
                      <a:lumMod val="85000"/>
                      <a:alpha val="46000"/>
                    </a:schemeClr>
                  </a:gs>
                  <a:gs pos="100000">
                    <a:schemeClr val="tx1"/>
                  </a:gs>
                </a:gsLst>
                <a:lin ang="10800000" scaled="1"/>
                <a:tileRect/>
              </a:gra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tx1"/>
              </a:solidFill>
              <a:ln w="9507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5C-4FBE-83AD-8D5B5B8989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676" cap="rnd" cmpd="sng" algn="ctr">
              <a:gradFill flip="none" rotWithShape="1">
                <a:gsLst>
                  <a:gs pos="0">
                    <a:schemeClr val="bg1">
                      <a:lumMod val="85000"/>
                      <a:alpha val="69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bg1">
                  <a:lumMod val="85000"/>
                </a:schemeClr>
              </a:solidFill>
              <a:ln w="25351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Sheet1!$C$2:$C$5</c:f>
              <c:numCache>
                <c:formatCode>g/"通""用""格""式"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5C-4FBE-83AD-8D5B5B8989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676" cap="rnd" cmpd="sng" algn="ctr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07" cap="flat" cmpd="sng" algn="ctr">
                <a:noFill/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1.18623939880266E-2"/>
                  <c:y val="-3.862169216230539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C-4FBE-83AD-8D5B5B89892C}"/>
                </c:ext>
              </c:extLst>
            </c:dLbl>
            <c:dLbl>
              <c:idx val="1"/>
              <c:layout>
                <c:manualLayout>
                  <c:x val="7.1174363928159902E-3"/>
                  <c:y val="1.9310846081152699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C-4FBE-83AD-8D5B5B89892C}"/>
                </c:ext>
              </c:extLst>
            </c:dLbl>
            <c:dLbl>
              <c:idx val="2"/>
              <c:layout>
                <c:manualLayout>
                  <c:x val="7.1174363928159E-3"/>
                  <c:y val="-4.8277115202881703E-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5C-4FBE-83AD-8D5B5B89892C}"/>
                </c:ext>
              </c:extLst>
            </c:dLbl>
            <c:dLbl>
              <c:idx val="3"/>
              <c:layout>
                <c:manualLayout>
                  <c:x val="-0.120996418677872"/>
                  <c:y val="-7.241567280432259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/>
                      <a:t>[]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5C-4FBE-83AD-8D5B5B89892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8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Your text01</c:v>
                </c:pt>
                <c:pt idx="1">
                  <c:v>Your text02</c:v>
                </c:pt>
                <c:pt idx="2">
                  <c:v>Your text03</c:v>
                </c:pt>
                <c:pt idx="3">
                  <c:v>Your text04</c:v>
                </c:pt>
              </c:strCache>
            </c:strRef>
          </c:cat>
          <c:val>
            <c:numRef>
              <c:f>Sheet1!$D$2:$D$5</c:f>
              <c:numCache>
                <c:formatCode>g/"通""用""格""式"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5C-4FBE-83AD-8D5B5B898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66130064"/>
        <c:axId val="-866131696"/>
      </c:lineChart>
      <c:catAx>
        <c:axId val="-86613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866131696"/>
        <c:crosses val="autoZero"/>
        <c:auto val="1"/>
        <c:lblAlgn val="ctr"/>
        <c:lblOffset val="100"/>
        <c:noMultiLvlLbl val="0"/>
      </c:catAx>
      <c:valAx>
        <c:axId val="-866131696"/>
        <c:scaling>
          <c:orientation val="minMax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/&quot;通&quot;&quot;用&quot;&quot;格&quot;&quot;式&quot;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866130064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3" y="841920"/>
            <a:ext cx="6858318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3" y="2702001"/>
            <a:ext cx="6858318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79" y="273892"/>
            <a:ext cx="1971766" cy="43596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9" y="273892"/>
            <a:ext cx="5800994" cy="43596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79" y="273892"/>
            <a:ext cx="7887066" cy="43596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6" y="1282528"/>
            <a:ext cx="7887066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6" y="3442700"/>
            <a:ext cx="7887066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79" y="1369458"/>
            <a:ext cx="388638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65" y="1369458"/>
            <a:ext cx="3886380" cy="32640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273892"/>
            <a:ext cx="7887066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2" y="1334062"/>
            <a:ext cx="3655350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2" y="1999384"/>
            <a:ext cx="3655350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21" y="1334062"/>
            <a:ext cx="367335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21" y="1999384"/>
            <a:ext cx="3673352" cy="2643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60"/>
            <a:ext cx="3124157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71" y="342961"/>
            <a:ext cx="4629365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0" y="1543320"/>
            <a:ext cx="3124157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79" y="273892"/>
            <a:ext cx="7887066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79" y="1369458"/>
            <a:ext cx="7887066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79" y="4768097"/>
            <a:ext cx="205749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90" y="4768097"/>
            <a:ext cx="3086243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50" y="4768097"/>
            <a:ext cx="2057495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>
        <p:random/>
      </p:transition>
    </mc:Choice>
    <mc:Fallback xmlns="">
      <p:transition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 rot="2700000">
            <a:off x="5663443" y="567008"/>
            <a:ext cx="2382953" cy="2382953"/>
          </a:xfrm>
          <a:prstGeom prst="rect">
            <a:avLst/>
          </a:prstGeom>
          <a:blipFill dpi="0" rotWithShape="0">
            <a:blip r:embed="rId3" cstate="screen">
              <a:grayscl/>
            </a:blip>
            <a:srcRect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7" name="任意多边形 56"/>
          <p:cNvSpPr/>
          <p:nvPr/>
        </p:nvSpPr>
        <p:spPr>
          <a:xfrm rot="2700000">
            <a:off x="7149566" y="-497543"/>
            <a:ext cx="2382953" cy="1578295"/>
          </a:xfrm>
          <a:custGeom>
            <a:avLst/>
            <a:gdLst>
              <a:gd name="connsiteX0" fmla="*/ 1 w 3177271"/>
              <a:gd name="connsiteY0" fmla="*/ 2050510 h 2104393"/>
              <a:gd name="connsiteX1" fmla="*/ 2050512 w 3177271"/>
              <a:gd name="connsiteY1" fmla="*/ 0 h 2104393"/>
              <a:gd name="connsiteX2" fmla="*/ 3177271 w 3177271"/>
              <a:gd name="connsiteY2" fmla="*/ 1126759 h 2104393"/>
              <a:gd name="connsiteX3" fmla="*/ 3177271 w 3177271"/>
              <a:gd name="connsiteY3" fmla="*/ 2104393 h 2104393"/>
              <a:gd name="connsiteX4" fmla="*/ 0 w 3177271"/>
              <a:gd name="connsiteY4" fmla="*/ 2104393 h 210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2104393">
                <a:moveTo>
                  <a:pt x="1" y="2050510"/>
                </a:moveTo>
                <a:lnTo>
                  <a:pt x="2050512" y="0"/>
                </a:lnTo>
                <a:lnTo>
                  <a:pt x="3177271" y="1126759"/>
                </a:lnTo>
                <a:lnTo>
                  <a:pt x="3177271" y="2104393"/>
                </a:lnTo>
                <a:lnTo>
                  <a:pt x="0" y="2104393"/>
                </a:lnTo>
                <a:close/>
              </a:path>
            </a:pathLst>
          </a:custGeom>
          <a:blipFill dpi="0" rotWithShape="0">
            <a:blip r:embed="rId4" cstate="screen">
              <a:grayscl/>
            </a:blip>
            <a:srcRect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8" name="任意多边形 57"/>
          <p:cNvSpPr/>
          <p:nvPr/>
        </p:nvSpPr>
        <p:spPr>
          <a:xfrm rot="2700000">
            <a:off x="7433953" y="2314691"/>
            <a:ext cx="2382953" cy="2382953"/>
          </a:xfrm>
          <a:custGeom>
            <a:avLst/>
            <a:gdLst>
              <a:gd name="connsiteX0" fmla="*/ 0 w 3177271"/>
              <a:gd name="connsiteY0" fmla="*/ 0 h 3177271"/>
              <a:gd name="connsiteX1" fmla="*/ 935918 w 3177271"/>
              <a:gd name="connsiteY1" fmla="*/ 0 h 3177271"/>
              <a:gd name="connsiteX2" fmla="*/ 3177271 w 3177271"/>
              <a:gd name="connsiteY2" fmla="*/ 2241353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0"/>
                </a:moveTo>
                <a:lnTo>
                  <a:pt x="935918" y="0"/>
                </a:lnTo>
                <a:lnTo>
                  <a:pt x="3177271" y="2241353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blipFill dpi="0" rotWithShape="0">
            <a:blip r:embed="rId5" cstate="screen">
              <a:grayscl/>
            </a:blip>
            <a:srcRect/>
            <a:stretch>
              <a:fillRect t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59" name="任意多边形 58"/>
          <p:cNvSpPr/>
          <p:nvPr/>
        </p:nvSpPr>
        <p:spPr>
          <a:xfrm rot="2700000">
            <a:off x="3884766" y="-1201822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61" name="任意多边形 60"/>
          <p:cNvSpPr/>
          <p:nvPr/>
        </p:nvSpPr>
        <p:spPr>
          <a:xfrm rot="2700000">
            <a:off x="8815626" y="1448645"/>
            <a:ext cx="612299" cy="612299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352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5" name="任意多边形 84"/>
          <p:cNvSpPr/>
          <p:nvPr/>
        </p:nvSpPr>
        <p:spPr>
          <a:xfrm rot="2700000">
            <a:off x="-327111" y="4650991"/>
            <a:ext cx="1287497" cy="311090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F0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86" name="文本框 85"/>
          <p:cNvSpPr txBox="1"/>
          <p:nvPr/>
        </p:nvSpPr>
        <p:spPr>
          <a:xfrm>
            <a:off x="515455" y="2653019"/>
            <a:ext cx="5187315" cy="783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dirty="0">
                <a:solidFill>
                  <a:srgbClr val="35254A"/>
                </a:solidFill>
                <a:latin typeface="Calibri Light" panose="020F0302020204030204" charset="0"/>
              </a:rPr>
              <a:t>音乐课教案</a:t>
            </a:r>
            <a:r>
              <a:rPr lang="en-US" altLang="zh-CN" sz="4500" dirty="0" err="1">
                <a:solidFill>
                  <a:srgbClr val="35254A"/>
                </a:solidFill>
                <a:latin typeface="Calibri Light" panose="020F0302020204030204" charset="0"/>
              </a:rPr>
              <a:t>ppt</a:t>
            </a:r>
            <a:r>
              <a:rPr lang="zh-CN" altLang="en-US" sz="4500" dirty="0">
                <a:solidFill>
                  <a:srgbClr val="35254A"/>
                </a:solidFill>
                <a:latin typeface="Calibri Light" panose="020F0302020204030204" charset="0"/>
              </a:rPr>
              <a:t>模板</a:t>
            </a:r>
            <a:endParaRPr lang="en-US" altLang="zh-CN" sz="4500" dirty="0">
              <a:solidFill>
                <a:srgbClr val="F0984E"/>
              </a:solidFill>
              <a:latin typeface="Calibri Light" panose="020F0302020204030204" charset="0"/>
              <a:ea typeface="宋体" panose="02010600030101010101" pitchFamily="2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488689" y="1820989"/>
            <a:ext cx="902970" cy="902970"/>
            <a:chOff x="5264362" y="1921322"/>
            <a:chExt cx="1203960" cy="1203960"/>
          </a:xfrm>
        </p:grpSpPr>
        <p:sp>
          <p:nvSpPr>
            <p:cNvPr id="88" name="椭圆 87"/>
            <p:cNvSpPr/>
            <p:nvPr/>
          </p:nvSpPr>
          <p:spPr>
            <a:xfrm>
              <a:off x="5264362" y="1921322"/>
              <a:ext cx="1203960" cy="1203960"/>
            </a:xfrm>
            <a:prstGeom prst="ellipse">
              <a:avLst/>
            </a:prstGeom>
            <a:noFill/>
            <a:ln>
              <a:solidFill>
                <a:srgbClr val="3A3A3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607522" y="2123043"/>
              <a:ext cx="538480" cy="640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0984E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LO</a:t>
              </a:r>
            </a:p>
            <a:p>
              <a:pPr algn="ctr"/>
              <a:r>
                <a:rPr lang="en-US" altLang="zh-CN" dirty="0">
                  <a:solidFill>
                    <a:srgbClr val="F0984E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GO</a:t>
              </a: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935653" y="3326471"/>
            <a:ext cx="200961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 smtClean="0">
                <a:solidFill>
                  <a:srgbClr val="35254A"/>
                </a:solidFill>
                <a:latin typeface="Calibri Light" panose="020F0302020204030204" charset="0"/>
              </a:rPr>
              <a:t>BEATIT’S </a:t>
            </a:r>
            <a:r>
              <a:rPr lang="en-US" altLang="zh-CN" sz="1350" b="1" dirty="0">
                <a:solidFill>
                  <a:srgbClr val="35254A"/>
                </a:solidFill>
                <a:latin typeface="Calibri Light" panose="020F0302020204030204" charset="0"/>
              </a:rPr>
              <a:t>PPT STUDIO</a:t>
            </a:r>
          </a:p>
        </p:txBody>
      </p:sp>
      <p:sp>
        <p:nvSpPr>
          <p:cNvPr id="91" name="任意多边形 90"/>
          <p:cNvSpPr/>
          <p:nvPr/>
        </p:nvSpPr>
        <p:spPr>
          <a:xfrm rot="2700000">
            <a:off x="-252828" y="4881923"/>
            <a:ext cx="693803" cy="346901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352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92" name="直接连接符 91"/>
          <p:cNvCxnSpPr/>
          <p:nvPr/>
        </p:nvCxnSpPr>
        <p:spPr>
          <a:xfrm>
            <a:off x="4158943" y="1040211"/>
            <a:ext cx="944605" cy="944605"/>
          </a:xfrm>
          <a:prstGeom prst="line">
            <a:avLst/>
          </a:prstGeom>
          <a:ln>
            <a:solidFill>
              <a:srgbClr val="FFC0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954402" y="1712637"/>
            <a:ext cx="944605" cy="944605"/>
          </a:xfrm>
          <a:prstGeom prst="line">
            <a:avLst/>
          </a:prstGeom>
          <a:ln>
            <a:solidFill>
              <a:srgbClr val="352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任意多边形 93"/>
          <p:cNvSpPr/>
          <p:nvPr/>
        </p:nvSpPr>
        <p:spPr>
          <a:xfrm rot="2700000">
            <a:off x="8968896" y="4255017"/>
            <a:ext cx="230645" cy="399733"/>
          </a:xfrm>
          <a:custGeom>
            <a:avLst/>
            <a:gdLst>
              <a:gd name="connsiteX0" fmla="*/ 0 w 307527"/>
              <a:gd name="connsiteY0" fmla="*/ 0 h 532977"/>
              <a:gd name="connsiteX1" fmla="*/ 307527 w 307527"/>
              <a:gd name="connsiteY1" fmla="*/ 307527 h 532977"/>
              <a:gd name="connsiteX2" fmla="*/ 82077 w 307527"/>
              <a:gd name="connsiteY2" fmla="*/ 532977 h 532977"/>
              <a:gd name="connsiteX3" fmla="*/ 0 w 307527"/>
              <a:gd name="connsiteY3" fmla="*/ 532977 h 53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527" h="532977">
                <a:moveTo>
                  <a:pt x="0" y="0"/>
                </a:moveTo>
                <a:lnTo>
                  <a:pt x="307527" y="307527"/>
                </a:lnTo>
                <a:lnTo>
                  <a:pt x="82077" y="532977"/>
                </a:lnTo>
                <a:lnTo>
                  <a:pt x="0" y="532977"/>
                </a:lnTo>
                <a:close/>
              </a:path>
            </a:pathLst>
          </a:custGeom>
          <a:solidFill>
            <a:srgbClr val="352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cxnSp>
        <p:nvCxnSpPr>
          <p:cNvPr id="95" name="直接连接符 94"/>
          <p:cNvCxnSpPr/>
          <p:nvPr/>
        </p:nvCxnSpPr>
        <p:spPr>
          <a:xfrm>
            <a:off x="6367889" y="2470947"/>
            <a:ext cx="2260627" cy="2219985"/>
          </a:xfrm>
          <a:prstGeom prst="line">
            <a:avLst/>
          </a:prstGeom>
          <a:ln>
            <a:solidFill>
              <a:srgbClr val="3521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任意多边形 111"/>
          <p:cNvSpPr/>
          <p:nvPr/>
        </p:nvSpPr>
        <p:spPr>
          <a:xfrm rot="2700000">
            <a:off x="5663401" y="564113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3" name="任意多边形 112"/>
          <p:cNvSpPr/>
          <p:nvPr/>
        </p:nvSpPr>
        <p:spPr>
          <a:xfrm rot="13500000">
            <a:off x="5663401" y="557763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4" name="任意多边形 113"/>
          <p:cNvSpPr/>
          <p:nvPr/>
        </p:nvSpPr>
        <p:spPr>
          <a:xfrm rot="2700000">
            <a:off x="7433781" y="2321158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5" name="任意多边形 114"/>
          <p:cNvSpPr/>
          <p:nvPr/>
        </p:nvSpPr>
        <p:spPr>
          <a:xfrm rot="13500000">
            <a:off x="7433781" y="2314808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16" name="任意多边形 115"/>
          <p:cNvSpPr/>
          <p:nvPr/>
        </p:nvSpPr>
        <p:spPr>
          <a:xfrm rot="2700000">
            <a:off x="7433781" y="-1184042"/>
            <a:ext cx="2382953" cy="2382953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3521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 animBg="1"/>
      <p:bldP spid="58" grpId="0" bldLvl="0" animBg="1"/>
      <p:bldP spid="59" grpId="0" bldLvl="0" animBg="1"/>
      <p:bldP spid="61" grpId="0" bldLvl="0" animBg="1"/>
      <p:bldP spid="85" grpId="0" bldLvl="0" animBg="1"/>
      <p:bldP spid="86" grpId="0"/>
      <p:bldP spid="90" grpId="0"/>
      <p:bldP spid="9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KSO_Shape"/>
          <p:cNvGrpSpPr/>
          <p:nvPr/>
        </p:nvGrpSpPr>
        <p:grpSpPr bwMode="auto">
          <a:xfrm>
            <a:off x="817880" y="1061085"/>
            <a:ext cx="4225925" cy="3494405"/>
            <a:chOff x="1595438" y="968375"/>
            <a:chExt cx="5953125" cy="4921250"/>
          </a:xfrm>
          <a:solidFill>
            <a:schemeClr val="bg1">
              <a:lumMod val="65000"/>
            </a:schemeClr>
          </a:solidFill>
        </p:grpSpPr>
        <p:sp>
          <p:nvSpPr>
            <p:cNvPr id="391" name="内蒙古"/>
            <p:cNvSpPr/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2" name="甘肃"/>
            <p:cNvSpPr/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3" name="宁夏"/>
            <p:cNvSpPr/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4" name="新疆"/>
            <p:cNvSpPr/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5" name="青海"/>
            <p:cNvSpPr/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6" name="四川"/>
            <p:cNvSpPr/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7" name="西藏"/>
            <p:cNvSpPr/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8" name="云南"/>
            <p:cNvSpPr/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9" name="贵州"/>
            <p:cNvSpPr/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0" name="广西"/>
            <p:cNvSpPr/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1" name="重庆"/>
            <p:cNvSpPr/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2" name="陕西"/>
            <p:cNvSpPr/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3" name="山西"/>
            <p:cNvSpPr/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4" name="湖南"/>
            <p:cNvSpPr/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5" name="湖北"/>
            <p:cNvSpPr/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6" name="广东"/>
            <p:cNvSpPr/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E3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7" name="江西"/>
            <p:cNvSpPr/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8" name="福建"/>
            <p:cNvSpPr/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" name="浙江"/>
            <p:cNvSpPr/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" name="安徽"/>
            <p:cNvSpPr/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1" name="天津"/>
            <p:cNvSpPr/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2" name="北京"/>
            <p:cNvSpPr/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3" name="辽宁"/>
            <p:cNvSpPr/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4" name="吉林"/>
            <p:cNvSpPr/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黑龙江"/>
            <p:cNvSpPr/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6" name="山东"/>
            <p:cNvSpPr/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7" name="上海"/>
            <p:cNvSpPr/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8" name="江苏"/>
            <p:cNvSpPr/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9" name="河北"/>
            <p:cNvSpPr/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" name="河南"/>
            <p:cNvSpPr/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1" name="台湾"/>
            <p:cNvSpPr/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2" name="海南"/>
            <p:cNvSpPr/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363"/>
          <p:cNvCxnSpPr/>
          <p:nvPr/>
        </p:nvCxnSpPr>
        <p:spPr>
          <a:xfrm rot="5400000">
            <a:off x="3455988" y="2877820"/>
            <a:ext cx="3643313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5593080" y="2145348"/>
            <a:ext cx="257175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5593080" y="3431223"/>
            <a:ext cx="2571750" cy="158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534785" y="1061085"/>
            <a:ext cx="1838325" cy="823913"/>
            <a:chOff x="7147541" y="1318217"/>
            <a:chExt cx="1837851" cy="823501"/>
          </a:xfrm>
        </p:grpSpPr>
        <p:sp>
          <p:nvSpPr>
            <p:cNvPr id="52" name="Rectangle 364"/>
            <p:cNvSpPr/>
            <p:nvPr/>
          </p:nvSpPr>
          <p:spPr>
            <a:xfrm>
              <a:off x="7147541" y="1318217"/>
              <a:ext cx="1837851" cy="30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en Sans" pitchFamily="34" charset="0"/>
                </a:rPr>
                <a:t>请在此输入您的标题</a:t>
              </a:r>
            </a:p>
          </p:txBody>
        </p:sp>
        <p:sp>
          <p:nvSpPr>
            <p:cNvPr id="53" name="Rectangle 373"/>
            <p:cNvSpPr/>
            <p:nvPr/>
          </p:nvSpPr>
          <p:spPr>
            <a:xfrm>
              <a:off x="7175249" y="1618883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0D0D0D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60" name="广东"/>
          <p:cNvSpPr/>
          <p:nvPr/>
        </p:nvSpPr>
        <p:spPr bwMode="auto">
          <a:xfrm>
            <a:off x="5550218" y="1170623"/>
            <a:ext cx="903288" cy="714375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F39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四川"/>
          <p:cNvSpPr/>
          <p:nvPr/>
        </p:nvSpPr>
        <p:spPr bwMode="auto">
          <a:xfrm>
            <a:off x="5624830" y="2415223"/>
            <a:ext cx="982663" cy="862013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E25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浙江"/>
          <p:cNvSpPr/>
          <p:nvPr/>
        </p:nvSpPr>
        <p:spPr bwMode="auto">
          <a:xfrm>
            <a:off x="5645468" y="3610610"/>
            <a:ext cx="855663" cy="992188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E3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572885" y="2440623"/>
            <a:ext cx="1800860" cy="823912"/>
            <a:chOff x="7185134" y="2697685"/>
            <a:chExt cx="1800395" cy="823501"/>
          </a:xfrm>
        </p:grpSpPr>
        <p:sp>
          <p:nvSpPr>
            <p:cNvPr id="17" name="Rectangle 364"/>
            <p:cNvSpPr/>
            <p:nvPr/>
          </p:nvSpPr>
          <p:spPr>
            <a:xfrm>
              <a:off x="7185134" y="2697685"/>
              <a:ext cx="1800395" cy="30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4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en Sans" pitchFamily="34" charset="0"/>
                  <a:sym typeface="+mn-ea"/>
                </a:rPr>
                <a:t>请在此输入您的标题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18" name="Rectangle 373"/>
            <p:cNvSpPr/>
            <p:nvPr/>
          </p:nvSpPr>
          <p:spPr>
            <a:xfrm>
              <a:off x="7212842" y="2998351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0D0D0D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72885" y="3624898"/>
            <a:ext cx="1800860" cy="823912"/>
            <a:chOff x="7185134" y="3881809"/>
            <a:chExt cx="1800395" cy="823501"/>
          </a:xfrm>
        </p:grpSpPr>
        <p:sp>
          <p:nvSpPr>
            <p:cNvPr id="21" name="Rectangle 364"/>
            <p:cNvSpPr/>
            <p:nvPr/>
          </p:nvSpPr>
          <p:spPr>
            <a:xfrm>
              <a:off x="7185134" y="3881809"/>
              <a:ext cx="1800395" cy="30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40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en Sans" pitchFamily="34" charset="0"/>
                  <a:sym typeface="+mn-ea"/>
                </a:rPr>
                <a:t>请在此输入您的标题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66" name="Rectangle 373"/>
            <p:cNvSpPr/>
            <p:nvPr/>
          </p:nvSpPr>
          <p:spPr>
            <a:xfrm>
              <a:off x="7212842" y="4182475"/>
              <a:ext cx="1655734" cy="522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0D0D0D"/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27" name="等腰三角形 2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6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6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00"/>
                            </p:stCondLst>
                            <p:childTnLst>
                              <p:par>
                                <p:cTn id="5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9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6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00"/>
                            </p:stCondLst>
                            <p:childTnLst>
                              <p:par>
                                <p:cTn id="7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5"/>
          <p:cNvSpPr/>
          <p:nvPr/>
        </p:nvSpPr>
        <p:spPr bwMode="auto">
          <a:xfrm>
            <a:off x="5648325" y="1693863"/>
            <a:ext cx="720725" cy="481013"/>
          </a:xfrm>
          <a:custGeom>
            <a:avLst/>
            <a:gdLst>
              <a:gd name="T0" fmla="*/ 196 w 542"/>
              <a:gd name="T1" fmla="*/ 59 h 361"/>
              <a:gd name="T2" fmla="*/ 355 w 542"/>
              <a:gd name="T3" fmla="*/ 66 h 361"/>
              <a:gd name="T4" fmla="*/ 463 w 542"/>
              <a:gd name="T5" fmla="*/ 149 h 361"/>
              <a:gd name="T6" fmla="*/ 346 w 542"/>
              <a:gd name="T7" fmla="*/ 294 h 361"/>
              <a:gd name="T8" fmla="*/ 159 w 542"/>
              <a:gd name="T9" fmla="*/ 298 h 361"/>
              <a:gd name="T10" fmla="*/ 11 w 542"/>
              <a:gd name="T11" fmla="*/ 224 h 361"/>
              <a:gd name="T12" fmla="*/ 11 w 542"/>
              <a:gd name="T13" fmla="*/ 224 h 361"/>
              <a:gd name="T14" fmla="*/ 104 w 542"/>
              <a:gd name="T15" fmla="*/ 106 h 361"/>
              <a:gd name="T16" fmla="*/ 196 w 542"/>
              <a:gd name="T17" fmla="*/ 59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2" h="361">
                <a:moveTo>
                  <a:pt x="196" y="59"/>
                </a:moveTo>
                <a:cubicBezTo>
                  <a:pt x="230" y="0"/>
                  <a:pt x="327" y="2"/>
                  <a:pt x="355" y="66"/>
                </a:cubicBezTo>
                <a:cubicBezTo>
                  <a:pt x="413" y="33"/>
                  <a:pt x="478" y="83"/>
                  <a:pt x="463" y="149"/>
                </a:cubicBezTo>
                <a:cubicBezTo>
                  <a:pt x="542" y="228"/>
                  <a:pt x="451" y="345"/>
                  <a:pt x="346" y="294"/>
                </a:cubicBezTo>
                <a:cubicBezTo>
                  <a:pt x="309" y="356"/>
                  <a:pt x="199" y="361"/>
                  <a:pt x="159" y="298"/>
                </a:cubicBezTo>
                <a:cubicBezTo>
                  <a:pt x="85" y="310"/>
                  <a:pt x="22" y="284"/>
                  <a:pt x="11" y="224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0" y="170"/>
                  <a:pt x="44" y="120"/>
                  <a:pt x="104" y="106"/>
                </a:cubicBezTo>
                <a:cubicBezTo>
                  <a:pt x="108" y="62"/>
                  <a:pt x="160" y="42"/>
                  <a:pt x="196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9" name="Freeform 6"/>
          <p:cNvSpPr/>
          <p:nvPr/>
        </p:nvSpPr>
        <p:spPr bwMode="auto">
          <a:xfrm>
            <a:off x="5691188" y="4494213"/>
            <a:ext cx="663575" cy="431800"/>
          </a:xfrm>
          <a:custGeom>
            <a:avLst/>
            <a:gdLst>
              <a:gd name="T0" fmla="*/ 388 w 499"/>
              <a:gd name="T1" fmla="*/ 260 h 324"/>
              <a:gd name="T2" fmla="*/ 254 w 499"/>
              <a:gd name="T3" fmla="*/ 287 h 324"/>
              <a:gd name="T4" fmla="*/ 122 w 499"/>
              <a:gd name="T5" fmla="*/ 258 h 324"/>
              <a:gd name="T6" fmla="*/ 77 w 499"/>
              <a:gd name="T7" fmla="*/ 135 h 324"/>
              <a:gd name="T8" fmla="*/ 203 w 499"/>
              <a:gd name="T9" fmla="*/ 61 h 324"/>
              <a:gd name="T10" fmla="*/ 377 w 499"/>
              <a:gd name="T11" fmla="*/ 107 h 324"/>
              <a:gd name="T12" fmla="*/ 388 w 499"/>
              <a:gd name="T13" fmla="*/ 26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9" h="324">
                <a:moveTo>
                  <a:pt x="388" y="260"/>
                </a:moveTo>
                <a:cubicBezTo>
                  <a:pt x="371" y="311"/>
                  <a:pt x="291" y="324"/>
                  <a:pt x="254" y="287"/>
                </a:cubicBezTo>
                <a:cubicBezTo>
                  <a:pt x="213" y="316"/>
                  <a:pt x="142" y="310"/>
                  <a:pt x="122" y="258"/>
                </a:cubicBezTo>
                <a:cubicBezTo>
                  <a:pt x="28" y="273"/>
                  <a:pt x="0" y="165"/>
                  <a:pt x="77" y="135"/>
                </a:cubicBezTo>
                <a:cubicBezTo>
                  <a:pt x="73" y="73"/>
                  <a:pt x="150" y="32"/>
                  <a:pt x="203" y="61"/>
                </a:cubicBezTo>
                <a:cubicBezTo>
                  <a:pt x="255" y="0"/>
                  <a:pt x="370" y="20"/>
                  <a:pt x="377" y="107"/>
                </a:cubicBezTo>
                <a:cubicBezTo>
                  <a:pt x="487" y="116"/>
                  <a:pt x="499" y="234"/>
                  <a:pt x="388" y="2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0" name="Freeform 7"/>
          <p:cNvSpPr/>
          <p:nvPr/>
        </p:nvSpPr>
        <p:spPr bwMode="auto">
          <a:xfrm>
            <a:off x="3108325" y="4719638"/>
            <a:ext cx="528638" cy="376238"/>
          </a:xfrm>
          <a:custGeom>
            <a:avLst/>
            <a:gdLst>
              <a:gd name="T0" fmla="*/ 109 w 398"/>
              <a:gd name="T1" fmla="*/ 228 h 284"/>
              <a:gd name="T2" fmla="*/ 92 w 398"/>
              <a:gd name="T3" fmla="*/ 100 h 284"/>
              <a:gd name="T4" fmla="*/ 233 w 398"/>
              <a:gd name="T5" fmla="*/ 47 h 284"/>
              <a:gd name="T6" fmla="*/ 316 w 398"/>
              <a:gd name="T7" fmla="*/ 105 h 284"/>
              <a:gd name="T8" fmla="*/ 265 w 398"/>
              <a:gd name="T9" fmla="*/ 232 h 284"/>
              <a:gd name="T10" fmla="*/ 109 w 398"/>
              <a:gd name="T11" fmla="*/ 22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" h="284">
                <a:moveTo>
                  <a:pt x="109" y="228"/>
                </a:moveTo>
                <a:cubicBezTo>
                  <a:pt x="12" y="230"/>
                  <a:pt x="0" y="117"/>
                  <a:pt x="92" y="100"/>
                </a:cubicBezTo>
                <a:cubicBezTo>
                  <a:pt x="98" y="31"/>
                  <a:pt x="184" y="0"/>
                  <a:pt x="233" y="47"/>
                </a:cubicBezTo>
                <a:cubicBezTo>
                  <a:pt x="272" y="36"/>
                  <a:pt x="314" y="65"/>
                  <a:pt x="316" y="105"/>
                </a:cubicBezTo>
                <a:cubicBezTo>
                  <a:pt x="398" y="161"/>
                  <a:pt x="336" y="257"/>
                  <a:pt x="265" y="232"/>
                </a:cubicBezTo>
                <a:cubicBezTo>
                  <a:pt x="233" y="284"/>
                  <a:pt x="134" y="283"/>
                  <a:pt x="109" y="2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1" name="Freeform 8"/>
          <p:cNvSpPr/>
          <p:nvPr/>
        </p:nvSpPr>
        <p:spPr bwMode="auto">
          <a:xfrm>
            <a:off x="3397250" y="1506538"/>
            <a:ext cx="428625" cy="257175"/>
          </a:xfrm>
          <a:custGeom>
            <a:avLst/>
            <a:gdLst>
              <a:gd name="T0" fmla="*/ 218 w 322"/>
              <a:gd name="T1" fmla="*/ 168 h 193"/>
              <a:gd name="T2" fmla="*/ 149 w 322"/>
              <a:gd name="T3" fmla="*/ 172 h 193"/>
              <a:gd name="T4" fmla="*/ 71 w 322"/>
              <a:gd name="T5" fmla="*/ 156 h 193"/>
              <a:gd name="T6" fmla="*/ 51 w 322"/>
              <a:gd name="T7" fmla="*/ 75 h 193"/>
              <a:gd name="T8" fmla="*/ 85 w 322"/>
              <a:gd name="T9" fmla="*/ 38 h 193"/>
              <a:gd name="T10" fmla="*/ 155 w 322"/>
              <a:gd name="T11" fmla="*/ 24 h 193"/>
              <a:gd name="T12" fmla="*/ 198 w 322"/>
              <a:gd name="T13" fmla="*/ 31 h 193"/>
              <a:gd name="T14" fmla="*/ 244 w 322"/>
              <a:gd name="T15" fmla="*/ 57 h 193"/>
              <a:gd name="T16" fmla="*/ 274 w 322"/>
              <a:gd name="T17" fmla="*/ 144 h 193"/>
              <a:gd name="T18" fmla="*/ 218 w 322"/>
              <a:gd name="T19" fmla="*/ 16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2" h="193">
                <a:moveTo>
                  <a:pt x="218" y="168"/>
                </a:moveTo>
                <a:cubicBezTo>
                  <a:pt x="203" y="189"/>
                  <a:pt x="165" y="193"/>
                  <a:pt x="149" y="172"/>
                </a:cubicBezTo>
                <a:cubicBezTo>
                  <a:pt x="126" y="191"/>
                  <a:pt x="83" y="184"/>
                  <a:pt x="71" y="156"/>
                </a:cubicBezTo>
                <a:cubicBezTo>
                  <a:pt x="15" y="159"/>
                  <a:pt x="0" y="98"/>
                  <a:pt x="51" y="75"/>
                </a:cubicBezTo>
                <a:cubicBezTo>
                  <a:pt x="49" y="55"/>
                  <a:pt x="65" y="38"/>
                  <a:pt x="85" y="38"/>
                </a:cubicBezTo>
                <a:cubicBezTo>
                  <a:pt x="90" y="6"/>
                  <a:pt x="138" y="0"/>
                  <a:pt x="155" y="24"/>
                </a:cubicBezTo>
                <a:cubicBezTo>
                  <a:pt x="168" y="14"/>
                  <a:pt x="190" y="17"/>
                  <a:pt x="198" y="31"/>
                </a:cubicBezTo>
                <a:cubicBezTo>
                  <a:pt x="217" y="24"/>
                  <a:pt x="241" y="36"/>
                  <a:pt x="244" y="57"/>
                </a:cubicBezTo>
                <a:cubicBezTo>
                  <a:pt x="298" y="47"/>
                  <a:pt x="322" y="118"/>
                  <a:pt x="274" y="144"/>
                </a:cubicBezTo>
                <a:cubicBezTo>
                  <a:pt x="273" y="170"/>
                  <a:pt x="238" y="182"/>
                  <a:pt x="218" y="1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2849563" y="1606550"/>
            <a:ext cx="3405187" cy="3536950"/>
            <a:chOff x="2850314" y="1607199"/>
            <a:chExt cx="3404291" cy="3536301"/>
          </a:xfrm>
        </p:grpSpPr>
        <p:sp>
          <p:nvSpPr>
            <p:cNvPr id="163" name="Freeform 9"/>
            <p:cNvSpPr/>
            <p:nvPr/>
          </p:nvSpPr>
          <p:spPr bwMode="auto">
            <a:xfrm>
              <a:off x="3466734" y="2420514"/>
              <a:ext cx="1039299" cy="2722986"/>
            </a:xfrm>
            <a:custGeom>
              <a:avLst/>
              <a:gdLst>
                <a:gd name="T0" fmla="*/ 0 w 781"/>
                <a:gd name="T1" fmla="*/ 1 h 2046"/>
                <a:gd name="T2" fmla="*/ 617 w 781"/>
                <a:gd name="T3" fmla="*/ 1 h 2046"/>
                <a:gd name="T4" fmla="*/ 617 w 781"/>
                <a:gd name="T5" fmla="*/ 1 h 2046"/>
                <a:gd name="T6" fmla="*/ 781 w 781"/>
                <a:gd name="T7" fmla="*/ 148 h 2046"/>
                <a:gd name="T8" fmla="*/ 781 w 781"/>
                <a:gd name="T9" fmla="*/ 149 h 2046"/>
                <a:gd name="T10" fmla="*/ 781 w 781"/>
                <a:gd name="T11" fmla="*/ 2046 h 2046"/>
                <a:gd name="T12" fmla="*/ 742 w 781"/>
                <a:gd name="T13" fmla="*/ 2046 h 2046"/>
                <a:gd name="T14" fmla="*/ 742 w 781"/>
                <a:gd name="T15" fmla="*/ 149 h 2046"/>
                <a:gd name="T16" fmla="*/ 742 w 781"/>
                <a:gd name="T17" fmla="*/ 149 h 2046"/>
                <a:gd name="T18" fmla="*/ 617 w 781"/>
                <a:gd name="T19" fmla="*/ 39 h 2046"/>
                <a:gd name="T20" fmla="*/ 617 w 781"/>
                <a:gd name="T21" fmla="*/ 39 h 2046"/>
                <a:gd name="T22" fmla="*/ 0 w 781"/>
                <a:gd name="T23" fmla="*/ 39 h 2046"/>
                <a:gd name="T24" fmla="*/ 0 w 781"/>
                <a:gd name="T25" fmla="*/ 1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1" h="2046">
                  <a:moveTo>
                    <a:pt x="0" y="1"/>
                  </a:moveTo>
                  <a:cubicBezTo>
                    <a:pt x="617" y="1"/>
                    <a:pt x="617" y="1"/>
                    <a:pt x="617" y="1"/>
                  </a:cubicBezTo>
                  <a:cubicBezTo>
                    <a:pt x="617" y="1"/>
                    <a:pt x="617" y="1"/>
                    <a:pt x="617" y="1"/>
                  </a:cubicBezTo>
                  <a:cubicBezTo>
                    <a:pt x="721" y="0"/>
                    <a:pt x="776" y="49"/>
                    <a:pt x="781" y="148"/>
                  </a:cubicBezTo>
                  <a:cubicBezTo>
                    <a:pt x="781" y="149"/>
                    <a:pt x="781" y="149"/>
                    <a:pt x="781" y="149"/>
                  </a:cubicBezTo>
                  <a:cubicBezTo>
                    <a:pt x="781" y="2046"/>
                    <a:pt x="781" y="2046"/>
                    <a:pt x="781" y="2046"/>
                  </a:cubicBezTo>
                  <a:cubicBezTo>
                    <a:pt x="742" y="2046"/>
                    <a:pt x="742" y="2046"/>
                    <a:pt x="742" y="2046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38" y="75"/>
                    <a:pt x="697" y="39"/>
                    <a:pt x="617" y="39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Freeform 10"/>
            <p:cNvSpPr/>
            <p:nvPr/>
          </p:nvSpPr>
          <p:spPr bwMode="auto">
            <a:xfrm>
              <a:off x="3916463" y="1976379"/>
              <a:ext cx="809960" cy="3167121"/>
            </a:xfrm>
            <a:custGeom>
              <a:avLst/>
              <a:gdLst>
                <a:gd name="T0" fmla="*/ 0 w 609"/>
                <a:gd name="T1" fmla="*/ 0 h 2380"/>
                <a:gd name="T2" fmla="*/ 445 w 609"/>
                <a:gd name="T3" fmla="*/ 0 h 2380"/>
                <a:gd name="T4" fmla="*/ 445 w 609"/>
                <a:gd name="T5" fmla="*/ 0 h 2380"/>
                <a:gd name="T6" fmla="*/ 609 w 609"/>
                <a:gd name="T7" fmla="*/ 148 h 2380"/>
                <a:gd name="T8" fmla="*/ 609 w 609"/>
                <a:gd name="T9" fmla="*/ 149 h 2380"/>
                <a:gd name="T10" fmla="*/ 609 w 609"/>
                <a:gd name="T11" fmla="*/ 2380 h 2380"/>
                <a:gd name="T12" fmla="*/ 570 w 609"/>
                <a:gd name="T13" fmla="*/ 2380 h 2380"/>
                <a:gd name="T14" fmla="*/ 570 w 609"/>
                <a:gd name="T15" fmla="*/ 149 h 2380"/>
                <a:gd name="T16" fmla="*/ 570 w 609"/>
                <a:gd name="T17" fmla="*/ 149 h 2380"/>
                <a:gd name="T18" fmla="*/ 445 w 609"/>
                <a:gd name="T19" fmla="*/ 38 h 2380"/>
                <a:gd name="T20" fmla="*/ 445 w 609"/>
                <a:gd name="T21" fmla="*/ 38 h 2380"/>
                <a:gd name="T22" fmla="*/ 0 w 609"/>
                <a:gd name="T23" fmla="*/ 38 h 2380"/>
                <a:gd name="T24" fmla="*/ 0 w 609"/>
                <a:gd name="T25" fmla="*/ 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9" h="2380">
                  <a:moveTo>
                    <a:pt x="0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549" y="0"/>
                    <a:pt x="603" y="49"/>
                    <a:pt x="609" y="148"/>
                  </a:cubicBezTo>
                  <a:cubicBezTo>
                    <a:pt x="609" y="149"/>
                    <a:pt x="609" y="149"/>
                    <a:pt x="609" y="149"/>
                  </a:cubicBezTo>
                  <a:cubicBezTo>
                    <a:pt x="609" y="2380"/>
                    <a:pt x="609" y="2380"/>
                    <a:pt x="609" y="2380"/>
                  </a:cubicBezTo>
                  <a:cubicBezTo>
                    <a:pt x="570" y="2380"/>
                    <a:pt x="570" y="2380"/>
                    <a:pt x="570" y="2380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6" y="75"/>
                    <a:pt x="524" y="38"/>
                    <a:pt x="445" y="38"/>
                  </a:cubicBezTo>
                  <a:cubicBezTo>
                    <a:pt x="445" y="38"/>
                    <a:pt x="445" y="38"/>
                    <a:pt x="4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5" name="Freeform 11"/>
            <p:cNvSpPr/>
            <p:nvPr/>
          </p:nvSpPr>
          <p:spPr bwMode="auto">
            <a:xfrm>
              <a:off x="3187051" y="3635454"/>
              <a:ext cx="1209346" cy="1508046"/>
            </a:xfrm>
            <a:custGeom>
              <a:avLst/>
              <a:gdLst>
                <a:gd name="T0" fmla="*/ 0 w 909"/>
                <a:gd name="T1" fmla="*/ 0 h 1133"/>
                <a:gd name="T2" fmla="*/ 745 w 909"/>
                <a:gd name="T3" fmla="*/ 0 h 1133"/>
                <a:gd name="T4" fmla="*/ 745 w 909"/>
                <a:gd name="T5" fmla="*/ 0 h 1133"/>
                <a:gd name="T6" fmla="*/ 909 w 909"/>
                <a:gd name="T7" fmla="*/ 148 h 1133"/>
                <a:gd name="T8" fmla="*/ 909 w 909"/>
                <a:gd name="T9" fmla="*/ 149 h 1133"/>
                <a:gd name="T10" fmla="*/ 909 w 909"/>
                <a:gd name="T11" fmla="*/ 1133 h 1133"/>
                <a:gd name="T12" fmla="*/ 870 w 909"/>
                <a:gd name="T13" fmla="*/ 1133 h 1133"/>
                <a:gd name="T14" fmla="*/ 870 w 909"/>
                <a:gd name="T15" fmla="*/ 149 h 1133"/>
                <a:gd name="T16" fmla="*/ 870 w 909"/>
                <a:gd name="T17" fmla="*/ 149 h 1133"/>
                <a:gd name="T18" fmla="*/ 745 w 909"/>
                <a:gd name="T19" fmla="*/ 38 h 1133"/>
                <a:gd name="T20" fmla="*/ 745 w 909"/>
                <a:gd name="T21" fmla="*/ 38 h 1133"/>
                <a:gd name="T22" fmla="*/ 0 w 909"/>
                <a:gd name="T23" fmla="*/ 38 h 1133"/>
                <a:gd name="T24" fmla="*/ 0 w 909"/>
                <a:gd name="T25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9" h="1133">
                  <a:moveTo>
                    <a:pt x="0" y="0"/>
                  </a:moveTo>
                  <a:cubicBezTo>
                    <a:pt x="745" y="0"/>
                    <a:pt x="745" y="0"/>
                    <a:pt x="74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849" y="0"/>
                    <a:pt x="903" y="49"/>
                    <a:pt x="909" y="148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133"/>
                    <a:pt x="909" y="1133"/>
                    <a:pt x="909" y="1133"/>
                  </a:cubicBezTo>
                  <a:cubicBezTo>
                    <a:pt x="870" y="1133"/>
                    <a:pt x="870" y="1133"/>
                    <a:pt x="870" y="1133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66" y="75"/>
                    <a:pt x="824" y="38"/>
                    <a:pt x="745" y="38"/>
                  </a:cubicBezTo>
                  <a:cubicBezTo>
                    <a:pt x="745" y="38"/>
                    <a:pt x="745" y="38"/>
                    <a:pt x="7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6" name="Freeform 12"/>
            <p:cNvSpPr/>
            <p:nvPr/>
          </p:nvSpPr>
          <p:spPr bwMode="auto">
            <a:xfrm>
              <a:off x="3486871" y="3078327"/>
              <a:ext cx="795416" cy="2065173"/>
            </a:xfrm>
            <a:custGeom>
              <a:avLst/>
              <a:gdLst>
                <a:gd name="T0" fmla="*/ 0 w 598"/>
                <a:gd name="T1" fmla="*/ 0 h 1552"/>
                <a:gd name="T2" fmla="*/ 435 w 598"/>
                <a:gd name="T3" fmla="*/ 0 h 1552"/>
                <a:gd name="T4" fmla="*/ 435 w 598"/>
                <a:gd name="T5" fmla="*/ 0 h 1552"/>
                <a:gd name="T6" fmla="*/ 598 w 598"/>
                <a:gd name="T7" fmla="*/ 148 h 1552"/>
                <a:gd name="T8" fmla="*/ 598 w 598"/>
                <a:gd name="T9" fmla="*/ 149 h 1552"/>
                <a:gd name="T10" fmla="*/ 598 w 598"/>
                <a:gd name="T11" fmla="*/ 1552 h 1552"/>
                <a:gd name="T12" fmla="*/ 560 w 598"/>
                <a:gd name="T13" fmla="*/ 1552 h 1552"/>
                <a:gd name="T14" fmla="*/ 560 w 598"/>
                <a:gd name="T15" fmla="*/ 149 h 1552"/>
                <a:gd name="T16" fmla="*/ 560 w 598"/>
                <a:gd name="T17" fmla="*/ 149 h 1552"/>
                <a:gd name="T18" fmla="*/ 435 w 598"/>
                <a:gd name="T19" fmla="*/ 38 h 1552"/>
                <a:gd name="T20" fmla="*/ 435 w 598"/>
                <a:gd name="T21" fmla="*/ 39 h 1552"/>
                <a:gd name="T22" fmla="*/ 0 w 598"/>
                <a:gd name="T23" fmla="*/ 39 h 1552"/>
                <a:gd name="T24" fmla="*/ 0 w 598"/>
                <a:gd name="T25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8" h="1552">
                  <a:moveTo>
                    <a:pt x="0" y="0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538" y="0"/>
                    <a:pt x="593" y="49"/>
                    <a:pt x="598" y="148"/>
                  </a:cubicBezTo>
                  <a:cubicBezTo>
                    <a:pt x="598" y="149"/>
                    <a:pt x="598" y="149"/>
                    <a:pt x="598" y="149"/>
                  </a:cubicBezTo>
                  <a:cubicBezTo>
                    <a:pt x="598" y="1552"/>
                    <a:pt x="598" y="1552"/>
                    <a:pt x="598" y="1552"/>
                  </a:cubicBezTo>
                  <a:cubicBezTo>
                    <a:pt x="560" y="1552"/>
                    <a:pt x="560" y="1552"/>
                    <a:pt x="560" y="1552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55" y="75"/>
                    <a:pt x="514" y="38"/>
                    <a:pt x="435" y="38"/>
                  </a:cubicBezTo>
                  <a:cubicBezTo>
                    <a:pt x="435" y="39"/>
                    <a:pt x="435" y="39"/>
                    <a:pt x="43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Freeform 13"/>
            <p:cNvSpPr/>
            <p:nvPr/>
          </p:nvSpPr>
          <p:spPr bwMode="auto">
            <a:xfrm>
              <a:off x="4563088" y="2221381"/>
              <a:ext cx="910645" cy="2922119"/>
            </a:xfrm>
            <a:custGeom>
              <a:avLst/>
              <a:gdLst>
                <a:gd name="T0" fmla="*/ 684 w 684"/>
                <a:gd name="T1" fmla="*/ 362 h 2196"/>
                <a:gd name="T2" fmla="*/ 163 w 684"/>
                <a:gd name="T3" fmla="*/ 362 h 2196"/>
                <a:gd name="T4" fmla="*/ 163 w 684"/>
                <a:gd name="T5" fmla="*/ 362 h 2196"/>
                <a:gd name="T6" fmla="*/ 38 w 684"/>
                <a:gd name="T7" fmla="*/ 405 h 2196"/>
                <a:gd name="T8" fmla="*/ 38 w 684"/>
                <a:gd name="T9" fmla="*/ 149 h 2196"/>
                <a:gd name="T10" fmla="*/ 38 w 684"/>
                <a:gd name="T11" fmla="*/ 149 h 2196"/>
                <a:gd name="T12" fmla="*/ 163 w 684"/>
                <a:gd name="T13" fmla="*/ 39 h 2196"/>
                <a:gd name="T14" fmla="*/ 163 w 684"/>
                <a:gd name="T15" fmla="*/ 39 h 2196"/>
                <a:gd name="T16" fmla="*/ 395 w 684"/>
                <a:gd name="T17" fmla="*/ 39 h 2196"/>
                <a:gd name="T18" fmla="*/ 395 w 684"/>
                <a:gd name="T19" fmla="*/ 0 h 2196"/>
                <a:gd name="T20" fmla="*/ 163 w 684"/>
                <a:gd name="T21" fmla="*/ 0 h 2196"/>
                <a:gd name="T22" fmla="*/ 163 w 684"/>
                <a:gd name="T23" fmla="*/ 0 h 2196"/>
                <a:gd name="T24" fmla="*/ 0 w 684"/>
                <a:gd name="T25" fmla="*/ 148 h 2196"/>
                <a:gd name="T26" fmla="*/ 0 w 684"/>
                <a:gd name="T27" fmla="*/ 149 h 2196"/>
                <a:gd name="T28" fmla="*/ 0 w 684"/>
                <a:gd name="T29" fmla="*/ 2196 h 2196"/>
                <a:gd name="T30" fmla="*/ 38 w 684"/>
                <a:gd name="T31" fmla="*/ 2196 h 2196"/>
                <a:gd name="T32" fmla="*/ 38 w 684"/>
                <a:gd name="T33" fmla="*/ 511 h 2196"/>
                <a:gd name="T34" fmla="*/ 38 w 684"/>
                <a:gd name="T35" fmla="*/ 511 h 2196"/>
                <a:gd name="T36" fmla="*/ 163 w 684"/>
                <a:gd name="T37" fmla="*/ 401 h 2196"/>
                <a:gd name="T38" fmla="*/ 163 w 684"/>
                <a:gd name="T39" fmla="*/ 401 h 2196"/>
                <a:gd name="T40" fmla="*/ 684 w 684"/>
                <a:gd name="T41" fmla="*/ 401 h 2196"/>
                <a:gd name="T42" fmla="*/ 684 w 684"/>
                <a:gd name="T43" fmla="*/ 362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4" h="2196">
                  <a:moveTo>
                    <a:pt x="684" y="362"/>
                  </a:moveTo>
                  <a:cubicBezTo>
                    <a:pt x="163" y="362"/>
                    <a:pt x="163" y="362"/>
                    <a:pt x="163" y="362"/>
                  </a:cubicBezTo>
                  <a:cubicBezTo>
                    <a:pt x="163" y="362"/>
                    <a:pt x="163" y="362"/>
                    <a:pt x="163" y="362"/>
                  </a:cubicBezTo>
                  <a:cubicBezTo>
                    <a:pt x="107" y="362"/>
                    <a:pt x="66" y="376"/>
                    <a:pt x="38" y="405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3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395" y="39"/>
                    <a:pt x="395" y="39"/>
                    <a:pt x="395" y="39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196"/>
                    <a:pt x="0" y="2196"/>
                    <a:pt x="0" y="2196"/>
                  </a:cubicBezTo>
                  <a:cubicBezTo>
                    <a:pt x="38" y="2196"/>
                    <a:pt x="38" y="2196"/>
                    <a:pt x="38" y="2196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43" y="437"/>
                    <a:pt x="84" y="400"/>
                    <a:pt x="163" y="401"/>
                  </a:cubicBezTo>
                  <a:cubicBezTo>
                    <a:pt x="163" y="401"/>
                    <a:pt x="163" y="401"/>
                    <a:pt x="163" y="401"/>
                  </a:cubicBezTo>
                  <a:cubicBezTo>
                    <a:pt x="684" y="401"/>
                    <a:pt x="684" y="401"/>
                    <a:pt x="684" y="401"/>
                  </a:cubicBezTo>
                  <a:cubicBezTo>
                    <a:pt x="684" y="362"/>
                    <a:pt x="684" y="362"/>
                    <a:pt x="684" y="362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8" name="Freeform 14"/>
            <p:cNvSpPr/>
            <p:nvPr/>
          </p:nvSpPr>
          <p:spPr bwMode="auto">
            <a:xfrm>
              <a:off x="4885282" y="3359128"/>
              <a:ext cx="1137747" cy="1784372"/>
            </a:xfrm>
            <a:custGeom>
              <a:avLst/>
              <a:gdLst>
                <a:gd name="T0" fmla="*/ 855 w 855"/>
                <a:gd name="T1" fmla="*/ 0 h 1341"/>
                <a:gd name="T2" fmla="*/ 163 w 855"/>
                <a:gd name="T3" fmla="*/ 0 h 1341"/>
                <a:gd name="T4" fmla="*/ 163 w 855"/>
                <a:gd name="T5" fmla="*/ 0 h 1341"/>
                <a:gd name="T6" fmla="*/ 0 w 855"/>
                <a:gd name="T7" fmla="*/ 148 h 1341"/>
                <a:gd name="T8" fmla="*/ 0 w 855"/>
                <a:gd name="T9" fmla="*/ 149 h 1341"/>
                <a:gd name="T10" fmla="*/ 0 w 855"/>
                <a:gd name="T11" fmla="*/ 1341 h 1341"/>
                <a:gd name="T12" fmla="*/ 38 w 855"/>
                <a:gd name="T13" fmla="*/ 1341 h 1341"/>
                <a:gd name="T14" fmla="*/ 38 w 855"/>
                <a:gd name="T15" fmla="*/ 149 h 1341"/>
                <a:gd name="T16" fmla="*/ 38 w 855"/>
                <a:gd name="T17" fmla="*/ 149 h 1341"/>
                <a:gd name="T18" fmla="*/ 163 w 855"/>
                <a:gd name="T19" fmla="*/ 39 h 1341"/>
                <a:gd name="T20" fmla="*/ 163 w 855"/>
                <a:gd name="T21" fmla="*/ 39 h 1341"/>
                <a:gd name="T22" fmla="*/ 855 w 855"/>
                <a:gd name="T23" fmla="*/ 39 h 1341"/>
                <a:gd name="T24" fmla="*/ 855 w 855"/>
                <a:gd name="T25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5" h="1341">
                  <a:moveTo>
                    <a:pt x="855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59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38" y="1341"/>
                    <a:pt x="38" y="1341"/>
                    <a:pt x="38" y="1341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2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855" y="39"/>
                    <a:pt x="855" y="39"/>
                    <a:pt x="855" y="39"/>
                  </a:cubicBezTo>
                  <a:cubicBezTo>
                    <a:pt x="855" y="0"/>
                    <a:pt x="855" y="0"/>
                    <a:pt x="855" y="0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Freeform 15"/>
            <p:cNvSpPr/>
            <p:nvPr/>
          </p:nvSpPr>
          <p:spPr bwMode="auto">
            <a:xfrm>
              <a:off x="4780121" y="4129932"/>
              <a:ext cx="825622" cy="1013568"/>
            </a:xfrm>
            <a:custGeom>
              <a:avLst/>
              <a:gdLst>
                <a:gd name="T0" fmla="*/ 620 w 620"/>
                <a:gd name="T1" fmla="*/ 1 h 762"/>
                <a:gd name="T2" fmla="*/ 163 w 620"/>
                <a:gd name="T3" fmla="*/ 1 h 762"/>
                <a:gd name="T4" fmla="*/ 163 w 620"/>
                <a:gd name="T5" fmla="*/ 1 h 762"/>
                <a:gd name="T6" fmla="*/ 0 w 620"/>
                <a:gd name="T7" fmla="*/ 149 h 762"/>
                <a:gd name="T8" fmla="*/ 0 w 620"/>
                <a:gd name="T9" fmla="*/ 150 h 762"/>
                <a:gd name="T10" fmla="*/ 0 w 620"/>
                <a:gd name="T11" fmla="*/ 762 h 762"/>
                <a:gd name="T12" fmla="*/ 39 w 620"/>
                <a:gd name="T13" fmla="*/ 762 h 762"/>
                <a:gd name="T14" fmla="*/ 39 w 620"/>
                <a:gd name="T15" fmla="*/ 150 h 762"/>
                <a:gd name="T16" fmla="*/ 38 w 620"/>
                <a:gd name="T17" fmla="*/ 150 h 762"/>
                <a:gd name="T18" fmla="*/ 163 w 620"/>
                <a:gd name="T19" fmla="*/ 39 h 762"/>
                <a:gd name="T20" fmla="*/ 163 w 620"/>
                <a:gd name="T21" fmla="*/ 39 h 762"/>
                <a:gd name="T22" fmla="*/ 620 w 620"/>
                <a:gd name="T23" fmla="*/ 39 h 762"/>
                <a:gd name="T24" fmla="*/ 620 w 620"/>
                <a:gd name="T25" fmla="*/ 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762">
                  <a:moveTo>
                    <a:pt x="620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60" y="0"/>
                    <a:pt x="5" y="50"/>
                    <a:pt x="0" y="14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762"/>
                    <a:pt x="0" y="762"/>
                    <a:pt x="0" y="762"/>
                  </a:cubicBezTo>
                  <a:cubicBezTo>
                    <a:pt x="39" y="762"/>
                    <a:pt x="39" y="762"/>
                    <a:pt x="39" y="762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3" y="76"/>
                    <a:pt x="84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1"/>
                    <a:pt x="620" y="1"/>
                    <a:pt x="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0" name="Freeform 16"/>
            <p:cNvSpPr/>
            <p:nvPr/>
          </p:nvSpPr>
          <p:spPr bwMode="auto">
            <a:xfrm>
              <a:off x="3627830" y="1823113"/>
              <a:ext cx="354637" cy="355756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Freeform 17"/>
            <p:cNvSpPr/>
            <p:nvPr/>
          </p:nvSpPr>
          <p:spPr bwMode="auto">
            <a:xfrm>
              <a:off x="5054210" y="2066996"/>
              <a:ext cx="355756" cy="353518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7" y="266"/>
                    <a:pt x="224" y="266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5411084" y="2550287"/>
              <a:ext cx="354637" cy="354637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3" name="Freeform 19"/>
            <p:cNvSpPr/>
            <p:nvPr/>
          </p:nvSpPr>
          <p:spPr bwMode="auto">
            <a:xfrm>
              <a:off x="5901087" y="3206981"/>
              <a:ext cx="353518" cy="354637"/>
            </a:xfrm>
            <a:custGeom>
              <a:avLst/>
              <a:gdLst>
                <a:gd name="T0" fmla="*/ 223 w 266"/>
                <a:gd name="T1" fmla="*/ 266 h 266"/>
                <a:gd name="T2" fmla="*/ 43 w 266"/>
                <a:gd name="T3" fmla="*/ 266 h 266"/>
                <a:gd name="T4" fmla="*/ 0 w 266"/>
                <a:gd name="T5" fmla="*/ 224 h 266"/>
                <a:gd name="T6" fmla="*/ 0 w 266"/>
                <a:gd name="T7" fmla="*/ 43 h 266"/>
                <a:gd name="T8" fmla="*/ 43 w 266"/>
                <a:gd name="T9" fmla="*/ 0 h 266"/>
                <a:gd name="T10" fmla="*/ 223 w 266"/>
                <a:gd name="T11" fmla="*/ 0 h 266"/>
                <a:gd name="T12" fmla="*/ 266 w 266"/>
                <a:gd name="T13" fmla="*/ 43 h 266"/>
                <a:gd name="T14" fmla="*/ 266 w 266"/>
                <a:gd name="T15" fmla="*/ 224 h 266"/>
                <a:gd name="T16" fmla="*/ 223 w 266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22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19" y="266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19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6"/>
                    <a:pt x="223" y="266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" name="Freeform 20"/>
            <p:cNvSpPr/>
            <p:nvPr/>
          </p:nvSpPr>
          <p:spPr bwMode="auto">
            <a:xfrm>
              <a:off x="5549807" y="3977785"/>
              <a:ext cx="354637" cy="353518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8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8" y="266"/>
                    <a:pt x="224" y="2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Freeform 21"/>
            <p:cNvSpPr/>
            <p:nvPr/>
          </p:nvSpPr>
          <p:spPr bwMode="auto">
            <a:xfrm>
              <a:off x="3157964" y="2269486"/>
              <a:ext cx="355756" cy="354637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Freeform 22"/>
            <p:cNvSpPr/>
            <p:nvPr/>
          </p:nvSpPr>
          <p:spPr bwMode="auto">
            <a:xfrm>
              <a:off x="3200476" y="2925061"/>
              <a:ext cx="355756" cy="355756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>
              <a:off x="2850314" y="3484425"/>
              <a:ext cx="354637" cy="354637"/>
            </a:xfrm>
            <a:custGeom>
              <a:avLst/>
              <a:gdLst>
                <a:gd name="T0" fmla="*/ 223 w 266"/>
                <a:gd name="T1" fmla="*/ 267 h 267"/>
                <a:gd name="T2" fmla="*/ 43 w 266"/>
                <a:gd name="T3" fmla="*/ 267 h 267"/>
                <a:gd name="T4" fmla="*/ 0 w 266"/>
                <a:gd name="T5" fmla="*/ 224 h 267"/>
                <a:gd name="T6" fmla="*/ 0 w 266"/>
                <a:gd name="T7" fmla="*/ 43 h 267"/>
                <a:gd name="T8" fmla="*/ 43 w 266"/>
                <a:gd name="T9" fmla="*/ 0 h 267"/>
                <a:gd name="T10" fmla="*/ 223 w 266"/>
                <a:gd name="T11" fmla="*/ 0 h 267"/>
                <a:gd name="T12" fmla="*/ 266 w 266"/>
                <a:gd name="T13" fmla="*/ 43 h 267"/>
                <a:gd name="T14" fmla="*/ 266 w 266"/>
                <a:gd name="T15" fmla="*/ 224 h 267"/>
                <a:gd name="T16" fmla="*/ 223 w 266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7">
                  <a:moveTo>
                    <a:pt x="223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20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7"/>
                    <a:pt x="223" y="267"/>
                  </a:cubicBezTo>
                  <a:close/>
                </a:path>
              </a:pathLst>
            </a:custGeom>
            <a:solidFill>
              <a:srgbClr val="E3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8" name="Freeform 24"/>
            <p:cNvSpPr>
              <a:spLocks noEditPoints="1"/>
            </p:cNvSpPr>
            <p:nvPr/>
          </p:nvSpPr>
          <p:spPr bwMode="auto">
            <a:xfrm>
              <a:off x="3466734" y="3814450"/>
              <a:ext cx="704799" cy="1329050"/>
            </a:xfrm>
            <a:custGeom>
              <a:avLst/>
              <a:gdLst>
                <a:gd name="T0" fmla="*/ 74 w 530"/>
                <a:gd name="T1" fmla="*/ 24 h 999"/>
                <a:gd name="T2" fmla="*/ 0 w 530"/>
                <a:gd name="T3" fmla="*/ 29 h 999"/>
                <a:gd name="T4" fmla="*/ 530 w 530"/>
                <a:gd name="T5" fmla="*/ 999 h 999"/>
                <a:gd name="T6" fmla="*/ 520 w 530"/>
                <a:gd name="T7" fmla="*/ 956 h 999"/>
                <a:gd name="T8" fmla="*/ 520 w 530"/>
                <a:gd name="T9" fmla="*/ 946 h 999"/>
                <a:gd name="T10" fmla="*/ 530 w 530"/>
                <a:gd name="T11" fmla="*/ 918 h 999"/>
                <a:gd name="T12" fmla="*/ 530 w 530"/>
                <a:gd name="T13" fmla="*/ 918 h 999"/>
                <a:gd name="T14" fmla="*/ 530 w 530"/>
                <a:gd name="T15" fmla="*/ 871 h 999"/>
                <a:gd name="T16" fmla="*/ 520 w 530"/>
                <a:gd name="T17" fmla="*/ 843 h 999"/>
                <a:gd name="T18" fmla="*/ 520 w 530"/>
                <a:gd name="T19" fmla="*/ 833 h 999"/>
                <a:gd name="T20" fmla="*/ 530 w 530"/>
                <a:gd name="T21" fmla="*/ 805 h 999"/>
                <a:gd name="T22" fmla="*/ 530 w 530"/>
                <a:gd name="T23" fmla="*/ 805 h 999"/>
                <a:gd name="T24" fmla="*/ 530 w 530"/>
                <a:gd name="T25" fmla="*/ 758 h 999"/>
                <a:gd name="T26" fmla="*/ 520 w 530"/>
                <a:gd name="T27" fmla="*/ 729 h 999"/>
                <a:gd name="T28" fmla="*/ 520 w 530"/>
                <a:gd name="T29" fmla="*/ 720 h 999"/>
                <a:gd name="T30" fmla="*/ 530 w 530"/>
                <a:gd name="T31" fmla="*/ 691 h 999"/>
                <a:gd name="T32" fmla="*/ 530 w 530"/>
                <a:gd name="T33" fmla="*/ 691 h 999"/>
                <a:gd name="T34" fmla="*/ 530 w 530"/>
                <a:gd name="T35" fmla="*/ 644 h 999"/>
                <a:gd name="T36" fmla="*/ 520 w 530"/>
                <a:gd name="T37" fmla="*/ 616 h 999"/>
                <a:gd name="T38" fmla="*/ 520 w 530"/>
                <a:gd name="T39" fmla="*/ 606 h 999"/>
                <a:gd name="T40" fmla="*/ 530 w 530"/>
                <a:gd name="T41" fmla="*/ 578 h 999"/>
                <a:gd name="T42" fmla="*/ 530 w 530"/>
                <a:gd name="T43" fmla="*/ 578 h 999"/>
                <a:gd name="T44" fmla="*/ 530 w 530"/>
                <a:gd name="T45" fmla="*/ 531 h 999"/>
                <a:gd name="T46" fmla="*/ 520 w 530"/>
                <a:gd name="T47" fmla="*/ 502 h 999"/>
                <a:gd name="T48" fmla="*/ 520 w 530"/>
                <a:gd name="T49" fmla="*/ 493 h 999"/>
                <a:gd name="T50" fmla="*/ 530 w 530"/>
                <a:gd name="T51" fmla="*/ 465 h 999"/>
                <a:gd name="T52" fmla="*/ 530 w 530"/>
                <a:gd name="T53" fmla="*/ 465 h 999"/>
                <a:gd name="T54" fmla="*/ 530 w 530"/>
                <a:gd name="T55" fmla="*/ 417 h 999"/>
                <a:gd name="T56" fmla="*/ 520 w 530"/>
                <a:gd name="T57" fmla="*/ 389 h 999"/>
                <a:gd name="T58" fmla="*/ 520 w 530"/>
                <a:gd name="T59" fmla="*/ 380 h 999"/>
                <a:gd name="T60" fmla="*/ 530 w 530"/>
                <a:gd name="T61" fmla="*/ 351 h 999"/>
                <a:gd name="T62" fmla="*/ 530 w 530"/>
                <a:gd name="T63" fmla="*/ 351 h 999"/>
                <a:gd name="T64" fmla="*/ 530 w 530"/>
                <a:gd name="T65" fmla="*/ 304 h 999"/>
                <a:gd name="T66" fmla="*/ 520 w 530"/>
                <a:gd name="T67" fmla="*/ 276 h 999"/>
                <a:gd name="T68" fmla="*/ 520 w 530"/>
                <a:gd name="T69" fmla="*/ 266 h 999"/>
                <a:gd name="T70" fmla="*/ 530 w 530"/>
                <a:gd name="T71" fmla="*/ 238 h 999"/>
                <a:gd name="T72" fmla="*/ 530 w 530"/>
                <a:gd name="T73" fmla="*/ 238 h 999"/>
                <a:gd name="T74" fmla="*/ 530 w 530"/>
                <a:gd name="T75" fmla="*/ 191 h 999"/>
                <a:gd name="T76" fmla="*/ 520 w 530"/>
                <a:gd name="T77" fmla="*/ 162 h 999"/>
                <a:gd name="T78" fmla="*/ 520 w 530"/>
                <a:gd name="T79" fmla="*/ 153 h 999"/>
                <a:gd name="T80" fmla="*/ 530 w 530"/>
                <a:gd name="T81" fmla="*/ 125 h 999"/>
                <a:gd name="T82" fmla="*/ 530 w 530"/>
                <a:gd name="T83" fmla="*/ 125 h 999"/>
                <a:gd name="T84" fmla="*/ 518 w 530"/>
                <a:gd name="T85" fmla="*/ 98 h 999"/>
                <a:gd name="T86" fmla="*/ 498 w 530"/>
                <a:gd name="T87" fmla="*/ 58 h 999"/>
                <a:gd name="T88" fmla="*/ 481 w 530"/>
                <a:gd name="T89" fmla="*/ 34 h 999"/>
                <a:gd name="T90" fmla="*/ 471 w 530"/>
                <a:gd name="T91" fmla="*/ 31 h 999"/>
                <a:gd name="T92" fmla="*/ 471 w 530"/>
                <a:gd name="T93" fmla="*/ 31 h 999"/>
                <a:gd name="T94" fmla="*/ 442 w 530"/>
                <a:gd name="T95" fmla="*/ 34 h 999"/>
                <a:gd name="T96" fmla="*/ 395 w 530"/>
                <a:gd name="T97" fmla="*/ 34 h 999"/>
                <a:gd name="T98" fmla="*/ 367 w 530"/>
                <a:gd name="T99" fmla="*/ 24 h 999"/>
                <a:gd name="T100" fmla="*/ 357 w 530"/>
                <a:gd name="T101" fmla="*/ 24 h 999"/>
                <a:gd name="T102" fmla="*/ 357 w 530"/>
                <a:gd name="T103" fmla="*/ 24 h 999"/>
                <a:gd name="T104" fmla="*/ 329 w 530"/>
                <a:gd name="T105" fmla="*/ 34 h 999"/>
                <a:gd name="T106" fmla="*/ 281 w 530"/>
                <a:gd name="T107" fmla="*/ 34 h 999"/>
                <a:gd name="T108" fmla="*/ 253 w 530"/>
                <a:gd name="T109" fmla="*/ 24 h 999"/>
                <a:gd name="T110" fmla="*/ 244 w 530"/>
                <a:gd name="T111" fmla="*/ 24 h 999"/>
                <a:gd name="T112" fmla="*/ 244 w 530"/>
                <a:gd name="T113" fmla="*/ 24 h 999"/>
                <a:gd name="T114" fmla="*/ 215 w 530"/>
                <a:gd name="T115" fmla="*/ 34 h 999"/>
                <a:gd name="T116" fmla="*/ 168 w 530"/>
                <a:gd name="T117" fmla="*/ 34 h 999"/>
                <a:gd name="T118" fmla="*/ 140 w 530"/>
                <a:gd name="T119" fmla="*/ 24 h 999"/>
                <a:gd name="T120" fmla="*/ 130 w 530"/>
                <a:gd name="T121" fmla="*/ 24 h 999"/>
                <a:gd name="T122" fmla="*/ 130 w 530"/>
                <a:gd name="T123" fmla="*/ 24 h 999"/>
                <a:gd name="T124" fmla="*/ 102 w 530"/>
                <a:gd name="T125" fmla="*/ 34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999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520" y="999"/>
                  </a:moveTo>
                  <a:cubicBezTo>
                    <a:pt x="520" y="984"/>
                    <a:pt x="520" y="984"/>
                    <a:pt x="520" y="984"/>
                  </a:cubicBezTo>
                  <a:cubicBezTo>
                    <a:pt x="530" y="984"/>
                    <a:pt x="530" y="984"/>
                    <a:pt x="530" y="984"/>
                  </a:cubicBezTo>
                  <a:cubicBezTo>
                    <a:pt x="530" y="999"/>
                    <a:pt x="530" y="999"/>
                    <a:pt x="530" y="999"/>
                  </a:cubicBezTo>
                  <a:cubicBezTo>
                    <a:pt x="520" y="999"/>
                    <a:pt x="520" y="999"/>
                    <a:pt x="520" y="999"/>
                  </a:cubicBezTo>
                  <a:close/>
                  <a:moveTo>
                    <a:pt x="530" y="975"/>
                  </a:moveTo>
                  <a:cubicBezTo>
                    <a:pt x="520" y="975"/>
                    <a:pt x="520" y="975"/>
                    <a:pt x="520" y="975"/>
                  </a:cubicBezTo>
                  <a:cubicBezTo>
                    <a:pt x="520" y="956"/>
                    <a:pt x="520" y="956"/>
                    <a:pt x="520" y="956"/>
                  </a:cubicBezTo>
                  <a:cubicBezTo>
                    <a:pt x="530" y="956"/>
                    <a:pt x="530" y="956"/>
                    <a:pt x="530" y="956"/>
                  </a:cubicBezTo>
                  <a:cubicBezTo>
                    <a:pt x="530" y="975"/>
                    <a:pt x="530" y="975"/>
                    <a:pt x="530" y="975"/>
                  </a:cubicBezTo>
                  <a:close/>
                  <a:moveTo>
                    <a:pt x="530" y="946"/>
                  </a:moveTo>
                  <a:cubicBezTo>
                    <a:pt x="520" y="946"/>
                    <a:pt x="520" y="946"/>
                    <a:pt x="520" y="946"/>
                  </a:cubicBezTo>
                  <a:cubicBezTo>
                    <a:pt x="520" y="928"/>
                    <a:pt x="520" y="928"/>
                    <a:pt x="520" y="928"/>
                  </a:cubicBezTo>
                  <a:cubicBezTo>
                    <a:pt x="530" y="928"/>
                    <a:pt x="530" y="928"/>
                    <a:pt x="530" y="928"/>
                  </a:cubicBezTo>
                  <a:cubicBezTo>
                    <a:pt x="530" y="946"/>
                    <a:pt x="530" y="946"/>
                    <a:pt x="530" y="946"/>
                  </a:cubicBezTo>
                  <a:close/>
                  <a:moveTo>
                    <a:pt x="530" y="918"/>
                  </a:moveTo>
                  <a:cubicBezTo>
                    <a:pt x="520" y="918"/>
                    <a:pt x="520" y="918"/>
                    <a:pt x="520" y="918"/>
                  </a:cubicBezTo>
                  <a:cubicBezTo>
                    <a:pt x="520" y="899"/>
                    <a:pt x="520" y="899"/>
                    <a:pt x="520" y="899"/>
                  </a:cubicBezTo>
                  <a:cubicBezTo>
                    <a:pt x="530" y="899"/>
                    <a:pt x="530" y="899"/>
                    <a:pt x="530" y="899"/>
                  </a:cubicBezTo>
                  <a:cubicBezTo>
                    <a:pt x="530" y="918"/>
                    <a:pt x="530" y="918"/>
                    <a:pt x="530" y="918"/>
                  </a:cubicBezTo>
                  <a:close/>
                  <a:moveTo>
                    <a:pt x="530" y="890"/>
                  </a:moveTo>
                  <a:cubicBezTo>
                    <a:pt x="520" y="890"/>
                    <a:pt x="520" y="890"/>
                    <a:pt x="520" y="890"/>
                  </a:cubicBezTo>
                  <a:cubicBezTo>
                    <a:pt x="520" y="871"/>
                    <a:pt x="520" y="871"/>
                    <a:pt x="520" y="871"/>
                  </a:cubicBezTo>
                  <a:cubicBezTo>
                    <a:pt x="530" y="871"/>
                    <a:pt x="530" y="871"/>
                    <a:pt x="530" y="871"/>
                  </a:cubicBezTo>
                  <a:cubicBezTo>
                    <a:pt x="530" y="890"/>
                    <a:pt x="530" y="890"/>
                    <a:pt x="530" y="890"/>
                  </a:cubicBezTo>
                  <a:close/>
                  <a:moveTo>
                    <a:pt x="530" y="861"/>
                  </a:moveTo>
                  <a:cubicBezTo>
                    <a:pt x="520" y="861"/>
                    <a:pt x="520" y="861"/>
                    <a:pt x="520" y="861"/>
                  </a:cubicBezTo>
                  <a:cubicBezTo>
                    <a:pt x="520" y="843"/>
                    <a:pt x="520" y="843"/>
                    <a:pt x="520" y="843"/>
                  </a:cubicBezTo>
                  <a:cubicBezTo>
                    <a:pt x="530" y="843"/>
                    <a:pt x="530" y="843"/>
                    <a:pt x="530" y="843"/>
                  </a:cubicBezTo>
                  <a:cubicBezTo>
                    <a:pt x="530" y="861"/>
                    <a:pt x="530" y="861"/>
                    <a:pt x="530" y="861"/>
                  </a:cubicBezTo>
                  <a:close/>
                  <a:moveTo>
                    <a:pt x="530" y="833"/>
                  </a:moveTo>
                  <a:cubicBezTo>
                    <a:pt x="520" y="833"/>
                    <a:pt x="520" y="833"/>
                    <a:pt x="520" y="833"/>
                  </a:cubicBezTo>
                  <a:cubicBezTo>
                    <a:pt x="520" y="814"/>
                    <a:pt x="520" y="814"/>
                    <a:pt x="520" y="814"/>
                  </a:cubicBezTo>
                  <a:cubicBezTo>
                    <a:pt x="530" y="814"/>
                    <a:pt x="530" y="814"/>
                    <a:pt x="530" y="814"/>
                  </a:cubicBezTo>
                  <a:cubicBezTo>
                    <a:pt x="530" y="833"/>
                    <a:pt x="530" y="833"/>
                    <a:pt x="530" y="833"/>
                  </a:cubicBezTo>
                  <a:close/>
                  <a:moveTo>
                    <a:pt x="530" y="805"/>
                  </a:moveTo>
                  <a:cubicBezTo>
                    <a:pt x="520" y="805"/>
                    <a:pt x="520" y="805"/>
                    <a:pt x="520" y="805"/>
                  </a:cubicBezTo>
                  <a:cubicBezTo>
                    <a:pt x="520" y="786"/>
                    <a:pt x="520" y="786"/>
                    <a:pt x="520" y="786"/>
                  </a:cubicBezTo>
                  <a:cubicBezTo>
                    <a:pt x="530" y="786"/>
                    <a:pt x="530" y="786"/>
                    <a:pt x="530" y="786"/>
                  </a:cubicBezTo>
                  <a:cubicBezTo>
                    <a:pt x="530" y="805"/>
                    <a:pt x="530" y="805"/>
                    <a:pt x="530" y="805"/>
                  </a:cubicBezTo>
                  <a:close/>
                  <a:moveTo>
                    <a:pt x="530" y="776"/>
                  </a:moveTo>
                  <a:cubicBezTo>
                    <a:pt x="520" y="776"/>
                    <a:pt x="520" y="776"/>
                    <a:pt x="520" y="776"/>
                  </a:cubicBezTo>
                  <a:cubicBezTo>
                    <a:pt x="520" y="758"/>
                    <a:pt x="520" y="758"/>
                    <a:pt x="520" y="758"/>
                  </a:cubicBezTo>
                  <a:cubicBezTo>
                    <a:pt x="530" y="758"/>
                    <a:pt x="530" y="758"/>
                    <a:pt x="530" y="758"/>
                  </a:cubicBezTo>
                  <a:cubicBezTo>
                    <a:pt x="530" y="776"/>
                    <a:pt x="530" y="776"/>
                    <a:pt x="530" y="776"/>
                  </a:cubicBezTo>
                  <a:close/>
                  <a:moveTo>
                    <a:pt x="530" y="748"/>
                  </a:moveTo>
                  <a:cubicBezTo>
                    <a:pt x="520" y="748"/>
                    <a:pt x="520" y="748"/>
                    <a:pt x="520" y="748"/>
                  </a:cubicBezTo>
                  <a:cubicBezTo>
                    <a:pt x="520" y="729"/>
                    <a:pt x="520" y="729"/>
                    <a:pt x="520" y="729"/>
                  </a:cubicBezTo>
                  <a:cubicBezTo>
                    <a:pt x="530" y="729"/>
                    <a:pt x="530" y="729"/>
                    <a:pt x="530" y="729"/>
                  </a:cubicBezTo>
                  <a:cubicBezTo>
                    <a:pt x="530" y="748"/>
                    <a:pt x="530" y="748"/>
                    <a:pt x="530" y="748"/>
                  </a:cubicBezTo>
                  <a:close/>
                  <a:moveTo>
                    <a:pt x="530" y="720"/>
                  </a:moveTo>
                  <a:cubicBezTo>
                    <a:pt x="520" y="720"/>
                    <a:pt x="520" y="720"/>
                    <a:pt x="520" y="720"/>
                  </a:cubicBezTo>
                  <a:cubicBezTo>
                    <a:pt x="520" y="701"/>
                    <a:pt x="520" y="701"/>
                    <a:pt x="520" y="701"/>
                  </a:cubicBezTo>
                  <a:cubicBezTo>
                    <a:pt x="530" y="701"/>
                    <a:pt x="530" y="701"/>
                    <a:pt x="530" y="701"/>
                  </a:cubicBezTo>
                  <a:cubicBezTo>
                    <a:pt x="530" y="720"/>
                    <a:pt x="530" y="720"/>
                    <a:pt x="530" y="720"/>
                  </a:cubicBezTo>
                  <a:close/>
                  <a:moveTo>
                    <a:pt x="530" y="691"/>
                  </a:moveTo>
                  <a:cubicBezTo>
                    <a:pt x="520" y="691"/>
                    <a:pt x="520" y="691"/>
                    <a:pt x="520" y="691"/>
                  </a:cubicBezTo>
                  <a:cubicBezTo>
                    <a:pt x="520" y="673"/>
                    <a:pt x="520" y="673"/>
                    <a:pt x="520" y="673"/>
                  </a:cubicBezTo>
                  <a:cubicBezTo>
                    <a:pt x="530" y="673"/>
                    <a:pt x="530" y="673"/>
                    <a:pt x="530" y="673"/>
                  </a:cubicBezTo>
                  <a:cubicBezTo>
                    <a:pt x="530" y="691"/>
                    <a:pt x="530" y="691"/>
                    <a:pt x="530" y="691"/>
                  </a:cubicBezTo>
                  <a:close/>
                  <a:moveTo>
                    <a:pt x="530" y="663"/>
                  </a:moveTo>
                  <a:cubicBezTo>
                    <a:pt x="520" y="663"/>
                    <a:pt x="520" y="663"/>
                    <a:pt x="520" y="663"/>
                  </a:cubicBezTo>
                  <a:cubicBezTo>
                    <a:pt x="520" y="644"/>
                    <a:pt x="520" y="644"/>
                    <a:pt x="520" y="644"/>
                  </a:cubicBezTo>
                  <a:cubicBezTo>
                    <a:pt x="530" y="644"/>
                    <a:pt x="530" y="644"/>
                    <a:pt x="530" y="644"/>
                  </a:cubicBezTo>
                  <a:cubicBezTo>
                    <a:pt x="530" y="663"/>
                    <a:pt x="530" y="663"/>
                    <a:pt x="530" y="663"/>
                  </a:cubicBezTo>
                  <a:close/>
                  <a:moveTo>
                    <a:pt x="530" y="635"/>
                  </a:moveTo>
                  <a:cubicBezTo>
                    <a:pt x="520" y="635"/>
                    <a:pt x="520" y="635"/>
                    <a:pt x="520" y="635"/>
                  </a:cubicBezTo>
                  <a:cubicBezTo>
                    <a:pt x="520" y="616"/>
                    <a:pt x="520" y="616"/>
                    <a:pt x="520" y="616"/>
                  </a:cubicBezTo>
                  <a:cubicBezTo>
                    <a:pt x="530" y="616"/>
                    <a:pt x="530" y="616"/>
                    <a:pt x="530" y="616"/>
                  </a:cubicBezTo>
                  <a:cubicBezTo>
                    <a:pt x="530" y="635"/>
                    <a:pt x="530" y="635"/>
                    <a:pt x="530" y="635"/>
                  </a:cubicBezTo>
                  <a:close/>
                  <a:moveTo>
                    <a:pt x="530" y="606"/>
                  </a:moveTo>
                  <a:cubicBezTo>
                    <a:pt x="520" y="606"/>
                    <a:pt x="520" y="606"/>
                    <a:pt x="520" y="606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30" y="588"/>
                    <a:pt x="530" y="588"/>
                    <a:pt x="530" y="588"/>
                  </a:cubicBezTo>
                  <a:cubicBezTo>
                    <a:pt x="530" y="606"/>
                    <a:pt x="530" y="606"/>
                    <a:pt x="530" y="606"/>
                  </a:cubicBezTo>
                  <a:close/>
                  <a:moveTo>
                    <a:pt x="530" y="578"/>
                  </a:moveTo>
                  <a:cubicBezTo>
                    <a:pt x="520" y="578"/>
                    <a:pt x="520" y="578"/>
                    <a:pt x="520" y="578"/>
                  </a:cubicBezTo>
                  <a:cubicBezTo>
                    <a:pt x="520" y="559"/>
                    <a:pt x="520" y="559"/>
                    <a:pt x="520" y="559"/>
                  </a:cubicBezTo>
                  <a:cubicBezTo>
                    <a:pt x="530" y="559"/>
                    <a:pt x="530" y="559"/>
                    <a:pt x="530" y="559"/>
                  </a:cubicBezTo>
                  <a:cubicBezTo>
                    <a:pt x="530" y="578"/>
                    <a:pt x="530" y="578"/>
                    <a:pt x="530" y="578"/>
                  </a:cubicBezTo>
                  <a:close/>
                  <a:moveTo>
                    <a:pt x="530" y="550"/>
                  </a:moveTo>
                  <a:cubicBezTo>
                    <a:pt x="520" y="550"/>
                    <a:pt x="520" y="550"/>
                    <a:pt x="520" y="550"/>
                  </a:cubicBezTo>
                  <a:cubicBezTo>
                    <a:pt x="520" y="531"/>
                    <a:pt x="520" y="531"/>
                    <a:pt x="520" y="531"/>
                  </a:cubicBezTo>
                  <a:cubicBezTo>
                    <a:pt x="530" y="531"/>
                    <a:pt x="530" y="531"/>
                    <a:pt x="530" y="531"/>
                  </a:cubicBezTo>
                  <a:cubicBezTo>
                    <a:pt x="530" y="550"/>
                    <a:pt x="530" y="550"/>
                    <a:pt x="530" y="550"/>
                  </a:cubicBezTo>
                  <a:close/>
                  <a:moveTo>
                    <a:pt x="530" y="521"/>
                  </a:moveTo>
                  <a:cubicBezTo>
                    <a:pt x="520" y="521"/>
                    <a:pt x="520" y="521"/>
                    <a:pt x="520" y="521"/>
                  </a:cubicBezTo>
                  <a:cubicBezTo>
                    <a:pt x="520" y="502"/>
                    <a:pt x="520" y="502"/>
                    <a:pt x="520" y="502"/>
                  </a:cubicBezTo>
                  <a:cubicBezTo>
                    <a:pt x="530" y="502"/>
                    <a:pt x="530" y="502"/>
                    <a:pt x="530" y="502"/>
                  </a:cubicBezTo>
                  <a:cubicBezTo>
                    <a:pt x="530" y="521"/>
                    <a:pt x="530" y="521"/>
                    <a:pt x="530" y="521"/>
                  </a:cubicBezTo>
                  <a:close/>
                  <a:moveTo>
                    <a:pt x="530" y="493"/>
                  </a:moveTo>
                  <a:cubicBezTo>
                    <a:pt x="520" y="493"/>
                    <a:pt x="520" y="493"/>
                    <a:pt x="520" y="49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30" y="474"/>
                    <a:pt x="530" y="474"/>
                    <a:pt x="530" y="474"/>
                  </a:cubicBezTo>
                  <a:cubicBezTo>
                    <a:pt x="530" y="493"/>
                    <a:pt x="530" y="493"/>
                    <a:pt x="530" y="493"/>
                  </a:cubicBezTo>
                  <a:close/>
                  <a:moveTo>
                    <a:pt x="530" y="465"/>
                  </a:moveTo>
                  <a:cubicBezTo>
                    <a:pt x="520" y="465"/>
                    <a:pt x="520" y="465"/>
                    <a:pt x="520" y="465"/>
                  </a:cubicBezTo>
                  <a:cubicBezTo>
                    <a:pt x="520" y="446"/>
                    <a:pt x="520" y="446"/>
                    <a:pt x="520" y="446"/>
                  </a:cubicBezTo>
                  <a:cubicBezTo>
                    <a:pt x="530" y="446"/>
                    <a:pt x="530" y="446"/>
                    <a:pt x="530" y="446"/>
                  </a:cubicBezTo>
                  <a:cubicBezTo>
                    <a:pt x="530" y="465"/>
                    <a:pt x="530" y="465"/>
                    <a:pt x="530" y="465"/>
                  </a:cubicBezTo>
                  <a:close/>
                  <a:moveTo>
                    <a:pt x="530" y="436"/>
                  </a:moveTo>
                  <a:cubicBezTo>
                    <a:pt x="520" y="436"/>
                    <a:pt x="520" y="436"/>
                    <a:pt x="520" y="436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30" y="417"/>
                    <a:pt x="530" y="417"/>
                    <a:pt x="530" y="417"/>
                  </a:cubicBezTo>
                  <a:cubicBezTo>
                    <a:pt x="530" y="436"/>
                    <a:pt x="530" y="436"/>
                    <a:pt x="530" y="436"/>
                  </a:cubicBezTo>
                  <a:close/>
                  <a:moveTo>
                    <a:pt x="530" y="408"/>
                  </a:moveTo>
                  <a:cubicBezTo>
                    <a:pt x="520" y="408"/>
                    <a:pt x="520" y="408"/>
                    <a:pt x="520" y="408"/>
                  </a:cubicBezTo>
                  <a:cubicBezTo>
                    <a:pt x="520" y="389"/>
                    <a:pt x="520" y="389"/>
                    <a:pt x="520" y="389"/>
                  </a:cubicBezTo>
                  <a:cubicBezTo>
                    <a:pt x="530" y="389"/>
                    <a:pt x="530" y="389"/>
                    <a:pt x="530" y="389"/>
                  </a:cubicBezTo>
                  <a:cubicBezTo>
                    <a:pt x="530" y="408"/>
                    <a:pt x="530" y="408"/>
                    <a:pt x="530" y="408"/>
                  </a:cubicBezTo>
                  <a:close/>
                  <a:moveTo>
                    <a:pt x="530" y="380"/>
                  </a:moveTo>
                  <a:cubicBezTo>
                    <a:pt x="520" y="380"/>
                    <a:pt x="520" y="380"/>
                    <a:pt x="520" y="380"/>
                  </a:cubicBezTo>
                  <a:cubicBezTo>
                    <a:pt x="520" y="361"/>
                    <a:pt x="520" y="361"/>
                    <a:pt x="520" y="361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30" y="380"/>
                    <a:pt x="530" y="380"/>
                    <a:pt x="530" y="380"/>
                  </a:cubicBezTo>
                  <a:close/>
                  <a:moveTo>
                    <a:pt x="530" y="351"/>
                  </a:moveTo>
                  <a:cubicBezTo>
                    <a:pt x="520" y="351"/>
                    <a:pt x="520" y="351"/>
                    <a:pt x="520" y="351"/>
                  </a:cubicBezTo>
                  <a:cubicBezTo>
                    <a:pt x="520" y="332"/>
                    <a:pt x="520" y="332"/>
                    <a:pt x="520" y="332"/>
                  </a:cubicBezTo>
                  <a:cubicBezTo>
                    <a:pt x="530" y="332"/>
                    <a:pt x="530" y="332"/>
                    <a:pt x="530" y="332"/>
                  </a:cubicBezTo>
                  <a:cubicBezTo>
                    <a:pt x="530" y="351"/>
                    <a:pt x="530" y="351"/>
                    <a:pt x="530" y="351"/>
                  </a:cubicBezTo>
                  <a:close/>
                  <a:moveTo>
                    <a:pt x="530" y="323"/>
                  </a:moveTo>
                  <a:cubicBezTo>
                    <a:pt x="520" y="323"/>
                    <a:pt x="520" y="323"/>
                    <a:pt x="520" y="323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30" y="304"/>
                    <a:pt x="530" y="304"/>
                    <a:pt x="530" y="304"/>
                  </a:cubicBezTo>
                  <a:cubicBezTo>
                    <a:pt x="530" y="323"/>
                    <a:pt x="530" y="323"/>
                    <a:pt x="530" y="323"/>
                  </a:cubicBezTo>
                  <a:close/>
                  <a:moveTo>
                    <a:pt x="530" y="295"/>
                  </a:moveTo>
                  <a:cubicBezTo>
                    <a:pt x="520" y="295"/>
                    <a:pt x="520" y="295"/>
                    <a:pt x="520" y="295"/>
                  </a:cubicBezTo>
                  <a:cubicBezTo>
                    <a:pt x="520" y="276"/>
                    <a:pt x="520" y="276"/>
                    <a:pt x="520" y="276"/>
                  </a:cubicBezTo>
                  <a:cubicBezTo>
                    <a:pt x="530" y="276"/>
                    <a:pt x="530" y="276"/>
                    <a:pt x="530" y="276"/>
                  </a:cubicBezTo>
                  <a:cubicBezTo>
                    <a:pt x="530" y="295"/>
                    <a:pt x="530" y="295"/>
                    <a:pt x="530" y="295"/>
                  </a:cubicBezTo>
                  <a:close/>
                  <a:moveTo>
                    <a:pt x="530" y="266"/>
                  </a:moveTo>
                  <a:cubicBezTo>
                    <a:pt x="520" y="266"/>
                    <a:pt x="520" y="266"/>
                    <a:pt x="520" y="266"/>
                  </a:cubicBezTo>
                  <a:cubicBezTo>
                    <a:pt x="520" y="247"/>
                    <a:pt x="520" y="247"/>
                    <a:pt x="520" y="247"/>
                  </a:cubicBezTo>
                  <a:cubicBezTo>
                    <a:pt x="530" y="247"/>
                    <a:pt x="530" y="247"/>
                    <a:pt x="530" y="247"/>
                  </a:cubicBezTo>
                  <a:cubicBezTo>
                    <a:pt x="530" y="266"/>
                    <a:pt x="530" y="266"/>
                    <a:pt x="530" y="266"/>
                  </a:cubicBezTo>
                  <a:close/>
                  <a:moveTo>
                    <a:pt x="530" y="238"/>
                  </a:moveTo>
                  <a:cubicBezTo>
                    <a:pt x="520" y="238"/>
                    <a:pt x="520" y="238"/>
                    <a:pt x="520" y="238"/>
                  </a:cubicBezTo>
                  <a:cubicBezTo>
                    <a:pt x="520" y="219"/>
                    <a:pt x="520" y="219"/>
                    <a:pt x="520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530" y="238"/>
                    <a:pt x="530" y="238"/>
                    <a:pt x="530" y="238"/>
                  </a:cubicBezTo>
                  <a:close/>
                  <a:moveTo>
                    <a:pt x="530" y="210"/>
                  </a:moveTo>
                  <a:cubicBezTo>
                    <a:pt x="520" y="210"/>
                    <a:pt x="520" y="210"/>
                    <a:pt x="520" y="210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210"/>
                    <a:pt x="530" y="210"/>
                    <a:pt x="530" y="210"/>
                  </a:cubicBezTo>
                  <a:close/>
                  <a:moveTo>
                    <a:pt x="530" y="181"/>
                  </a:moveTo>
                  <a:cubicBezTo>
                    <a:pt x="520" y="181"/>
                    <a:pt x="520" y="181"/>
                    <a:pt x="520" y="181"/>
                  </a:cubicBezTo>
                  <a:cubicBezTo>
                    <a:pt x="520" y="162"/>
                    <a:pt x="520" y="162"/>
                    <a:pt x="520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153"/>
                  </a:moveTo>
                  <a:cubicBezTo>
                    <a:pt x="520" y="153"/>
                    <a:pt x="520" y="153"/>
                    <a:pt x="520" y="153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25"/>
                  </a:moveTo>
                  <a:cubicBezTo>
                    <a:pt x="520" y="125"/>
                    <a:pt x="520" y="125"/>
                    <a:pt x="520" y="125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5"/>
                    <a:pt x="530" y="125"/>
                    <a:pt x="530" y="125"/>
                  </a:cubicBezTo>
                  <a:close/>
                  <a:moveTo>
                    <a:pt x="527" y="96"/>
                  </a:moveTo>
                  <a:cubicBezTo>
                    <a:pt x="521" y="77"/>
                    <a:pt x="521" y="77"/>
                    <a:pt x="521" y="77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6"/>
                    <a:pt x="517" y="92"/>
                    <a:pt x="518" y="98"/>
                  </a:cubicBezTo>
                  <a:cubicBezTo>
                    <a:pt x="527" y="96"/>
                    <a:pt x="527" y="96"/>
                    <a:pt x="527" y="96"/>
                  </a:cubicBezTo>
                  <a:close/>
                  <a:moveTo>
                    <a:pt x="517" y="68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8"/>
                    <a:pt x="517" y="68"/>
                    <a:pt x="517" y="68"/>
                  </a:cubicBezTo>
                  <a:close/>
                  <a:moveTo>
                    <a:pt x="498" y="45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3"/>
                    <a:pt x="477" y="43"/>
                    <a:pt x="477" y="43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5"/>
                    <a:pt x="498" y="45"/>
                    <a:pt x="498" y="45"/>
                  </a:cubicBezTo>
                  <a:close/>
                  <a:moveTo>
                    <a:pt x="471" y="31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71" y="31"/>
                    <a:pt x="471" y="31"/>
                    <a:pt x="471" y="31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4"/>
                    <a:pt x="423" y="34"/>
                    <a:pt x="423" y="34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414" y="34"/>
                    <a:pt x="414" y="34"/>
                    <a:pt x="414" y="34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4"/>
                    <a:pt x="367" y="34"/>
                    <a:pt x="367" y="34"/>
                  </a:cubicBezTo>
                  <a:cubicBezTo>
                    <a:pt x="385" y="34"/>
                    <a:pt x="385" y="34"/>
                    <a:pt x="385" y="34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4"/>
                    <a:pt x="338" y="34"/>
                    <a:pt x="338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00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4"/>
                    <a:pt x="253" y="34"/>
                    <a:pt x="253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15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30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9" name="Freeform 25"/>
            <p:cNvSpPr>
              <a:spLocks noEditPoints="1"/>
            </p:cNvSpPr>
            <p:nvPr/>
          </p:nvSpPr>
          <p:spPr bwMode="auto">
            <a:xfrm>
              <a:off x="3382829" y="2775151"/>
              <a:ext cx="704799" cy="277445"/>
            </a:xfrm>
            <a:custGeom>
              <a:avLst/>
              <a:gdLst>
                <a:gd name="T0" fmla="*/ 83 w 530"/>
                <a:gd name="T1" fmla="*/ 24 h 209"/>
                <a:gd name="T2" fmla="*/ 102 w 530"/>
                <a:gd name="T3" fmla="*/ 33 h 209"/>
                <a:gd name="T4" fmla="*/ 130 w 530"/>
                <a:gd name="T5" fmla="*/ 24 h 209"/>
                <a:gd name="T6" fmla="*/ 112 w 530"/>
                <a:gd name="T7" fmla="*/ 33 h 209"/>
                <a:gd name="T8" fmla="*/ 130 w 530"/>
                <a:gd name="T9" fmla="*/ 24 h 209"/>
                <a:gd name="T10" fmla="*/ 140 w 530"/>
                <a:gd name="T11" fmla="*/ 24 h 209"/>
                <a:gd name="T12" fmla="*/ 159 w 530"/>
                <a:gd name="T13" fmla="*/ 33 h 209"/>
                <a:gd name="T14" fmla="*/ 187 w 530"/>
                <a:gd name="T15" fmla="*/ 24 h 209"/>
                <a:gd name="T16" fmla="*/ 168 w 530"/>
                <a:gd name="T17" fmla="*/ 33 h 209"/>
                <a:gd name="T18" fmla="*/ 187 w 530"/>
                <a:gd name="T19" fmla="*/ 24 h 209"/>
                <a:gd name="T20" fmla="*/ 197 w 530"/>
                <a:gd name="T21" fmla="*/ 24 h 209"/>
                <a:gd name="T22" fmla="*/ 215 w 530"/>
                <a:gd name="T23" fmla="*/ 33 h 209"/>
                <a:gd name="T24" fmla="*/ 244 w 530"/>
                <a:gd name="T25" fmla="*/ 24 h 209"/>
                <a:gd name="T26" fmla="*/ 225 w 530"/>
                <a:gd name="T27" fmla="*/ 33 h 209"/>
                <a:gd name="T28" fmla="*/ 244 w 530"/>
                <a:gd name="T29" fmla="*/ 24 h 209"/>
                <a:gd name="T30" fmla="*/ 253 w 530"/>
                <a:gd name="T31" fmla="*/ 24 h 209"/>
                <a:gd name="T32" fmla="*/ 272 w 530"/>
                <a:gd name="T33" fmla="*/ 33 h 209"/>
                <a:gd name="T34" fmla="*/ 300 w 530"/>
                <a:gd name="T35" fmla="*/ 24 h 209"/>
                <a:gd name="T36" fmla="*/ 282 w 530"/>
                <a:gd name="T37" fmla="*/ 33 h 209"/>
                <a:gd name="T38" fmla="*/ 300 w 530"/>
                <a:gd name="T39" fmla="*/ 24 h 209"/>
                <a:gd name="T40" fmla="*/ 310 w 530"/>
                <a:gd name="T41" fmla="*/ 24 h 209"/>
                <a:gd name="T42" fmla="*/ 329 w 530"/>
                <a:gd name="T43" fmla="*/ 33 h 209"/>
                <a:gd name="T44" fmla="*/ 357 w 530"/>
                <a:gd name="T45" fmla="*/ 24 h 209"/>
                <a:gd name="T46" fmla="*/ 338 w 530"/>
                <a:gd name="T47" fmla="*/ 33 h 209"/>
                <a:gd name="T48" fmla="*/ 357 w 530"/>
                <a:gd name="T49" fmla="*/ 24 h 209"/>
                <a:gd name="T50" fmla="*/ 367 w 530"/>
                <a:gd name="T51" fmla="*/ 24 h 209"/>
                <a:gd name="T52" fmla="*/ 385 w 530"/>
                <a:gd name="T53" fmla="*/ 33 h 209"/>
                <a:gd name="T54" fmla="*/ 414 w 530"/>
                <a:gd name="T55" fmla="*/ 24 h 209"/>
                <a:gd name="T56" fmla="*/ 395 w 530"/>
                <a:gd name="T57" fmla="*/ 33 h 209"/>
                <a:gd name="T58" fmla="*/ 414 w 530"/>
                <a:gd name="T59" fmla="*/ 24 h 209"/>
                <a:gd name="T60" fmla="*/ 423 w 530"/>
                <a:gd name="T61" fmla="*/ 24 h 209"/>
                <a:gd name="T62" fmla="*/ 442 w 530"/>
                <a:gd name="T63" fmla="*/ 34 h 209"/>
                <a:gd name="T64" fmla="*/ 471 w 530"/>
                <a:gd name="T65" fmla="*/ 30 h 209"/>
                <a:gd name="T66" fmla="*/ 451 w 530"/>
                <a:gd name="T67" fmla="*/ 35 h 209"/>
                <a:gd name="T68" fmla="*/ 471 w 530"/>
                <a:gd name="T69" fmla="*/ 30 h 209"/>
                <a:gd name="T70" fmla="*/ 481 w 530"/>
                <a:gd name="T71" fmla="*/ 34 h 209"/>
                <a:gd name="T72" fmla="*/ 492 w 530"/>
                <a:gd name="T73" fmla="*/ 52 h 209"/>
                <a:gd name="T74" fmla="*/ 517 w 530"/>
                <a:gd name="T75" fmla="*/ 67 h 209"/>
                <a:gd name="T76" fmla="*/ 498 w 530"/>
                <a:gd name="T77" fmla="*/ 58 h 209"/>
                <a:gd name="T78" fmla="*/ 517 w 530"/>
                <a:gd name="T79" fmla="*/ 67 h 209"/>
                <a:gd name="T80" fmla="*/ 521 w 530"/>
                <a:gd name="T81" fmla="*/ 76 h 209"/>
                <a:gd name="T82" fmla="*/ 518 w 530"/>
                <a:gd name="T83" fmla="*/ 97 h 209"/>
                <a:gd name="T84" fmla="*/ 530 w 530"/>
                <a:gd name="T85" fmla="*/ 124 h 209"/>
                <a:gd name="T86" fmla="*/ 519 w 530"/>
                <a:gd name="T87" fmla="*/ 106 h 209"/>
                <a:gd name="T88" fmla="*/ 530 w 530"/>
                <a:gd name="T89" fmla="*/ 124 h 209"/>
                <a:gd name="T90" fmla="*/ 521 w 530"/>
                <a:gd name="T91" fmla="*/ 153 h 209"/>
                <a:gd name="T92" fmla="*/ 530 w 530"/>
                <a:gd name="T93" fmla="*/ 134 h 209"/>
                <a:gd name="T94" fmla="*/ 530 w 530"/>
                <a:gd name="T95" fmla="*/ 181 h 209"/>
                <a:gd name="T96" fmla="*/ 521 w 530"/>
                <a:gd name="T97" fmla="*/ 162 h 209"/>
                <a:gd name="T98" fmla="*/ 530 w 530"/>
                <a:gd name="T99" fmla="*/ 181 h 209"/>
                <a:gd name="T100" fmla="*/ 521 w 530"/>
                <a:gd name="T101" fmla="*/ 209 h 209"/>
                <a:gd name="T102" fmla="*/ 530 w 530"/>
                <a:gd name="T103" fmla="*/ 190 h 209"/>
                <a:gd name="T104" fmla="*/ 0 w 530"/>
                <a:gd name="T105" fmla="*/ 29 h 209"/>
                <a:gd name="T106" fmla="*/ 58 w 530"/>
                <a:gd name="T107" fmla="*/ 24 h 209"/>
                <a:gd name="T108" fmla="*/ 74 w 530"/>
                <a:gd name="T109" fmla="*/ 33 h 209"/>
                <a:gd name="T110" fmla="*/ 58 w 530"/>
                <a:gd name="T111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0" h="209"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30" y="24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215" y="24"/>
                  </a:moveTo>
                  <a:cubicBezTo>
                    <a:pt x="197" y="24"/>
                    <a:pt x="197" y="24"/>
                    <a:pt x="197" y="24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300" y="24"/>
                  </a:moveTo>
                  <a:cubicBezTo>
                    <a:pt x="282" y="24"/>
                    <a:pt x="282" y="24"/>
                    <a:pt x="282" y="24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3"/>
                    <a:pt x="310" y="33"/>
                    <a:pt x="310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3"/>
                    <a:pt x="338" y="33"/>
                    <a:pt x="338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414" y="33"/>
                    <a:pt x="414" y="33"/>
                    <a:pt x="414" y="33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71" y="30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5"/>
                    <a:pt x="451" y="35"/>
                    <a:pt x="451" y="35"/>
                  </a:cubicBezTo>
                  <a:cubicBezTo>
                    <a:pt x="468" y="39"/>
                    <a:pt x="468" y="39"/>
                    <a:pt x="468" y="39"/>
                  </a:cubicBezTo>
                  <a:cubicBezTo>
                    <a:pt x="471" y="30"/>
                    <a:pt x="471" y="30"/>
                    <a:pt x="471" y="30"/>
                  </a:cubicBezTo>
                  <a:close/>
                  <a:moveTo>
                    <a:pt x="498" y="44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4"/>
                    <a:pt x="498" y="44"/>
                    <a:pt x="498" y="44"/>
                  </a:cubicBezTo>
                  <a:close/>
                  <a:moveTo>
                    <a:pt x="517" y="67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7"/>
                    <a:pt x="517" y="67"/>
                    <a:pt x="517" y="67"/>
                  </a:cubicBezTo>
                  <a:close/>
                  <a:moveTo>
                    <a:pt x="527" y="95"/>
                  </a:moveTo>
                  <a:cubicBezTo>
                    <a:pt x="521" y="76"/>
                    <a:pt x="521" y="76"/>
                    <a:pt x="521" y="76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5"/>
                    <a:pt x="517" y="91"/>
                    <a:pt x="518" y="97"/>
                  </a:cubicBezTo>
                  <a:cubicBezTo>
                    <a:pt x="527" y="95"/>
                    <a:pt x="527" y="95"/>
                    <a:pt x="527" y="95"/>
                  </a:cubicBezTo>
                  <a:close/>
                  <a:moveTo>
                    <a:pt x="530" y="124"/>
                  </a:moveTo>
                  <a:cubicBezTo>
                    <a:pt x="521" y="124"/>
                    <a:pt x="521" y="124"/>
                    <a:pt x="521" y="124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4"/>
                    <a:pt x="530" y="124"/>
                    <a:pt x="530" y="124"/>
                  </a:cubicBezTo>
                  <a:close/>
                  <a:moveTo>
                    <a:pt x="530" y="153"/>
                  </a:moveTo>
                  <a:cubicBezTo>
                    <a:pt x="521" y="153"/>
                    <a:pt x="521" y="153"/>
                    <a:pt x="521" y="153"/>
                  </a:cubicBezTo>
                  <a:cubicBezTo>
                    <a:pt x="521" y="134"/>
                    <a:pt x="521" y="134"/>
                    <a:pt x="521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81"/>
                  </a:moveTo>
                  <a:cubicBezTo>
                    <a:pt x="521" y="181"/>
                    <a:pt x="521" y="181"/>
                    <a:pt x="521" y="181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209"/>
                  </a:moveTo>
                  <a:cubicBezTo>
                    <a:pt x="521" y="209"/>
                    <a:pt x="521" y="209"/>
                    <a:pt x="521" y="209"/>
                  </a:cubicBezTo>
                  <a:cubicBezTo>
                    <a:pt x="521" y="190"/>
                    <a:pt x="521" y="190"/>
                    <a:pt x="521" y="190"/>
                  </a:cubicBezTo>
                  <a:cubicBezTo>
                    <a:pt x="530" y="190"/>
                    <a:pt x="530" y="190"/>
                    <a:pt x="530" y="190"/>
                  </a:cubicBezTo>
                  <a:cubicBezTo>
                    <a:pt x="530" y="209"/>
                    <a:pt x="530" y="209"/>
                    <a:pt x="530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0" name="Freeform 26"/>
            <p:cNvSpPr>
              <a:spLocks noEditPoints="1"/>
            </p:cNvSpPr>
            <p:nvPr/>
          </p:nvSpPr>
          <p:spPr bwMode="auto">
            <a:xfrm>
              <a:off x="3630068" y="4898498"/>
              <a:ext cx="477697" cy="240527"/>
            </a:xfrm>
            <a:custGeom>
              <a:avLst/>
              <a:gdLst>
                <a:gd name="T0" fmla="*/ 58 w 359"/>
                <a:gd name="T1" fmla="*/ 0 h 181"/>
                <a:gd name="T2" fmla="*/ 74 w 359"/>
                <a:gd name="T3" fmla="*/ 24 h 181"/>
                <a:gd name="T4" fmla="*/ 58 w 359"/>
                <a:gd name="T5" fmla="*/ 33 h 181"/>
                <a:gd name="T6" fmla="*/ 0 w 359"/>
                <a:gd name="T7" fmla="*/ 29 h 181"/>
                <a:gd name="T8" fmla="*/ 349 w 359"/>
                <a:gd name="T9" fmla="*/ 181 h 181"/>
                <a:gd name="T10" fmla="*/ 359 w 359"/>
                <a:gd name="T11" fmla="*/ 162 h 181"/>
                <a:gd name="T12" fmla="*/ 359 w 359"/>
                <a:gd name="T13" fmla="*/ 153 h 181"/>
                <a:gd name="T14" fmla="*/ 349 w 359"/>
                <a:gd name="T15" fmla="*/ 134 h 181"/>
                <a:gd name="T16" fmla="*/ 359 w 359"/>
                <a:gd name="T17" fmla="*/ 153 h 181"/>
                <a:gd name="T18" fmla="*/ 349 w 359"/>
                <a:gd name="T19" fmla="*/ 124 h 181"/>
                <a:gd name="T20" fmla="*/ 358 w 359"/>
                <a:gd name="T21" fmla="*/ 105 h 181"/>
                <a:gd name="T22" fmla="*/ 356 w 359"/>
                <a:gd name="T23" fmla="*/ 95 h 181"/>
                <a:gd name="T24" fmla="*/ 342 w 359"/>
                <a:gd name="T25" fmla="*/ 80 h 181"/>
                <a:gd name="T26" fmla="*/ 356 w 359"/>
                <a:gd name="T27" fmla="*/ 95 h 181"/>
                <a:gd name="T28" fmla="*/ 334 w 359"/>
                <a:gd name="T29" fmla="*/ 51 h 181"/>
                <a:gd name="T30" fmla="*/ 338 w 359"/>
                <a:gd name="T31" fmla="*/ 72 h 181"/>
                <a:gd name="T32" fmla="*/ 327 w 359"/>
                <a:gd name="T33" fmla="*/ 44 h 181"/>
                <a:gd name="T34" fmla="*/ 306 w 359"/>
                <a:gd name="T35" fmla="*/ 43 h 181"/>
                <a:gd name="T36" fmla="*/ 327 w 359"/>
                <a:gd name="T37" fmla="*/ 44 h 181"/>
                <a:gd name="T38" fmla="*/ 281 w 359"/>
                <a:gd name="T39" fmla="*/ 26 h 181"/>
                <a:gd name="T40" fmla="*/ 297 w 359"/>
                <a:gd name="T41" fmla="*/ 39 h 181"/>
                <a:gd name="T42" fmla="*/ 271 w 359"/>
                <a:gd name="T43" fmla="*/ 25 h 181"/>
                <a:gd name="T44" fmla="*/ 252 w 359"/>
                <a:gd name="T45" fmla="*/ 33 h 181"/>
                <a:gd name="T46" fmla="*/ 271 w 359"/>
                <a:gd name="T47" fmla="*/ 25 h 181"/>
                <a:gd name="T48" fmla="*/ 224 w 359"/>
                <a:gd name="T49" fmla="*/ 24 h 181"/>
                <a:gd name="T50" fmla="*/ 243 w 359"/>
                <a:gd name="T51" fmla="*/ 33 h 181"/>
                <a:gd name="T52" fmla="*/ 214 w 359"/>
                <a:gd name="T53" fmla="*/ 24 h 181"/>
                <a:gd name="T54" fmla="*/ 195 w 359"/>
                <a:gd name="T55" fmla="*/ 33 h 181"/>
                <a:gd name="T56" fmla="*/ 214 w 359"/>
                <a:gd name="T57" fmla="*/ 24 h 181"/>
                <a:gd name="T58" fmla="*/ 167 w 359"/>
                <a:gd name="T59" fmla="*/ 24 h 181"/>
                <a:gd name="T60" fmla="*/ 186 w 359"/>
                <a:gd name="T61" fmla="*/ 33 h 181"/>
                <a:gd name="T62" fmla="*/ 158 w 359"/>
                <a:gd name="T63" fmla="*/ 24 h 181"/>
                <a:gd name="T64" fmla="*/ 139 w 359"/>
                <a:gd name="T65" fmla="*/ 33 h 181"/>
                <a:gd name="T66" fmla="*/ 158 w 359"/>
                <a:gd name="T67" fmla="*/ 24 h 181"/>
                <a:gd name="T68" fmla="*/ 110 w 359"/>
                <a:gd name="T69" fmla="*/ 24 h 181"/>
                <a:gd name="T70" fmla="*/ 129 w 359"/>
                <a:gd name="T71" fmla="*/ 33 h 181"/>
                <a:gd name="T72" fmla="*/ 101 w 359"/>
                <a:gd name="T73" fmla="*/ 24 h 181"/>
                <a:gd name="T74" fmla="*/ 82 w 359"/>
                <a:gd name="T75" fmla="*/ 33 h 181"/>
                <a:gd name="T76" fmla="*/ 101 w 359"/>
                <a:gd name="T77" fmla="*/ 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" h="181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359" y="181"/>
                  </a:moveTo>
                  <a:cubicBezTo>
                    <a:pt x="349" y="181"/>
                    <a:pt x="349" y="181"/>
                    <a:pt x="349" y="181"/>
                  </a:cubicBezTo>
                  <a:cubicBezTo>
                    <a:pt x="349" y="162"/>
                    <a:pt x="349" y="162"/>
                    <a:pt x="349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81"/>
                    <a:pt x="359" y="181"/>
                    <a:pt x="359" y="181"/>
                  </a:cubicBezTo>
                  <a:close/>
                  <a:moveTo>
                    <a:pt x="359" y="153"/>
                  </a:moveTo>
                  <a:cubicBezTo>
                    <a:pt x="349" y="153"/>
                    <a:pt x="349" y="153"/>
                    <a:pt x="349" y="153"/>
                  </a:cubicBezTo>
                  <a:cubicBezTo>
                    <a:pt x="349" y="134"/>
                    <a:pt x="349" y="134"/>
                    <a:pt x="349" y="134"/>
                  </a:cubicBezTo>
                  <a:cubicBezTo>
                    <a:pt x="359" y="134"/>
                    <a:pt x="359" y="134"/>
                    <a:pt x="359" y="134"/>
                  </a:cubicBezTo>
                  <a:cubicBezTo>
                    <a:pt x="359" y="153"/>
                    <a:pt x="359" y="153"/>
                    <a:pt x="359" y="153"/>
                  </a:cubicBezTo>
                  <a:close/>
                  <a:moveTo>
                    <a:pt x="359" y="124"/>
                  </a:moveTo>
                  <a:cubicBezTo>
                    <a:pt x="349" y="124"/>
                    <a:pt x="349" y="124"/>
                    <a:pt x="349" y="124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9" y="124"/>
                    <a:pt x="359" y="124"/>
                    <a:pt x="359" y="124"/>
                  </a:cubicBezTo>
                  <a:close/>
                  <a:moveTo>
                    <a:pt x="356" y="95"/>
                  </a:moveTo>
                  <a:cubicBezTo>
                    <a:pt x="350" y="76"/>
                    <a:pt x="350" y="76"/>
                    <a:pt x="350" y="76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4" y="85"/>
                    <a:pt x="346" y="91"/>
                    <a:pt x="347" y="97"/>
                  </a:cubicBezTo>
                  <a:cubicBezTo>
                    <a:pt x="356" y="95"/>
                    <a:pt x="356" y="95"/>
                    <a:pt x="356" y="95"/>
                  </a:cubicBezTo>
                  <a:close/>
                  <a:moveTo>
                    <a:pt x="346" y="67"/>
                  </a:moveTo>
                  <a:cubicBezTo>
                    <a:pt x="334" y="51"/>
                    <a:pt x="334" y="51"/>
                    <a:pt x="334" y="51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38" y="72"/>
                    <a:pt x="338" y="72"/>
                    <a:pt x="338" y="72"/>
                  </a:cubicBezTo>
                  <a:cubicBezTo>
                    <a:pt x="346" y="67"/>
                    <a:pt x="346" y="67"/>
                    <a:pt x="346" y="67"/>
                  </a:cubicBezTo>
                  <a:close/>
                  <a:moveTo>
                    <a:pt x="327" y="44"/>
                  </a:moveTo>
                  <a:cubicBezTo>
                    <a:pt x="310" y="34"/>
                    <a:pt x="310" y="34"/>
                    <a:pt x="310" y="34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7" y="44"/>
                    <a:pt x="327" y="44"/>
                    <a:pt x="327" y="44"/>
                  </a:cubicBezTo>
                  <a:close/>
                  <a:moveTo>
                    <a:pt x="300" y="30"/>
                  </a:moveTo>
                  <a:cubicBezTo>
                    <a:pt x="281" y="26"/>
                    <a:pt x="281" y="26"/>
                    <a:pt x="281" y="26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300" y="30"/>
                    <a:pt x="300" y="30"/>
                    <a:pt x="300" y="30"/>
                  </a:cubicBezTo>
                  <a:close/>
                  <a:moveTo>
                    <a:pt x="271" y="25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1" y="25"/>
                    <a:pt x="271" y="25"/>
                    <a:pt x="271" y="25"/>
                  </a:cubicBezTo>
                  <a:close/>
                  <a:moveTo>
                    <a:pt x="243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43" y="24"/>
                    <a:pt x="243" y="24"/>
                    <a:pt x="243" y="24"/>
                  </a:cubicBezTo>
                  <a:close/>
                  <a:moveTo>
                    <a:pt x="214" y="24"/>
                  </a:moveTo>
                  <a:cubicBezTo>
                    <a:pt x="195" y="24"/>
                    <a:pt x="195" y="24"/>
                    <a:pt x="195" y="24"/>
                  </a:cubicBezTo>
                  <a:cubicBezTo>
                    <a:pt x="195" y="33"/>
                    <a:pt x="195" y="33"/>
                    <a:pt x="195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24"/>
                    <a:pt x="214" y="24"/>
                    <a:pt x="214" y="24"/>
                  </a:cubicBezTo>
                  <a:close/>
                  <a:moveTo>
                    <a:pt x="186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86" y="24"/>
                    <a:pt x="186" y="24"/>
                  </a:cubicBezTo>
                  <a:close/>
                  <a:moveTo>
                    <a:pt x="158" y="24"/>
                  </a:moveTo>
                  <a:cubicBezTo>
                    <a:pt x="139" y="24"/>
                    <a:pt x="139" y="24"/>
                    <a:pt x="139" y="24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8" y="24"/>
                    <a:pt x="158" y="24"/>
                    <a:pt x="158" y="24"/>
                  </a:cubicBezTo>
                  <a:close/>
                  <a:moveTo>
                    <a:pt x="12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24"/>
                    <a:pt x="129" y="24"/>
                    <a:pt x="129" y="24"/>
                  </a:cubicBezTo>
                  <a:close/>
                  <a:moveTo>
                    <a:pt x="101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1" name="Freeform 27"/>
            <p:cNvSpPr>
              <a:spLocks noEditPoints="1"/>
            </p:cNvSpPr>
            <p:nvPr/>
          </p:nvSpPr>
          <p:spPr bwMode="auto">
            <a:xfrm>
              <a:off x="4981492" y="4702721"/>
              <a:ext cx="704799" cy="430711"/>
            </a:xfrm>
            <a:custGeom>
              <a:avLst/>
              <a:gdLst>
                <a:gd name="T0" fmla="*/ 472 w 530"/>
                <a:gd name="T1" fmla="*/ 25 h 323"/>
                <a:gd name="T2" fmla="*/ 472 w 530"/>
                <a:gd name="T3" fmla="*/ 34 h 323"/>
                <a:gd name="T4" fmla="*/ 0 w 530"/>
                <a:gd name="T5" fmla="*/ 323 h 323"/>
                <a:gd name="T6" fmla="*/ 0 w 530"/>
                <a:gd name="T7" fmla="*/ 304 h 323"/>
                <a:gd name="T8" fmla="*/ 9 w 530"/>
                <a:gd name="T9" fmla="*/ 295 h 323"/>
                <a:gd name="T10" fmla="*/ 0 w 530"/>
                <a:gd name="T11" fmla="*/ 295 h 323"/>
                <a:gd name="T12" fmla="*/ 9 w 530"/>
                <a:gd name="T13" fmla="*/ 248 h 323"/>
                <a:gd name="T14" fmla="*/ 0 w 530"/>
                <a:gd name="T15" fmla="*/ 238 h 323"/>
                <a:gd name="T16" fmla="*/ 0 w 530"/>
                <a:gd name="T17" fmla="*/ 219 h 323"/>
                <a:gd name="T18" fmla="*/ 9 w 530"/>
                <a:gd name="T19" fmla="*/ 210 h 323"/>
                <a:gd name="T20" fmla="*/ 0 w 530"/>
                <a:gd name="T21" fmla="*/ 210 h 323"/>
                <a:gd name="T22" fmla="*/ 9 w 530"/>
                <a:gd name="T23" fmla="*/ 163 h 323"/>
                <a:gd name="T24" fmla="*/ 0 w 530"/>
                <a:gd name="T25" fmla="*/ 153 h 323"/>
                <a:gd name="T26" fmla="*/ 0 w 530"/>
                <a:gd name="T27" fmla="*/ 134 h 323"/>
                <a:gd name="T28" fmla="*/ 9 w 530"/>
                <a:gd name="T29" fmla="*/ 125 h 323"/>
                <a:gd name="T30" fmla="*/ 0 w 530"/>
                <a:gd name="T31" fmla="*/ 125 h 323"/>
                <a:gd name="T32" fmla="*/ 17 w 530"/>
                <a:gd name="T33" fmla="*/ 81 h 323"/>
                <a:gd name="T34" fmla="*/ 13 w 530"/>
                <a:gd name="T35" fmla="*/ 68 h 323"/>
                <a:gd name="T36" fmla="*/ 21 w 530"/>
                <a:gd name="T37" fmla="*/ 72 h 323"/>
                <a:gd name="T38" fmla="*/ 49 w 530"/>
                <a:gd name="T39" fmla="*/ 35 h 323"/>
                <a:gd name="T40" fmla="*/ 32 w 530"/>
                <a:gd name="T41" fmla="*/ 45 h 323"/>
                <a:gd name="T42" fmla="*/ 79 w 530"/>
                <a:gd name="T43" fmla="*/ 36 h 323"/>
                <a:gd name="T44" fmla="*/ 87 w 530"/>
                <a:gd name="T45" fmla="*/ 25 h 323"/>
                <a:gd name="T46" fmla="*/ 88 w 530"/>
                <a:gd name="T47" fmla="*/ 35 h 323"/>
                <a:gd name="T48" fmla="*/ 135 w 530"/>
                <a:gd name="T49" fmla="*/ 25 h 323"/>
                <a:gd name="T50" fmla="*/ 116 w 530"/>
                <a:gd name="T51" fmla="*/ 25 h 323"/>
                <a:gd name="T52" fmla="*/ 163 w 530"/>
                <a:gd name="T53" fmla="*/ 34 h 323"/>
                <a:gd name="T54" fmla="*/ 173 w 530"/>
                <a:gd name="T55" fmla="*/ 25 h 323"/>
                <a:gd name="T56" fmla="*/ 173 w 530"/>
                <a:gd name="T57" fmla="*/ 34 h 323"/>
                <a:gd name="T58" fmla="*/ 220 w 530"/>
                <a:gd name="T59" fmla="*/ 25 h 323"/>
                <a:gd name="T60" fmla="*/ 201 w 530"/>
                <a:gd name="T61" fmla="*/ 25 h 323"/>
                <a:gd name="T62" fmla="*/ 248 w 530"/>
                <a:gd name="T63" fmla="*/ 34 h 323"/>
                <a:gd name="T64" fmla="*/ 258 w 530"/>
                <a:gd name="T65" fmla="*/ 25 h 323"/>
                <a:gd name="T66" fmla="*/ 258 w 530"/>
                <a:gd name="T67" fmla="*/ 34 h 323"/>
                <a:gd name="T68" fmla="*/ 305 w 530"/>
                <a:gd name="T69" fmla="*/ 25 h 323"/>
                <a:gd name="T70" fmla="*/ 286 w 530"/>
                <a:gd name="T71" fmla="*/ 25 h 323"/>
                <a:gd name="T72" fmla="*/ 333 w 530"/>
                <a:gd name="T73" fmla="*/ 34 h 323"/>
                <a:gd name="T74" fmla="*/ 343 w 530"/>
                <a:gd name="T75" fmla="*/ 25 h 323"/>
                <a:gd name="T76" fmla="*/ 343 w 530"/>
                <a:gd name="T77" fmla="*/ 34 h 323"/>
                <a:gd name="T78" fmla="*/ 390 w 530"/>
                <a:gd name="T79" fmla="*/ 25 h 323"/>
                <a:gd name="T80" fmla="*/ 371 w 530"/>
                <a:gd name="T81" fmla="*/ 25 h 323"/>
                <a:gd name="T82" fmla="*/ 418 w 530"/>
                <a:gd name="T83" fmla="*/ 34 h 323"/>
                <a:gd name="T84" fmla="*/ 428 w 530"/>
                <a:gd name="T85" fmla="*/ 25 h 323"/>
                <a:gd name="T86" fmla="*/ 428 w 530"/>
                <a:gd name="T87" fmla="*/ 3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0" h="323">
                  <a:moveTo>
                    <a:pt x="530" y="29"/>
                  </a:moveTo>
                  <a:cubicBezTo>
                    <a:pt x="472" y="0"/>
                    <a:pt x="472" y="0"/>
                    <a:pt x="472" y="0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72" y="34"/>
                    <a:pt x="472" y="34"/>
                    <a:pt x="472" y="34"/>
                  </a:cubicBezTo>
                  <a:cubicBezTo>
                    <a:pt x="472" y="58"/>
                    <a:pt x="472" y="58"/>
                    <a:pt x="472" y="58"/>
                  </a:cubicBezTo>
                  <a:cubicBezTo>
                    <a:pt x="530" y="29"/>
                    <a:pt x="530" y="29"/>
                    <a:pt x="530" y="29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5"/>
                  </a:moveTo>
                  <a:cubicBezTo>
                    <a:pt x="9" y="295"/>
                    <a:pt x="9" y="295"/>
                    <a:pt x="9" y="295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0" y="295"/>
                    <a:pt x="0" y="295"/>
                  </a:cubicBezTo>
                  <a:close/>
                  <a:moveTo>
                    <a:pt x="0" y="267"/>
                  </a:moveTo>
                  <a:cubicBezTo>
                    <a:pt x="9" y="267"/>
                    <a:pt x="9" y="267"/>
                    <a:pt x="9" y="267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7"/>
                    <a:pt x="0" y="267"/>
                    <a:pt x="0" y="267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10"/>
                  </a:moveTo>
                  <a:cubicBezTo>
                    <a:pt x="9" y="210"/>
                    <a:pt x="9" y="210"/>
                    <a:pt x="9" y="210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0" y="182"/>
                  </a:moveTo>
                  <a:cubicBezTo>
                    <a:pt x="9" y="182"/>
                    <a:pt x="9" y="182"/>
                    <a:pt x="9" y="182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2"/>
                    <a:pt x="0" y="182"/>
                    <a:pt x="0" y="182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5"/>
                  </a:moveTo>
                  <a:cubicBezTo>
                    <a:pt x="9" y="125"/>
                    <a:pt x="9" y="125"/>
                    <a:pt x="9" y="125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3" y="96"/>
                  </a:moveTo>
                  <a:cubicBezTo>
                    <a:pt x="8" y="77"/>
                    <a:pt x="8" y="77"/>
                    <a:pt x="8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5" y="86"/>
                    <a:pt x="13" y="92"/>
                    <a:pt x="12" y="98"/>
                  </a:cubicBezTo>
                  <a:cubicBezTo>
                    <a:pt x="3" y="96"/>
                    <a:pt x="3" y="96"/>
                    <a:pt x="3" y="96"/>
                  </a:cubicBezTo>
                  <a:close/>
                  <a:moveTo>
                    <a:pt x="13" y="68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32" y="4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58" y="31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8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5"/>
                  </a:moveTo>
                  <a:cubicBezTo>
                    <a:pt x="135" y="25"/>
                    <a:pt x="135" y="25"/>
                    <a:pt x="135" y="25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5"/>
                    <a:pt x="116" y="25"/>
                    <a:pt x="116" y="25"/>
                  </a:cubicBezTo>
                  <a:close/>
                  <a:moveTo>
                    <a:pt x="144" y="25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25"/>
                    <a:pt x="144" y="25"/>
                    <a:pt x="144" y="25"/>
                  </a:cubicBezTo>
                  <a:close/>
                  <a:moveTo>
                    <a:pt x="173" y="25"/>
                  </a:moveTo>
                  <a:cubicBezTo>
                    <a:pt x="192" y="25"/>
                    <a:pt x="192" y="25"/>
                    <a:pt x="192" y="25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25"/>
                    <a:pt x="173" y="25"/>
                    <a:pt x="173" y="25"/>
                  </a:cubicBezTo>
                  <a:close/>
                  <a:moveTo>
                    <a:pt x="201" y="25"/>
                  </a:moveTo>
                  <a:cubicBezTo>
                    <a:pt x="220" y="25"/>
                    <a:pt x="220" y="25"/>
                    <a:pt x="220" y="25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1" y="25"/>
                    <a:pt x="201" y="25"/>
                    <a:pt x="201" y="25"/>
                  </a:cubicBezTo>
                  <a:close/>
                  <a:moveTo>
                    <a:pt x="229" y="25"/>
                  </a:moveTo>
                  <a:cubicBezTo>
                    <a:pt x="248" y="25"/>
                    <a:pt x="248" y="25"/>
                    <a:pt x="248" y="25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25"/>
                    <a:pt x="229" y="25"/>
                    <a:pt x="229" y="25"/>
                  </a:cubicBezTo>
                  <a:close/>
                  <a:moveTo>
                    <a:pt x="258" y="25"/>
                  </a:moveTo>
                  <a:cubicBezTo>
                    <a:pt x="277" y="25"/>
                    <a:pt x="277" y="25"/>
                    <a:pt x="277" y="25"/>
                  </a:cubicBezTo>
                  <a:cubicBezTo>
                    <a:pt x="277" y="34"/>
                    <a:pt x="277" y="34"/>
                    <a:pt x="277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25"/>
                    <a:pt x="258" y="25"/>
                    <a:pt x="258" y="25"/>
                  </a:cubicBezTo>
                  <a:close/>
                  <a:moveTo>
                    <a:pt x="286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86" y="25"/>
                    <a:pt x="286" y="25"/>
                    <a:pt x="286" y="25"/>
                  </a:cubicBezTo>
                  <a:close/>
                  <a:moveTo>
                    <a:pt x="314" y="25"/>
                  </a:moveTo>
                  <a:cubicBezTo>
                    <a:pt x="333" y="25"/>
                    <a:pt x="333" y="25"/>
                    <a:pt x="333" y="25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4" y="25"/>
                    <a:pt x="314" y="25"/>
                    <a:pt x="314" y="25"/>
                  </a:cubicBezTo>
                  <a:close/>
                  <a:moveTo>
                    <a:pt x="343" y="25"/>
                  </a:moveTo>
                  <a:cubicBezTo>
                    <a:pt x="362" y="25"/>
                    <a:pt x="362" y="25"/>
                    <a:pt x="362" y="25"/>
                  </a:cubicBezTo>
                  <a:cubicBezTo>
                    <a:pt x="362" y="34"/>
                    <a:pt x="362" y="34"/>
                    <a:pt x="362" y="34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3" y="25"/>
                    <a:pt x="343" y="25"/>
                    <a:pt x="343" y="25"/>
                  </a:cubicBezTo>
                  <a:close/>
                  <a:moveTo>
                    <a:pt x="371" y="25"/>
                  </a:moveTo>
                  <a:cubicBezTo>
                    <a:pt x="390" y="25"/>
                    <a:pt x="390" y="25"/>
                    <a:pt x="390" y="25"/>
                  </a:cubicBezTo>
                  <a:cubicBezTo>
                    <a:pt x="390" y="34"/>
                    <a:pt x="390" y="34"/>
                    <a:pt x="390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99" y="25"/>
                  </a:moveTo>
                  <a:cubicBezTo>
                    <a:pt x="418" y="25"/>
                    <a:pt x="418" y="25"/>
                    <a:pt x="418" y="25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399" y="34"/>
                    <a:pt x="399" y="34"/>
                    <a:pt x="399" y="34"/>
                  </a:cubicBezTo>
                  <a:cubicBezTo>
                    <a:pt x="399" y="25"/>
                    <a:pt x="399" y="25"/>
                    <a:pt x="399" y="25"/>
                  </a:cubicBezTo>
                  <a:close/>
                  <a:moveTo>
                    <a:pt x="428" y="25"/>
                  </a:moveTo>
                  <a:cubicBezTo>
                    <a:pt x="447" y="25"/>
                    <a:pt x="447" y="25"/>
                    <a:pt x="447" y="25"/>
                  </a:cubicBezTo>
                  <a:cubicBezTo>
                    <a:pt x="447" y="34"/>
                    <a:pt x="447" y="34"/>
                    <a:pt x="447" y="34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25"/>
                    <a:pt x="428" y="25"/>
                    <a:pt x="428" y="2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2" name="Freeform 28"/>
            <p:cNvSpPr>
              <a:spLocks noEditPoints="1"/>
            </p:cNvSpPr>
            <p:nvPr/>
          </p:nvSpPr>
          <p:spPr bwMode="auto">
            <a:xfrm>
              <a:off x="4955762" y="3845775"/>
              <a:ext cx="1075098" cy="77192"/>
            </a:xfrm>
            <a:custGeom>
              <a:avLst/>
              <a:gdLst>
                <a:gd name="T0" fmla="*/ 862 w 961"/>
                <a:gd name="T1" fmla="*/ 41 h 69"/>
                <a:gd name="T2" fmla="*/ 840 w 961"/>
                <a:gd name="T3" fmla="*/ 29 h 69"/>
                <a:gd name="T4" fmla="*/ 828 w 961"/>
                <a:gd name="T5" fmla="*/ 41 h 69"/>
                <a:gd name="T6" fmla="*/ 807 w 961"/>
                <a:gd name="T7" fmla="*/ 29 h 69"/>
                <a:gd name="T8" fmla="*/ 795 w 961"/>
                <a:gd name="T9" fmla="*/ 41 h 69"/>
                <a:gd name="T10" fmla="*/ 772 w 961"/>
                <a:gd name="T11" fmla="*/ 29 h 69"/>
                <a:gd name="T12" fmla="*/ 761 w 961"/>
                <a:gd name="T13" fmla="*/ 41 h 69"/>
                <a:gd name="T14" fmla="*/ 739 w 961"/>
                <a:gd name="T15" fmla="*/ 29 h 69"/>
                <a:gd name="T16" fmla="*/ 727 w 961"/>
                <a:gd name="T17" fmla="*/ 41 h 69"/>
                <a:gd name="T18" fmla="*/ 705 w 961"/>
                <a:gd name="T19" fmla="*/ 29 h 69"/>
                <a:gd name="T20" fmla="*/ 694 w 961"/>
                <a:gd name="T21" fmla="*/ 41 h 69"/>
                <a:gd name="T22" fmla="*/ 671 w 961"/>
                <a:gd name="T23" fmla="*/ 29 h 69"/>
                <a:gd name="T24" fmla="*/ 660 w 961"/>
                <a:gd name="T25" fmla="*/ 41 h 69"/>
                <a:gd name="T26" fmla="*/ 638 w 961"/>
                <a:gd name="T27" fmla="*/ 29 h 69"/>
                <a:gd name="T28" fmla="*/ 626 w 961"/>
                <a:gd name="T29" fmla="*/ 41 h 69"/>
                <a:gd name="T30" fmla="*/ 604 w 961"/>
                <a:gd name="T31" fmla="*/ 29 h 69"/>
                <a:gd name="T32" fmla="*/ 592 w 961"/>
                <a:gd name="T33" fmla="*/ 41 h 69"/>
                <a:gd name="T34" fmla="*/ 570 w 961"/>
                <a:gd name="T35" fmla="*/ 29 h 69"/>
                <a:gd name="T36" fmla="*/ 559 w 961"/>
                <a:gd name="T37" fmla="*/ 41 h 69"/>
                <a:gd name="T38" fmla="*/ 537 w 961"/>
                <a:gd name="T39" fmla="*/ 29 h 69"/>
                <a:gd name="T40" fmla="*/ 506 w 961"/>
                <a:gd name="T41" fmla="*/ 29 h 69"/>
                <a:gd name="T42" fmla="*/ 526 w 961"/>
                <a:gd name="T43" fmla="*/ 41 h 69"/>
                <a:gd name="T44" fmla="*/ 471 w 961"/>
                <a:gd name="T45" fmla="*/ 29 h 69"/>
                <a:gd name="T46" fmla="*/ 494 w 961"/>
                <a:gd name="T47" fmla="*/ 41 h 69"/>
                <a:gd name="T48" fmla="*/ 438 w 961"/>
                <a:gd name="T49" fmla="*/ 29 h 69"/>
                <a:gd name="T50" fmla="*/ 460 w 961"/>
                <a:gd name="T51" fmla="*/ 41 h 69"/>
                <a:gd name="T52" fmla="*/ 404 w 961"/>
                <a:gd name="T53" fmla="*/ 29 h 69"/>
                <a:gd name="T54" fmla="*/ 427 w 961"/>
                <a:gd name="T55" fmla="*/ 41 h 69"/>
                <a:gd name="T56" fmla="*/ 370 w 961"/>
                <a:gd name="T57" fmla="*/ 29 h 69"/>
                <a:gd name="T58" fmla="*/ 393 w 961"/>
                <a:gd name="T59" fmla="*/ 41 h 69"/>
                <a:gd name="T60" fmla="*/ 337 w 961"/>
                <a:gd name="T61" fmla="*/ 29 h 69"/>
                <a:gd name="T62" fmla="*/ 359 w 961"/>
                <a:gd name="T63" fmla="*/ 41 h 69"/>
                <a:gd name="T64" fmla="*/ 303 w 961"/>
                <a:gd name="T65" fmla="*/ 29 h 69"/>
                <a:gd name="T66" fmla="*/ 326 w 961"/>
                <a:gd name="T67" fmla="*/ 41 h 69"/>
                <a:gd name="T68" fmla="*/ 269 w 961"/>
                <a:gd name="T69" fmla="*/ 29 h 69"/>
                <a:gd name="T70" fmla="*/ 291 w 961"/>
                <a:gd name="T71" fmla="*/ 41 h 69"/>
                <a:gd name="T72" fmla="*/ 236 w 961"/>
                <a:gd name="T73" fmla="*/ 29 h 69"/>
                <a:gd name="T74" fmla="*/ 258 w 961"/>
                <a:gd name="T75" fmla="*/ 41 h 69"/>
                <a:gd name="T76" fmla="*/ 202 w 961"/>
                <a:gd name="T77" fmla="*/ 29 h 69"/>
                <a:gd name="T78" fmla="*/ 225 w 961"/>
                <a:gd name="T79" fmla="*/ 41 h 69"/>
                <a:gd name="T80" fmla="*/ 168 w 961"/>
                <a:gd name="T81" fmla="*/ 29 h 69"/>
                <a:gd name="T82" fmla="*/ 190 w 961"/>
                <a:gd name="T83" fmla="*/ 41 h 69"/>
                <a:gd name="T84" fmla="*/ 134 w 961"/>
                <a:gd name="T85" fmla="*/ 29 h 69"/>
                <a:gd name="T86" fmla="*/ 157 w 961"/>
                <a:gd name="T87" fmla="*/ 41 h 69"/>
                <a:gd name="T88" fmla="*/ 101 w 961"/>
                <a:gd name="T89" fmla="*/ 29 h 69"/>
                <a:gd name="T90" fmla="*/ 124 w 961"/>
                <a:gd name="T91" fmla="*/ 41 h 69"/>
                <a:gd name="T92" fmla="*/ 67 w 961"/>
                <a:gd name="T93" fmla="*/ 29 h 69"/>
                <a:gd name="T94" fmla="*/ 89 w 961"/>
                <a:gd name="T95" fmla="*/ 41 h 69"/>
                <a:gd name="T96" fmla="*/ 33 w 961"/>
                <a:gd name="T97" fmla="*/ 29 h 69"/>
                <a:gd name="T98" fmla="*/ 56 w 961"/>
                <a:gd name="T99" fmla="*/ 41 h 69"/>
                <a:gd name="T100" fmla="*/ 0 w 961"/>
                <a:gd name="T101" fmla="*/ 29 h 69"/>
                <a:gd name="T102" fmla="*/ 23 w 961"/>
                <a:gd name="T103" fmla="*/ 41 h 69"/>
                <a:gd name="T104" fmla="*/ 892 w 961"/>
                <a:gd name="T105" fmla="*/ 29 h 69"/>
                <a:gd name="T106" fmla="*/ 892 w 961"/>
                <a:gd name="T107" fmla="*/ 41 h 69"/>
                <a:gd name="T108" fmla="*/ 961 w 961"/>
                <a:gd name="T10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840" y="29"/>
                  </a:moveTo>
                  <a:lnTo>
                    <a:pt x="862" y="29"/>
                  </a:lnTo>
                  <a:lnTo>
                    <a:pt x="862" y="41"/>
                  </a:lnTo>
                  <a:lnTo>
                    <a:pt x="840" y="41"/>
                  </a:lnTo>
                  <a:lnTo>
                    <a:pt x="840" y="29"/>
                  </a:lnTo>
                  <a:lnTo>
                    <a:pt x="840" y="29"/>
                  </a:lnTo>
                  <a:close/>
                  <a:moveTo>
                    <a:pt x="807" y="29"/>
                  </a:moveTo>
                  <a:lnTo>
                    <a:pt x="828" y="29"/>
                  </a:lnTo>
                  <a:lnTo>
                    <a:pt x="828" y="41"/>
                  </a:lnTo>
                  <a:lnTo>
                    <a:pt x="807" y="41"/>
                  </a:lnTo>
                  <a:lnTo>
                    <a:pt x="807" y="29"/>
                  </a:lnTo>
                  <a:lnTo>
                    <a:pt x="807" y="29"/>
                  </a:lnTo>
                  <a:close/>
                  <a:moveTo>
                    <a:pt x="772" y="29"/>
                  </a:moveTo>
                  <a:lnTo>
                    <a:pt x="795" y="29"/>
                  </a:lnTo>
                  <a:lnTo>
                    <a:pt x="795" y="41"/>
                  </a:lnTo>
                  <a:lnTo>
                    <a:pt x="772" y="41"/>
                  </a:lnTo>
                  <a:lnTo>
                    <a:pt x="772" y="29"/>
                  </a:lnTo>
                  <a:lnTo>
                    <a:pt x="772" y="29"/>
                  </a:lnTo>
                  <a:close/>
                  <a:moveTo>
                    <a:pt x="739" y="29"/>
                  </a:moveTo>
                  <a:lnTo>
                    <a:pt x="761" y="29"/>
                  </a:lnTo>
                  <a:lnTo>
                    <a:pt x="761" y="41"/>
                  </a:lnTo>
                  <a:lnTo>
                    <a:pt x="739" y="41"/>
                  </a:lnTo>
                  <a:lnTo>
                    <a:pt x="739" y="29"/>
                  </a:lnTo>
                  <a:lnTo>
                    <a:pt x="739" y="29"/>
                  </a:lnTo>
                  <a:close/>
                  <a:moveTo>
                    <a:pt x="705" y="29"/>
                  </a:moveTo>
                  <a:lnTo>
                    <a:pt x="727" y="29"/>
                  </a:lnTo>
                  <a:lnTo>
                    <a:pt x="727" y="41"/>
                  </a:lnTo>
                  <a:lnTo>
                    <a:pt x="705" y="41"/>
                  </a:lnTo>
                  <a:lnTo>
                    <a:pt x="705" y="29"/>
                  </a:lnTo>
                  <a:lnTo>
                    <a:pt x="705" y="29"/>
                  </a:lnTo>
                  <a:close/>
                  <a:moveTo>
                    <a:pt x="671" y="29"/>
                  </a:moveTo>
                  <a:lnTo>
                    <a:pt x="694" y="29"/>
                  </a:lnTo>
                  <a:lnTo>
                    <a:pt x="694" y="41"/>
                  </a:lnTo>
                  <a:lnTo>
                    <a:pt x="671" y="41"/>
                  </a:lnTo>
                  <a:lnTo>
                    <a:pt x="671" y="29"/>
                  </a:lnTo>
                  <a:lnTo>
                    <a:pt x="671" y="29"/>
                  </a:lnTo>
                  <a:close/>
                  <a:moveTo>
                    <a:pt x="638" y="29"/>
                  </a:moveTo>
                  <a:lnTo>
                    <a:pt x="660" y="29"/>
                  </a:lnTo>
                  <a:lnTo>
                    <a:pt x="660" y="41"/>
                  </a:lnTo>
                  <a:lnTo>
                    <a:pt x="638" y="41"/>
                  </a:lnTo>
                  <a:lnTo>
                    <a:pt x="638" y="29"/>
                  </a:lnTo>
                  <a:lnTo>
                    <a:pt x="638" y="29"/>
                  </a:lnTo>
                  <a:close/>
                  <a:moveTo>
                    <a:pt x="604" y="29"/>
                  </a:moveTo>
                  <a:lnTo>
                    <a:pt x="626" y="29"/>
                  </a:lnTo>
                  <a:lnTo>
                    <a:pt x="626" y="41"/>
                  </a:lnTo>
                  <a:lnTo>
                    <a:pt x="604" y="41"/>
                  </a:lnTo>
                  <a:lnTo>
                    <a:pt x="604" y="29"/>
                  </a:lnTo>
                  <a:lnTo>
                    <a:pt x="604" y="29"/>
                  </a:lnTo>
                  <a:close/>
                  <a:moveTo>
                    <a:pt x="570" y="29"/>
                  </a:moveTo>
                  <a:lnTo>
                    <a:pt x="592" y="29"/>
                  </a:lnTo>
                  <a:lnTo>
                    <a:pt x="592" y="41"/>
                  </a:lnTo>
                  <a:lnTo>
                    <a:pt x="570" y="41"/>
                  </a:lnTo>
                  <a:lnTo>
                    <a:pt x="570" y="29"/>
                  </a:lnTo>
                  <a:lnTo>
                    <a:pt x="570" y="29"/>
                  </a:lnTo>
                  <a:close/>
                  <a:moveTo>
                    <a:pt x="537" y="29"/>
                  </a:moveTo>
                  <a:lnTo>
                    <a:pt x="559" y="29"/>
                  </a:lnTo>
                  <a:lnTo>
                    <a:pt x="559" y="41"/>
                  </a:lnTo>
                  <a:lnTo>
                    <a:pt x="537" y="41"/>
                  </a:lnTo>
                  <a:lnTo>
                    <a:pt x="537" y="29"/>
                  </a:lnTo>
                  <a:lnTo>
                    <a:pt x="537" y="29"/>
                  </a:lnTo>
                  <a:close/>
                  <a:moveTo>
                    <a:pt x="526" y="41"/>
                  </a:moveTo>
                  <a:lnTo>
                    <a:pt x="506" y="41"/>
                  </a:lnTo>
                  <a:lnTo>
                    <a:pt x="506" y="29"/>
                  </a:lnTo>
                  <a:lnTo>
                    <a:pt x="526" y="29"/>
                  </a:lnTo>
                  <a:lnTo>
                    <a:pt x="526" y="41"/>
                  </a:lnTo>
                  <a:lnTo>
                    <a:pt x="526" y="41"/>
                  </a:lnTo>
                  <a:close/>
                  <a:moveTo>
                    <a:pt x="494" y="41"/>
                  </a:moveTo>
                  <a:lnTo>
                    <a:pt x="494" y="29"/>
                  </a:lnTo>
                  <a:lnTo>
                    <a:pt x="471" y="29"/>
                  </a:lnTo>
                  <a:lnTo>
                    <a:pt x="471" y="41"/>
                  </a:lnTo>
                  <a:lnTo>
                    <a:pt x="494" y="41"/>
                  </a:lnTo>
                  <a:lnTo>
                    <a:pt x="494" y="41"/>
                  </a:lnTo>
                  <a:close/>
                  <a:moveTo>
                    <a:pt x="460" y="41"/>
                  </a:moveTo>
                  <a:lnTo>
                    <a:pt x="460" y="29"/>
                  </a:lnTo>
                  <a:lnTo>
                    <a:pt x="438" y="29"/>
                  </a:lnTo>
                  <a:lnTo>
                    <a:pt x="438" y="41"/>
                  </a:lnTo>
                  <a:lnTo>
                    <a:pt x="460" y="41"/>
                  </a:lnTo>
                  <a:lnTo>
                    <a:pt x="460" y="41"/>
                  </a:lnTo>
                  <a:close/>
                  <a:moveTo>
                    <a:pt x="427" y="41"/>
                  </a:moveTo>
                  <a:lnTo>
                    <a:pt x="427" y="29"/>
                  </a:lnTo>
                  <a:lnTo>
                    <a:pt x="404" y="29"/>
                  </a:lnTo>
                  <a:lnTo>
                    <a:pt x="404" y="41"/>
                  </a:lnTo>
                  <a:lnTo>
                    <a:pt x="427" y="41"/>
                  </a:lnTo>
                  <a:lnTo>
                    <a:pt x="427" y="41"/>
                  </a:lnTo>
                  <a:close/>
                  <a:moveTo>
                    <a:pt x="393" y="41"/>
                  </a:moveTo>
                  <a:lnTo>
                    <a:pt x="393" y="29"/>
                  </a:lnTo>
                  <a:lnTo>
                    <a:pt x="370" y="29"/>
                  </a:lnTo>
                  <a:lnTo>
                    <a:pt x="370" y="41"/>
                  </a:lnTo>
                  <a:lnTo>
                    <a:pt x="393" y="41"/>
                  </a:lnTo>
                  <a:lnTo>
                    <a:pt x="393" y="41"/>
                  </a:lnTo>
                  <a:close/>
                  <a:moveTo>
                    <a:pt x="359" y="41"/>
                  </a:moveTo>
                  <a:lnTo>
                    <a:pt x="359" y="29"/>
                  </a:lnTo>
                  <a:lnTo>
                    <a:pt x="337" y="29"/>
                  </a:lnTo>
                  <a:lnTo>
                    <a:pt x="337" y="41"/>
                  </a:lnTo>
                  <a:lnTo>
                    <a:pt x="359" y="41"/>
                  </a:lnTo>
                  <a:lnTo>
                    <a:pt x="359" y="41"/>
                  </a:lnTo>
                  <a:close/>
                  <a:moveTo>
                    <a:pt x="326" y="41"/>
                  </a:moveTo>
                  <a:lnTo>
                    <a:pt x="326" y="29"/>
                  </a:lnTo>
                  <a:lnTo>
                    <a:pt x="303" y="29"/>
                  </a:lnTo>
                  <a:lnTo>
                    <a:pt x="303" y="41"/>
                  </a:lnTo>
                  <a:lnTo>
                    <a:pt x="326" y="41"/>
                  </a:lnTo>
                  <a:lnTo>
                    <a:pt x="326" y="41"/>
                  </a:lnTo>
                  <a:close/>
                  <a:moveTo>
                    <a:pt x="291" y="41"/>
                  </a:moveTo>
                  <a:lnTo>
                    <a:pt x="291" y="29"/>
                  </a:lnTo>
                  <a:lnTo>
                    <a:pt x="269" y="29"/>
                  </a:lnTo>
                  <a:lnTo>
                    <a:pt x="269" y="41"/>
                  </a:lnTo>
                  <a:lnTo>
                    <a:pt x="291" y="41"/>
                  </a:lnTo>
                  <a:lnTo>
                    <a:pt x="291" y="41"/>
                  </a:lnTo>
                  <a:close/>
                  <a:moveTo>
                    <a:pt x="258" y="41"/>
                  </a:moveTo>
                  <a:lnTo>
                    <a:pt x="258" y="29"/>
                  </a:lnTo>
                  <a:lnTo>
                    <a:pt x="236" y="29"/>
                  </a:lnTo>
                  <a:lnTo>
                    <a:pt x="236" y="41"/>
                  </a:lnTo>
                  <a:lnTo>
                    <a:pt x="258" y="41"/>
                  </a:lnTo>
                  <a:lnTo>
                    <a:pt x="258" y="41"/>
                  </a:lnTo>
                  <a:close/>
                  <a:moveTo>
                    <a:pt x="225" y="41"/>
                  </a:moveTo>
                  <a:lnTo>
                    <a:pt x="225" y="29"/>
                  </a:lnTo>
                  <a:lnTo>
                    <a:pt x="202" y="29"/>
                  </a:lnTo>
                  <a:lnTo>
                    <a:pt x="202" y="41"/>
                  </a:lnTo>
                  <a:lnTo>
                    <a:pt x="225" y="41"/>
                  </a:lnTo>
                  <a:lnTo>
                    <a:pt x="225" y="41"/>
                  </a:lnTo>
                  <a:close/>
                  <a:moveTo>
                    <a:pt x="190" y="41"/>
                  </a:moveTo>
                  <a:lnTo>
                    <a:pt x="190" y="29"/>
                  </a:lnTo>
                  <a:lnTo>
                    <a:pt x="168" y="29"/>
                  </a:lnTo>
                  <a:lnTo>
                    <a:pt x="168" y="41"/>
                  </a:lnTo>
                  <a:lnTo>
                    <a:pt x="190" y="41"/>
                  </a:lnTo>
                  <a:lnTo>
                    <a:pt x="190" y="41"/>
                  </a:lnTo>
                  <a:close/>
                  <a:moveTo>
                    <a:pt x="157" y="41"/>
                  </a:moveTo>
                  <a:lnTo>
                    <a:pt x="157" y="29"/>
                  </a:lnTo>
                  <a:lnTo>
                    <a:pt x="134" y="29"/>
                  </a:lnTo>
                  <a:lnTo>
                    <a:pt x="134" y="41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24" y="41"/>
                  </a:moveTo>
                  <a:lnTo>
                    <a:pt x="124" y="29"/>
                  </a:lnTo>
                  <a:lnTo>
                    <a:pt x="101" y="29"/>
                  </a:lnTo>
                  <a:lnTo>
                    <a:pt x="101" y="41"/>
                  </a:lnTo>
                  <a:lnTo>
                    <a:pt x="124" y="41"/>
                  </a:lnTo>
                  <a:lnTo>
                    <a:pt x="124" y="41"/>
                  </a:lnTo>
                  <a:close/>
                  <a:moveTo>
                    <a:pt x="89" y="41"/>
                  </a:moveTo>
                  <a:lnTo>
                    <a:pt x="89" y="29"/>
                  </a:lnTo>
                  <a:lnTo>
                    <a:pt x="67" y="29"/>
                  </a:lnTo>
                  <a:lnTo>
                    <a:pt x="67" y="41"/>
                  </a:lnTo>
                  <a:lnTo>
                    <a:pt x="89" y="41"/>
                  </a:lnTo>
                  <a:lnTo>
                    <a:pt x="89" y="41"/>
                  </a:lnTo>
                  <a:close/>
                  <a:moveTo>
                    <a:pt x="56" y="41"/>
                  </a:moveTo>
                  <a:lnTo>
                    <a:pt x="56" y="29"/>
                  </a:lnTo>
                  <a:lnTo>
                    <a:pt x="33" y="29"/>
                  </a:lnTo>
                  <a:lnTo>
                    <a:pt x="33" y="41"/>
                  </a:ln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23" y="41"/>
                  </a:moveTo>
                  <a:lnTo>
                    <a:pt x="23" y="2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961" y="35"/>
                  </a:moveTo>
                  <a:lnTo>
                    <a:pt x="892" y="0"/>
                  </a:lnTo>
                  <a:lnTo>
                    <a:pt x="892" y="29"/>
                  </a:lnTo>
                  <a:lnTo>
                    <a:pt x="873" y="29"/>
                  </a:lnTo>
                  <a:lnTo>
                    <a:pt x="873" y="41"/>
                  </a:lnTo>
                  <a:lnTo>
                    <a:pt x="892" y="41"/>
                  </a:lnTo>
                  <a:lnTo>
                    <a:pt x="892" y="69"/>
                  </a:lnTo>
                  <a:lnTo>
                    <a:pt x="961" y="35"/>
                  </a:lnTo>
                  <a:lnTo>
                    <a:pt x="961" y="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3" name="Freeform 29"/>
            <p:cNvSpPr>
              <a:spLocks noEditPoints="1"/>
            </p:cNvSpPr>
            <p:nvPr/>
          </p:nvSpPr>
          <p:spPr bwMode="auto">
            <a:xfrm>
              <a:off x="5034073" y="4953316"/>
              <a:ext cx="335619" cy="190184"/>
            </a:xfrm>
            <a:custGeom>
              <a:avLst/>
              <a:gdLst>
                <a:gd name="T0" fmla="*/ 145 w 252"/>
                <a:gd name="T1" fmla="*/ 24 h 143"/>
                <a:gd name="T2" fmla="*/ 164 w 252"/>
                <a:gd name="T3" fmla="*/ 24 h 143"/>
                <a:gd name="T4" fmla="*/ 164 w 252"/>
                <a:gd name="T5" fmla="*/ 34 h 143"/>
                <a:gd name="T6" fmla="*/ 145 w 252"/>
                <a:gd name="T7" fmla="*/ 34 h 143"/>
                <a:gd name="T8" fmla="*/ 145 w 252"/>
                <a:gd name="T9" fmla="*/ 24 h 143"/>
                <a:gd name="T10" fmla="*/ 252 w 252"/>
                <a:gd name="T11" fmla="*/ 29 h 143"/>
                <a:gd name="T12" fmla="*/ 194 w 252"/>
                <a:gd name="T13" fmla="*/ 0 h 143"/>
                <a:gd name="T14" fmla="*/ 194 w 252"/>
                <a:gd name="T15" fmla="*/ 24 h 143"/>
                <a:gd name="T16" fmla="*/ 178 w 252"/>
                <a:gd name="T17" fmla="*/ 24 h 143"/>
                <a:gd name="T18" fmla="*/ 178 w 252"/>
                <a:gd name="T19" fmla="*/ 34 h 143"/>
                <a:gd name="T20" fmla="*/ 194 w 252"/>
                <a:gd name="T21" fmla="*/ 34 h 143"/>
                <a:gd name="T22" fmla="*/ 194 w 252"/>
                <a:gd name="T23" fmla="*/ 58 h 143"/>
                <a:gd name="T24" fmla="*/ 252 w 252"/>
                <a:gd name="T25" fmla="*/ 29 h 143"/>
                <a:gd name="T26" fmla="*/ 10 w 252"/>
                <a:gd name="T27" fmla="*/ 143 h 143"/>
                <a:gd name="T28" fmla="*/ 10 w 252"/>
                <a:gd name="T29" fmla="*/ 134 h 143"/>
                <a:gd name="T30" fmla="*/ 0 w 252"/>
                <a:gd name="T31" fmla="*/ 134 h 143"/>
                <a:gd name="T32" fmla="*/ 0 w 252"/>
                <a:gd name="T33" fmla="*/ 143 h 143"/>
                <a:gd name="T34" fmla="*/ 10 w 252"/>
                <a:gd name="T35" fmla="*/ 143 h 143"/>
                <a:gd name="T36" fmla="*/ 0 w 252"/>
                <a:gd name="T37" fmla="*/ 125 h 143"/>
                <a:gd name="T38" fmla="*/ 10 w 252"/>
                <a:gd name="T39" fmla="*/ 125 h 143"/>
                <a:gd name="T40" fmla="*/ 11 w 252"/>
                <a:gd name="T41" fmla="*/ 106 h 143"/>
                <a:gd name="T42" fmla="*/ 2 w 252"/>
                <a:gd name="T43" fmla="*/ 105 h 143"/>
                <a:gd name="T44" fmla="*/ 0 w 252"/>
                <a:gd name="T45" fmla="*/ 125 h 143"/>
                <a:gd name="T46" fmla="*/ 3 w 252"/>
                <a:gd name="T47" fmla="*/ 95 h 143"/>
                <a:gd name="T48" fmla="*/ 9 w 252"/>
                <a:gd name="T49" fmla="*/ 77 h 143"/>
                <a:gd name="T50" fmla="*/ 18 w 252"/>
                <a:gd name="T51" fmla="*/ 80 h 143"/>
                <a:gd name="T52" fmla="*/ 12 w 252"/>
                <a:gd name="T53" fmla="*/ 97 h 143"/>
                <a:gd name="T54" fmla="*/ 3 w 252"/>
                <a:gd name="T55" fmla="*/ 95 h 143"/>
                <a:gd name="T56" fmla="*/ 13 w 252"/>
                <a:gd name="T57" fmla="*/ 68 h 143"/>
                <a:gd name="T58" fmla="*/ 25 w 252"/>
                <a:gd name="T59" fmla="*/ 51 h 143"/>
                <a:gd name="T60" fmla="*/ 32 w 252"/>
                <a:gd name="T61" fmla="*/ 58 h 143"/>
                <a:gd name="T62" fmla="*/ 21 w 252"/>
                <a:gd name="T63" fmla="*/ 72 h 143"/>
                <a:gd name="T64" fmla="*/ 13 w 252"/>
                <a:gd name="T65" fmla="*/ 68 h 143"/>
                <a:gd name="T66" fmla="*/ 33 w 252"/>
                <a:gd name="T67" fmla="*/ 45 h 143"/>
                <a:gd name="T68" fmla="*/ 50 w 252"/>
                <a:gd name="T69" fmla="*/ 34 h 143"/>
                <a:gd name="T70" fmla="*/ 54 w 252"/>
                <a:gd name="T71" fmla="*/ 43 h 143"/>
                <a:gd name="T72" fmla="*/ 38 w 252"/>
                <a:gd name="T73" fmla="*/ 52 h 143"/>
                <a:gd name="T74" fmla="*/ 33 w 252"/>
                <a:gd name="T75" fmla="*/ 45 h 143"/>
                <a:gd name="T76" fmla="*/ 59 w 252"/>
                <a:gd name="T77" fmla="*/ 31 h 143"/>
                <a:gd name="T78" fmla="*/ 78 w 252"/>
                <a:gd name="T79" fmla="*/ 26 h 143"/>
                <a:gd name="T80" fmla="*/ 79 w 252"/>
                <a:gd name="T81" fmla="*/ 35 h 143"/>
                <a:gd name="T82" fmla="*/ 62 w 252"/>
                <a:gd name="T83" fmla="*/ 40 h 143"/>
                <a:gd name="T84" fmla="*/ 59 w 252"/>
                <a:gd name="T85" fmla="*/ 31 h 143"/>
                <a:gd name="T86" fmla="*/ 88 w 252"/>
                <a:gd name="T87" fmla="*/ 25 h 143"/>
                <a:gd name="T88" fmla="*/ 107 w 252"/>
                <a:gd name="T89" fmla="*/ 24 h 143"/>
                <a:gd name="T90" fmla="*/ 107 w 252"/>
                <a:gd name="T91" fmla="*/ 34 h 143"/>
                <a:gd name="T92" fmla="*/ 89 w 252"/>
                <a:gd name="T93" fmla="*/ 34 h 143"/>
                <a:gd name="T94" fmla="*/ 88 w 252"/>
                <a:gd name="T95" fmla="*/ 25 h 143"/>
                <a:gd name="T96" fmla="*/ 116 w 252"/>
                <a:gd name="T97" fmla="*/ 24 h 143"/>
                <a:gd name="T98" fmla="*/ 135 w 252"/>
                <a:gd name="T99" fmla="*/ 24 h 143"/>
                <a:gd name="T100" fmla="*/ 135 w 252"/>
                <a:gd name="T101" fmla="*/ 34 h 143"/>
                <a:gd name="T102" fmla="*/ 116 w 252"/>
                <a:gd name="T103" fmla="*/ 34 h 143"/>
                <a:gd name="T104" fmla="*/ 116 w 252"/>
                <a:gd name="T105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2" h="143">
                  <a:moveTo>
                    <a:pt x="145" y="24"/>
                  </a:moveTo>
                  <a:cubicBezTo>
                    <a:pt x="164" y="24"/>
                    <a:pt x="164" y="24"/>
                    <a:pt x="164" y="2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24"/>
                    <a:pt x="145" y="24"/>
                    <a:pt x="145" y="24"/>
                  </a:cubicBezTo>
                  <a:close/>
                  <a:moveTo>
                    <a:pt x="252" y="29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252" y="29"/>
                    <a:pt x="252" y="29"/>
                    <a:pt x="252" y="29"/>
                  </a:cubicBezTo>
                  <a:close/>
                  <a:moveTo>
                    <a:pt x="10" y="143"/>
                  </a:moveTo>
                  <a:cubicBezTo>
                    <a:pt x="10" y="134"/>
                    <a:pt x="10" y="134"/>
                    <a:pt x="1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" y="143"/>
                    <a:pt x="10" y="143"/>
                    <a:pt x="10" y="143"/>
                  </a:cubicBezTo>
                  <a:close/>
                  <a:moveTo>
                    <a:pt x="0" y="125"/>
                  </a:moveTo>
                  <a:cubicBezTo>
                    <a:pt x="10" y="125"/>
                    <a:pt x="10" y="125"/>
                    <a:pt x="10" y="12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3" y="95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5"/>
                    <a:pt x="14" y="92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13" y="68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33" y="45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3" y="45"/>
                    <a:pt x="33" y="45"/>
                    <a:pt x="33" y="45"/>
                  </a:cubicBezTo>
                  <a:close/>
                  <a:moveTo>
                    <a:pt x="59" y="31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9" y="31"/>
                    <a:pt x="59" y="31"/>
                    <a:pt x="59" y="31"/>
                  </a:cubicBezTo>
                  <a:close/>
                  <a:moveTo>
                    <a:pt x="88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8" y="25"/>
                    <a:pt x="88" y="25"/>
                    <a:pt x="88" y="25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4"/>
                    <a:pt x="116" y="24"/>
                    <a:pt x="116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" name="Freeform 30"/>
            <p:cNvSpPr>
              <a:spLocks noEditPoints="1"/>
            </p:cNvSpPr>
            <p:nvPr/>
          </p:nvSpPr>
          <p:spPr bwMode="auto">
            <a:xfrm>
              <a:off x="5809352" y="2841156"/>
              <a:ext cx="333381" cy="504547"/>
            </a:xfrm>
            <a:custGeom>
              <a:avLst/>
              <a:gdLst>
                <a:gd name="T0" fmla="*/ 163 w 251"/>
                <a:gd name="T1" fmla="*/ 24 h 379"/>
                <a:gd name="T2" fmla="*/ 145 w 251"/>
                <a:gd name="T3" fmla="*/ 34 h 379"/>
                <a:gd name="T4" fmla="*/ 251 w 251"/>
                <a:gd name="T5" fmla="*/ 29 h 379"/>
                <a:gd name="T6" fmla="*/ 194 w 251"/>
                <a:gd name="T7" fmla="*/ 24 h 379"/>
                <a:gd name="T8" fmla="*/ 178 w 251"/>
                <a:gd name="T9" fmla="*/ 34 h 379"/>
                <a:gd name="T10" fmla="*/ 194 w 251"/>
                <a:gd name="T11" fmla="*/ 58 h 379"/>
                <a:gd name="T12" fmla="*/ 0 w 251"/>
                <a:gd name="T13" fmla="*/ 379 h 379"/>
                <a:gd name="T14" fmla="*/ 9 w 251"/>
                <a:gd name="T15" fmla="*/ 361 h 379"/>
                <a:gd name="T16" fmla="*/ 0 w 251"/>
                <a:gd name="T17" fmla="*/ 379 h 379"/>
                <a:gd name="T18" fmla="*/ 9 w 251"/>
                <a:gd name="T19" fmla="*/ 351 h 379"/>
                <a:gd name="T20" fmla="*/ 0 w 251"/>
                <a:gd name="T21" fmla="*/ 332 h 379"/>
                <a:gd name="T22" fmla="*/ 0 w 251"/>
                <a:gd name="T23" fmla="*/ 323 h 379"/>
                <a:gd name="T24" fmla="*/ 9 w 251"/>
                <a:gd name="T25" fmla="*/ 304 h 379"/>
                <a:gd name="T26" fmla="*/ 0 w 251"/>
                <a:gd name="T27" fmla="*/ 323 h 379"/>
                <a:gd name="T28" fmla="*/ 9 w 251"/>
                <a:gd name="T29" fmla="*/ 294 h 379"/>
                <a:gd name="T30" fmla="*/ 0 w 251"/>
                <a:gd name="T31" fmla="*/ 276 h 379"/>
                <a:gd name="T32" fmla="*/ 0 w 251"/>
                <a:gd name="T33" fmla="*/ 266 h 379"/>
                <a:gd name="T34" fmla="*/ 9 w 251"/>
                <a:gd name="T35" fmla="*/ 247 h 379"/>
                <a:gd name="T36" fmla="*/ 0 w 251"/>
                <a:gd name="T37" fmla="*/ 266 h 379"/>
                <a:gd name="T38" fmla="*/ 9 w 251"/>
                <a:gd name="T39" fmla="*/ 238 h 379"/>
                <a:gd name="T40" fmla="*/ 0 w 251"/>
                <a:gd name="T41" fmla="*/ 219 h 379"/>
                <a:gd name="T42" fmla="*/ 0 w 251"/>
                <a:gd name="T43" fmla="*/ 209 h 379"/>
                <a:gd name="T44" fmla="*/ 9 w 251"/>
                <a:gd name="T45" fmla="*/ 191 h 379"/>
                <a:gd name="T46" fmla="*/ 0 w 251"/>
                <a:gd name="T47" fmla="*/ 209 h 379"/>
                <a:gd name="T48" fmla="*/ 9 w 251"/>
                <a:gd name="T49" fmla="*/ 181 h 379"/>
                <a:gd name="T50" fmla="*/ 0 w 251"/>
                <a:gd name="T51" fmla="*/ 162 h 379"/>
                <a:gd name="T52" fmla="*/ 0 w 251"/>
                <a:gd name="T53" fmla="*/ 153 h 379"/>
                <a:gd name="T54" fmla="*/ 9 w 251"/>
                <a:gd name="T55" fmla="*/ 134 h 379"/>
                <a:gd name="T56" fmla="*/ 0 w 251"/>
                <a:gd name="T57" fmla="*/ 153 h 379"/>
                <a:gd name="T58" fmla="*/ 9 w 251"/>
                <a:gd name="T59" fmla="*/ 124 h 379"/>
                <a:gd name="T60" fmla="*/ 1 w 251"/>
                <a:gd name="T61" fmla="*/ 105 h 379"/>
                <a:gd name="T62" fmla="*/ 3 w 251"/>
                <a:gd name="T63" fmla="*/ 95 h 379"/>
                <a:gd name="T64" fmla="*/ 17 w 251"/>
                <a:gd name="T65" fmla="*/ 80 h 379"/>
                <a:gd name="T66" fmla="*/ 3 w 251"/>
                <a:gd name="T67" fmla="*/ 95 h 379"/>
                <a:gd name="T68" fmla="*/ 25 w 251"/>
                <a:gd name="T69" fmla="*/ 51 h 379"/>
                <a:gd name="T70" fmla="*/ 21 w 251"/>
                <a:gd name="T71" fmla="*/ 72 h 379"/>
                <a:gd name="T72" fmla="*/ 32 w 251"/>
                <a:gd name="T73" fmla="*/ 44 h 379"/>
                <a:gd name="T74" fmla="*/ 53 w 251"/>
                <a:gd name="T75" fmla="*/ 43 h 379"/>
                <a:gd name="T76" fmla="*/ 32 w 251"/>
                <a:gd name="T77" fmla="*/ 44 h 379"/>
                <a:gd name="T78" fmla="*/ 78 w 251"/>
                <a:gd name="T79" fmla="*/ 26 h 379"/>
                <a:gd name="T80" fmla="*/ 62 w 251"/>
                <a:gd name="T81" fmla="*/ 39 h 379"/>
                <a:gd name="T82" fmla="*/ 87 w 251"/>
                <a:gd name="T83" fmla="*/ 25 h 379"/>
                <a:gd name="T84" fmla="*/ 107 w 251"/>
                <a:gd name="T85" fmla="*/ 34 h 379"/>
                <a:gd name="T86" fmla="*/ 87 w 251"/>
                <a:gd name="T87" fmla="*/ 25 h 379"/>
                <a:gd name="T88" fmla="*/ 135 w 251"/>
                <a:gd name="T89" fmla="*/ 24 h 379"/>
                <a:gd name="T90" fmla="*/ 116 w 251"/>
                <a:gd name="T91" fmla="*/ 3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1" h="379">
                  <a:moveTo>
                    <a:pt x="145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24"/>
                    <a:pt x="145" y="24"/>
                    <a:pt x="145" y="24"/>
                  </a:cubicBezTo>
                  <a:close/>
                  <a:moveTo>
                    <a:pt x="251" y="29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251" y="29"/>
                    <a:pt x="251" y="29"/>
                    <a:pt x="251" y="29"/>
                  </a:cubicBezTo>
                  <a:close/>
                  <a:moveTo>
                    <a:pt x="0" y="379"/>
                  </a:moveTo>
                  <a:cubicBezTo>
                    <a:pt x="9" y="379"/>
                    <a:pt x="9" y="379"/>
                    <a:pt x="9" y="379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9"/>
                    <a:pt x="0" y="379"/>
                    <a:pt x="0" y="379"/>
                  </a:cubicBezTo>
                  <a:close/>
                  <a:moveTo>
                    <a:pt x="0" y="351"/>
                  </a:moveTo>
                  <a:cubicBezTo>
                    <a:pt x="9" y="351"/>
                    <a:pt x="9" y="351"/>
                    <a:pt x="9" y="351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1"/>
                    <a:pt x="0" y="351"/>
                    <a:pt x="0" y="351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4"/>
                  </a:moveTo>
                  <a:cubicBezTo>
                    <a:pt x="9" y="294"/>
                    <a:pt x="9" y="294"/>
                    <a:pt x="9" y="29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0" y="294"/>
                    <a:pt x="0" y="294"/>
                  </a:cubicBezTo>
                  <a:close/>
                  <a:moveTo>
                    <a:pt x="0" y="266"/>
                  </a:moveTo>
                  <a:cubicBezTo>
                    <a:pt x="9" y="266"/>
                    <a:pt x="9" y="266"/>
                    <a:pt x="9" y="266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6"/>
                    <a:pt x="0" y="266"/>
                    <a:pt x="0" y="266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3" y="95"/>
                  </a:moveTo>
                  <a:cubicBezTo>
                    <a:pt x="9" y="76"/>
                    <a:pt x="9" y="76"/>
                    <a:pt x="9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2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59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4"/>
                    <a:pt x="116" y="24"/>
                    <a:pt x="116" y="2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" name="Freeform 31"/>
            <p:cNvSpPr>
              <a:spLocks noEditPoints="1"/>
            </p:cNvSpPr>
            <p:nvPr/>
          </p:nvSpPr>
          <p:spPr bwMode="auto">
            <a:xfrm>
              <a:off x="3643493" y="4411851"/>
              <a:ext cx="505665" cy="335619"/>
            </a:xfrm>
            <a:custGeom>
              <a:avLst/>
              <a:gdLst>
                <a:gd name="T0" fmla="*/ 24 w 380"/>
                <a:gd name="T1" fmla="*/ 88 h 252"/>
                <a:gd name="T2" fmla="*/ 34 w 380"/>
                <a:gd name="T3" fmla="*/ 107 h 252"/>
                <a:gd name="T4" fmla="*/ 29 w 380"/>
                <a:gd name="T5" fmla="*/ 0 h 252"/>
                <a:gd name="T6" fmla="*/ 24 w 380"/>
                <a:gd name="T7" fmla="*/ 58 h 252"/>
                <a:gd name="T8" fmla="*/ 34 w 380"/>
                <a:gd name="T9" fmla="*/ 74 h 252"/>
                <a:gd name="T10" fmla="*/ 58 w 380"/>
                <a:gd name="T11" fmla="*/ 58 h 252"/>
                <a:gd name="T12" fmla="*/ 380 w 380"/>
                <a:gd name="T13" fmla="*/ 252 h 252"/>
                <a:gd name="T14" fmla="*/ 361 w 380"/>
                <a:gd name="T15" fmla="*/ 242 h 252"/>
                <a:gd name="T16" fmla="*/ 380 w 380"/>
                <a:gd name="T17" fmla="*/ 252 h 252"/>
                <a:gd name="T18" fmla="*/ 351 w 380"/>
                <a:gd name="T19" fmla="*/ 242 h 252"/>
                <a:gd name="T20" fmla="*/ 332 w 380"/>
                <a:gd name="T21" fmla="*/ 252 h 252"/>
                <a:gd name="T22" fmla="*/ 323 w 380"/>
                <a:gd name="T23" fmla="*/ 252 h 252"/>
                <a:gd name="T24" fmla="*/ 304 w 380"/>
                <a:gd name="T25" fmla="*/ 242 h 252"/>
                <a:gd name="T26" fmla="*/ 323 w 380"/>
                <a:gd name="T27" fmla="*/ 252 h 252"/>
                <a:gd name="T28" fmla="*/ 295 w 380"/>
                <a:gd name="T29" fmla="*/ 242 h 252"/>
                <a:gd name="T30" fmla="*/ 276 w 380"/>
                <a:gd name="T31" fmla="*/ 252 h 252"/>
                <a:gd name="T32" fmla="*/ 266 w 380"/>
                <a:gd name="T33" fmla="*/ 252 h 252"/>
                <a:gd name="T34" fmla="*/ 247 w 380"/>
                <a:gd name="T35" fmla="*/ 242 h 252"/>
                <a:gd name="T36" fmla="*/ 266 w 380"/>
                <a:gd name="T37" fmla="*/ 252 h 252"/>
                <a:gd name="T38" fmla="*/ 238 w 380"/>
                <a:gd name="T39" fmla="*/ 242 h 252"/>
                <a:gd name="T40" fmla="*/ 219 w 380"/>
                <a:gd name="T41" fmla="*/ 252 h 252"/>
                <a:gd name="T42" fmla="*/ 210 w 380"/>
                <a:gd name="T43" fmla="*/ 252 h 252"/>
                <a:gd name="T44" fmla="*/ 191 w 380"/>
                <a:gd name="T45" fmla="*/ 242 h 252"/>
                <a:gd name="T46" fmla="*/ 210 w 380"/>
                <a:gd name="T47" fmla="*/ 252 h 252"/>
                <a:gd name="T48" fmla="*/ 181 w 380"/>
                <a:gd name="T49" fmla="*/ 242 h 252"/>
                <a:gd name="T50" fmla="*/ 162 w 380"/>
                <a:gd name="T51" fmla="*/ 252 h 252"/>
                <a:gd name="T52" fmla="*/ 153 w 380"/>
                <a:gd name="T53" fmla="*/ 252 h 252"/>
                <a:gd name="T54" fmla="*/ 134 w 380"/>
                <a:gd name="T55" fmla="*/ 242 h 252"/>
                <a:gd name="T56" fmla="*/ 153 w 380"/>
                <a:gd name="T57" fmla="*/ 252 h 252"/>
                <a:gd name="T58" fmla="*/ 125 w 380"/>
                <a:gd name="T59" fmla="*/ 242 h 252"/>
                <a:gd name="T60" fmla="*/ 105 w 380"/>
                <a:gd name="T61" fmla="*/ 251 h 252"/>
                <a:gd name="T62" fmla="*/ 96 w 380"/>
                <a:gd name="T63" fmla="*/ 249 h 252"/>
                <a:gd name="T64" fmla="*/ 80 w 380"/>
                <a:gd name="T65" fmla="*/ 234 h 252"/>
                <a:gd name="T66" fmla="*/ 96 w 380"/>
                <a:gd name="T67" fmla="*/ 249 h 252"/>
                <a:gd name="T68" fmla="*/ 51 w 380"/>
                <a:gd name="T69" fmla="*/ 227 h 252"/>
                <a:gd name="T70" fmla="*/ 72 w 380"/>
                <a:gd name="T71" fmla="*/ 231 h 252"/>
                <a:gd name="T72" fmla="*/ 45 w 380"/>
                <a:gd name="T73" fmla="*/ 220 h 252"/>
                <a:gd name="T74" fmla="*/ 43 w 380"/>
                <a:gd name="T75" fmla="*/ 199 h 252"/>
                <a:gd name="T76" fmla="*/ 45 w 380"/>
                <a:gd name="T77" fmla="*/ 220 h 252"/>
                <a:gd name="T78" fmla="*/ 26 w 380"/>
                <a:gd name="T79" fmla="*/ 174 h 252"/>
                <a:gd name="T80" fmla="*/ 40 w 380"/>
                <a:gd name="T81" fmla="*/ 190 h 252"/>
                <a:gd name="T82" fmla="*/ 25 w 380"/>
                <a:gd name="T83" fmla="*/ 164 h 252"/>
                <a:gd name="T84" fmla="*/ 34 w 380"/>
                <a:gd name="T85" fmla="*/ 145 h 252"/>
                <a:gd name="T86" fmla="*/ 25 w 380"/>
                <a:gd name="T87" fmla="*/ 164 h 252"/>
                <a:gd name="T88" fmla="*/ 24 w 380"/>
                <a:gd name="T89" fmla="*/ 117 h 252"/>
                <a:gd name="T90" fmla="*/ 34 w 380"/>
                <a:gd name="T91" fmla="*/ 13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252">
                  <a:moveTo>
                    <a:pt x="24" y="107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29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380" y="252"/>
                  </a:moveTo>
                  <a:cubicBezTo>
                    <a:pt x="380" y="242"/>
                    <a:pt x="380" y="242"/>
                    <a:pt x="380" y="242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80" y="252"/>
                    <a:pt x="380" y="252"/>
                    <a:pt x="380" y="252"/>
                  </a:cubicBezTo>
                  <a:close/>
                  <a:moveTo>
                    <a:pt x="351" y="252"/>
                  </a:moveTo>
                  <a:cubicBezTo>
                    <a:pt x="351" y="242"/>
                    <a:pt x="351" y="242"/>
                    <a:pt x="351" y="242"/>
                  </a:cubicBezTo>
                  <a:cubicBezTo>
                    <a:pt x="332" y="242"/>
                    <a:pt x="332" y="242"/>
                    <a:pt x="332" y="242"/>
                  </a:cubicBezTo>
                  <a:cubicBezTo>
                    <a:pt x="332" y="252"/>
                    <a:pt x="332" y="252"/>
                    <a:pt x="332" y="252"/>
                  </a:cubicBezTo>
                  <a:cubicBezTo>
                    <a:pt x="351" y="252"/>
                    <a:pt x="351" y="252"/>
                    <a:pt x="351" y="252"/>
                  </a:cubicBezTo>
                  <a:close/>
                  <a:moveTo>
                    <a:pt x="323" y="252"/>
                  </a:moveTo>
                  <a:cubicBezTo>
                    <a:pt x="323" y="242"/>
                    <a:pt x="323" y="242"/>
                    <a:pt x="323" y="242"/>
                  </a:cubicBezTo>
                  <a:cubicBezTo>
                    <a:pt x="304" y="242"/>
                    <a:pt x="304" y="242"/>
                    <a:pt x="304" y="242"/>
                  </a:cubicBezTo>
                  <a:cubicBezTo>
                    <a:pt x="304" y="252"/>
                    <a:pt x="304" y="252"/>
                    <a:pt x="304" y="252"/>
                  </a:cubicBezTo>
                  <a:cubicBezTo>
                    <a:pt x="323" y="252"/>
                    <a:pt x="323" y="252"/>
                    <a:pt x="323" y="252"/>
                  </a:cubicBezTo>
                  <a:close/>
                  <a:moveTo>
                    <a:pt x="295" y="25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76" y="242"/>
                    <a:pt x="276" y="242"/>
                    <a:pt x="276" y="24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95" y="252"/>
                    <a:pt x="295" y="252"/>
                    <a:pt x="295" y="252"/>
                  </a:cubicBezTo>
                  <a:close/>
                  <a:moveTo>
                    <a:pt x="266" y="252"/>
                  </a:moveTo>
                  <a:cubicBezTo>
                    <a:pt x="266" y="242"/>
                    <a:pt x="266" y="242"/>
                    <a:pt x="266" y="242"/>
                  </a:cubicBezTo>
                  <a:cubicBezTo>
                    <a:pt x="247" y="242"/>
                    <a:pt x="247" y="242"/>
                    <a:pt x="247" y="242"/>
                  </a:cubicBezTo>
                  <a:cubicBezTo>
                    <a:pt x="247" y="252"/>
                    <a:pt x="247" y="252"/>
                    <a:pt x="247" y="252"/>
                  </a:cubicBezTo>
                  <a:cubicBezTo>
                    <a:pt x="266" y="252"/>
                    <a:pt x="266" y="252"/>
                    <a:pt x="266" y="252"/>
                  </a:cubicBezTo>
                  <a:close/>
                  <a:moveTo>
                    <a:pt x="238" y="252"/>
                  </a:moveTo>
                  <a:cubicBezTo>
                    <a:pt x="238" y="242"/>
                    <a:pt x="238" y="242"/>
                    <a:pt x="238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52"/>
                    <a:pt x="219" y="252"/>
                    <a:pt x="219" y="252"/>
                  </a:cubicBezTo>
                  <a:cubicBezTo>
                    <a:pt x="238" y="252"/>
                    <a:pt x="238" y="252"/>
                    <a:pt x="238" y="252"/>
                  </a:cubicBezTo>
                  <a:close/>
                  <a:moveTo>
                    <a:pt x="210" y="252"/>
                  </a:moveTo>
                  <a:cubicBezTo>
                    <a:pt x="210" y="242"/>
                    <a:pt x="210" y="242"/>
                    <a:pt x="210" y="242"/>
                  </a:cubicBezTo>
                  <a:cubicBezTo>
                    <a:pt x="191" y="242"/>
                    <a:pt x="191" y="242"/>
                    <a:pt x="191" y="242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10" y="252"/>
                    <a:pt x="210" y="252"/>
                    <a:pt x="210" y="252"/>
                  </a:cubicBezTo>
                  <a:close/>
                  <a:moveTo>
                    <a:pt x="181" y="252"/>
                  </a:moveTo>
                  <a:cubicBezTo>
                    <a:pt x="181" y="242"/>
                    <a:pt x="181" y="242"/>
                    <a:pt x="181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81" y="252"/>
                    <a:pt x="181" y="252"/>
                    <a:pt x="181" y="252"/>
                  </a:cubicBezTo>
                  <a:close/>
                  <a:moveTo>
                    <a:pt x="153" y="252"/>
                  </a:moveTo>
                  <a:cubicBezTo>
                    <a:pt x="153" y="242"/>
                    <a:pt x="153" y="242"/>
                    <a:pt x="153" y="242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53" y="252"/>
                    <a:pt x="153" y="252"/>
                    <a:pt x="153" y="252"/>
                  </a:cubicBezTo>
                  <a:close/>
                  <a:moveTo>
                    <a:pt x="125" y="252"/>
                  </a:moveTo>
                  <a:cubicBezTo>
                    <a:pt x="125" y="242"/>
                    <a:pt x="125" y="242"/>
                    <a:pt x="125" y="242"/>
                  </a:cubicBezTo>
                  <a:cubicBezTo>
                    <a:pt x="106" y="241"/>
                    <a:pt x="106" y="241"/>
                    <a:pt x="106" y="241"/>
                  </a:cubicBezTo>
                  <a:cubicBezTo>
                    <a:pt x="105" y="251"/>
                    <a:pt x="105" y="251"/>
                    <a:pt x="105" y="251"/>
                  </a:cubicBezTo>
                  <a:cubicBezTo>
                    <a:pt x="125" y="252"/>
                    <a:pt x="125" y="252"/>
                    <a:pt x="125" y="252"/>
                  </a:cubicBezTo>
                  <a:close/>
                  <a:moveTo>
                    <a:pt x="96" y="249"/>
                  </a:moveTo>
                  <a:cubicBezTo>
                    <a:pt x="77" y="243"/>
                    <a:pt x="77" y="243"/>
                    <a:pt x="77" y="243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86" y="237"/>
                    <a:pt x="92" y="238"/>
                    <a:pt x="97" y="240"/>
                  </a:cubicBezTo>
                  <a:cubicBezTo>
                    <a:pt x="96" y="249"/>
                    <a:pt x="96" y="249"/>
                    <a:pt x="96" y="249"/>
                  </a:cubicBezTo>
                  <a:close/>
                  <a:moveTo>
                    <a:pt x="68" y="239"/>
                  </a:moveTo>
                  <a:cubicBezTo>
                    <a:pt x="51" y="227"/>
                    <a:pt x="51" y="227"/>
                    <a:pt x="51" y="227"/>
                  </a:cubicBezTo>
                  <a:cubicBezTo>
                    <a:pt x="58" y="220"/>
                    <a:pt x="58" y="220"/>
                    <a:pt x="58" y="220"/>
                  </a:cubicBezTo>
                  <a:cubicBezTo>
                    <a:pt x="72" y="231"/>
                    <a:pt x="72" y="231"/>
                    <a:pt x="72" y="231"/>
                  </a:cubicBezTo>
                  <a:cubicBezTo>
                    <a:pt x="68" y="239"/>
                    <a:pt x="68" y="239"/>
                    <a:pt x="68" y="239"/>
                  </a:cubicBezTo>
                  <a:close/>
                  <a:moveTo>
                    <a:pt x="45" y="220"/>
                  </a:moveTo>
                  <a:cubicBezTo>
                    <a:pt x="34" y="202"/>
                    <a:pt x="34" y="202"/>
                    <a:pt x="34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5" y="220"/>
                    <a:pt x="45" y="220"/>
                    <a:pt x="45" y="220"/>
                  </a:cubicBezTo>
                  <a:close/>
                  <a:moveTo>
                    <a:pt x="31" y="193"/>
                  </a:moveTo>
                  <a:cubicBezTo>
                    <a:pt x="26" y="174"/>
                    <a:pt x="26" y="174"/>
                    <a:pt x="26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1" y="193"/>
                    <a:pt x="31" y="193"/>
                    <a:pt x="31" y="193"/>
                  </a:cubicBezTo>
                  <a:close/>
                  <a:moveTo>
                    <a:pt x="25" y="164"/>
                  </a:moveTo>
                  <a:cubicBezTo>
                    <a:pt x="24" y="145"/>
                    <a:pt x="24" y="145"/>
                    <a:pt x="2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25" y="164"/>
                    <a:pt x="25" y="164"/>
                    <a:pt x="25" y="164"/>
                  </a:cubicBezTo>
                  <a:close/>
                  <a:moveTo>
                    <a:pt x="24" y="136"/>
                  </a:moveTo>
                  <a:cubicBezTo>
                    <a:pt x="24" y="117"/>
                    <a:pt x="24" y="117"/>
                    <a:pt x="2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24" y="136"/>
                    <a:pt x="24" y="136"/>
                    <a:pt x="24" y="13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6" name="Freeform 32"/>
            <p:cNvSpPr>
              <a:spLocks noEditPoints="1"/>
            </p:cNvSpPr>
            <p:nvPr/>
          </p:nvSpPr>
          <p:spPr bwMode="auto">
            <a:xfrm>
              <a:off x="4953524" y="3667897"/>
              <a:ext cx="512378" cy="77192"/>
            </a:xfrm>
            <a:custGeom>
              <a:avLst/>
              <a:gdLst>
                <a:gd name="T0" fmla="*/ 359 w 458"/>
                <a:gd name="T1" fmla="*/ 30 h 69"/>
                <a:gd name="T2" fmla="*/ 336 w 458"/>
                <a:gd name="T3" fmla="*/ 40 h 69"/>
                <a:gd name="T4" fmla="*/ 336 w 458"/>
                <a:gd name="T5" fmla="*/ 30 h 69"/>
                <a:gd name="T6" fmla="*/ 389 w 458"/>
                <a:gd name="T7" fmla="*/ 0 h 69"/>
                <a:gd name="T8" fmla="*/ 370 w 458"/>
                <a:gd name="T9" fmla="*/ 30 h 69"/>
                <a:gd name="T10" fmla="*/ 389 w 458"/>
                <a:gd name="T11" fmla="*/ 40 h 69"/>
                <a:gd name="T12" fmla="*/ 458 w 458"/>
                <a:gd name="T13" fmla="*/ 34 h 69"/>
                <a:gd name="T14" fmla="*/ 0 w 458"/>
                <a:gd name="T15" fmla="*/ 30 h 69"/>
                <a:gd name="T16" fmla="*/ 22 w 458"/>
                <a:gd name="T17" fmla="*/ 40 h 69"/>
                <a:gd name="T18" fmla="*/ 0 w 458"/>
                <a:gd name="T19" fmla="*/ 30 h 69"/>
                <a:gd name="T20" fmla="*/ 33 w 458"/>
                <a:gd name="T21" fmla="*/ 30 h 69"/>
                <a:gd name="T22" fmla="*/ 56 w 458"/>
                <a:gd name="T23" fmla="*/ 40 h 69"/>
                <a:gd name="T24" fmla="*/ 33 w 458"/>
                <a:gd name="T25" fmla="*/ 30 h 69"/>
                <a:gd name="T26" fmla="*/ 66 w 458"/>
                <a:gd name="T27" fmla="*/ 30 h 69"/>
                <a:gd name="T28" fmla="*/ 89 w 458"/>
                <a:gd name="T29" fmla="*/ 40 h 69"/>
                <a:gd name="T30" fmla="*/ 66 w 458"/>
                <a:gd name="T31" fmla="*/ 30 h 69"/>
                <a:gd name="T32" fmla="*/ 101 w 458"/>
                <a:gd name="T33" fmla="*/ 30 h 69"/>
                <a:gd name="T34" fmla="*/ 123 w 458"/>
                <a:gd name="T35" fmla="*/ 40 h 69"/>
                <a:gd name="T36" fmla="*/ 101 w 458"/>
                <a:gd name="T37" fmla="*/ 30 h 69"/>
                <a:gd name="T38" fmla="*/ 134 w 458"/>
                <a:gd name="T39" fmla="*/ 30 h 69"/>
                <a:gd name="T40" fmla="*/ 157 w 458"/>
                <a:gd name="T41" fmla="*/ 40 h 69"/>
                <a:gd name="T42" fmla="*/ 134 w 458"/>
                <a:gd name="T43" fmla="*/ 30 h 69"/>
                <a:gd name="T44" fmla="*/ 167 w 458"/>
                <a:gd name="T45" fmla="*/ 30 h 69"/>
                <a:gd name="T46" fmla="*/ 190 w 458"/>
                <a:gd name="T47" fmla="*/ 40 h 69"/>
                <a:gd name="T48" fmla="*/ 167 w 458"/>
                <a:gd name="T49" fmla="*/ 30 h 69"/>
                <a:gd name="T50" fmla="*/ 202 w 458"/>
                <a:gd name="T51" fmla="*/ 30 h 69"/>
                <a:gd name="T52" fmla="*/ 224 w 458"/>
                <a:gd name="T53" fmla="*/ 40 h 69"/>
                <a:gd name="T54" fmla="*/ 202 w 458"/>
                <a:gd name="T55" fmla="*/ 30 h 69"/>
                <a:gd name="T56" fmla="*/ 235 w 458"/>
                <a:gd name="T57" fmla="*/ 30 h 69"/>
                <a:gd name="T58" fmla="*/ 258 w 458"/>
                <a:gd name="T59" fmla="*/ 40 h 69"/>
                <a:gd name="T60" fmla="*/ 235 w 458"/>
                <a:gd name="T61" fmla="*/ 30 h 69"/>
                <a:gd name="T62" fmla="*/ 268 w 458"/>
                <a:gd name="T63" fmla="*/ 30 h 69"/>
                <a:gd name="T64" fmla="*/ 291 w 458"/>
                <a:gd name="T65" fmla="*/ 40 h 69"/>
                <a:gd name="T66" fmla="*/ 268 w 458"/>
                <a:gd name="T67" fmla="*/ 30 h 69"/>
                <a:gd name="T68" fmla="*/ 303 w 458"/>
                <a:gd name="T69" fmla="*/ 30 h 69"/>
                <a:gd name="T70" fmla="*/ 326 w 458"/>
                <a:gd name="T71" fmla="*/ 40 h 69"/>
                <a:gd name="T72" fmla="*/ 303 w 458"/>
                <a:gd name="T7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9">
                  <a:moveTo>
                    <a:pt x="336" y="30"/>
                  </a:moveTo>
                  <a:lnTo>
                    <a:pt x="359" y="30"/>
                  </a:lnTo>
                  <a:lnTo>
                    <a:pt x="359" y="40"/>
                  </a:lnTo>
                  <a:lnTo>
                    <a:pt x="336" y="40"/>
                  </a:lnTo>
                  <a:lnTo>
                    <a:pt x="336" y="30"/>
                  </a:lnTo>
                  <a:lnTo>
                    <a:pt x="336" y="30"/>
                  </a:lnTo>
                  <a:close/>
                  <a:moveTo>
                    <a:pt x="458" y="34"/>
                  </a:moveTo>
                  <a:lnTo>
                    <a:pt x="389" y="0"/>
                  </a:lnTo>
                  <a:lnTo>
                    <a:pt x="389" y="30"/>
                  </a:lnTo>
                  <a:lnTo>
                    <a:pt x="370" y="30"/>
                  </a:lnTo>
                  <a:lnTo>
                    <a:pt x="370" y="40"/>
                  </a:lnTo>
                  <a:lnTo>
                    <a:pt x="389" y="40"/>
                  </a:lnTo>
                  <a:lnTo>
                    <a:pt x="389" y="69"/>
                  </a:lnTo>
                  <a:lnTo>
                    <a:pt x="458" y="34"/>
                  </a:lnTo>
                  <a:lnTo>
                    <a:pt x="458" y="34"/>
                  </a:lnTo>
                  <a:close/>
                  <a:moveTo>
                    <a:pt x="0" y="30"/>
                  </a:moveTo>
                  <a:lnTo>
                    <a:pt x="22" y="30"/>
                  </a:lnTo>
                  <a:lnTo>
                    <a:pt x="22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33" y="30"/>
                  </a:moveTo>
                  <a:lnTo>
                    <a:pt x="56" y="30"/>
                  </a:lnTo>
                  <a:lnTo>
                    <a:pt x="56" y="40"/>
                  </a:lnTo>
                  <a:lnTo>
                    <a:pt x="33" y="40"/>
                  </a:lnTo>
                  <a:lnTo>
                    <a:pt x="33" y="30"/>
                  </a:lnTo>
                  <a:lnTo>
                    <a:pt x="33" y="30"/>
                  </a:lnTo>
                  <a:close/>
                  <a:moveTo>
                    <a:pt x="66" y="30"/>
                  </a:moveTo>
                  <a:lnTo>
                    <a:pt x="89" y="30"/>
                  </a:lnTo>
                  <a:lnTo>
                    <a:pt x="89" y="40"/>
                  </a:lnTo>
                  <a:lnTo>
                    <a:pt x="66" y="40"/>
                  </a:lnTo>
                  <a:lnTo>
                    <a:pt x="66" y="30"/>
                  </a:lnTo>
                  <a:lnTo>
                    <a:pt x="66" y="30"/>
                  </a:lnTo>
                  <a:close/>
                  <a:moveTo>
                    <a:pt x="101" y="30"/>
                  </a:moveTo>
                  <a:lnTo>
                    <a:pt x="123" y="30"/>
                  </a:lnTo>
                  <a:lnTo>
                    <a:pt x="123" y="40"/>
                  </a:lnTo>
                  <a:lnTo>
                    <a:pt x="101" y="40"/>
                  </a:ln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34" y="30"/>
                  </a:moveTo>
                  <a:lnTo>
                    <a:pt x="157" y="30"/>
                  </a:lnTo>
                  <a:lnTo>
                    <a:pt x="157" y="40"/>
                  </a:lnTo>
                  <a:lnTo>
                    <a:pt x="134" y="40"/>
                  </a:lnTo>
                  <a:lnTo>
                    <a:pt x="134" y="30"/>
                  </a:lnTo>
                  <a:lnTo>
                    <a:pt x="134" y="30"/>
                  </a:lnTo>
                  <a:close/>
                  <a:moveTo>
                    <a:pt x="167" y="30"/>
                  </a:moveTo>
                  <a:lnTo>
                    <a:pt x="190" y="30"/>
                  </a:lnTo>
                  <a:lnTo>
                    <a:pt x="190" y="40"/>
                  </a:lnTo>
                  <a:lnTo>
                    <a:pt x="167" y="40"/>
                  </a:lnTo>
                  <a:lnTo>
                    <a:pt x="167" y="30"/>
                  </a:lnTo>
                  <a:lnTo>
                    <a:pt x="167" y="30"/>
                  </a:lnTo>
                  <a:close/>
                  <a:moveTo>
                    <a:pt x="202" y="30"/>
                  </a:moveTo>
                  <a:lnTo>
                    <a:pt x="224" y="30"/>
                  </a:lnTo>
                  <a:lnTo>
                    <a:pt x="224" y="40"/>
                  </a:lnTo>
                  <a:lnTo>
                    <a:pt x="202" y="40"/>
                  </a:lnTo>
                  <a:lnTo>
                    <a:pt x="202" y="30"/>
                  </a:lnTo>
                  <a:lnTo>
                    <a:pt x="202" y="30"/>
                  </a:lnTo>
                  <a:close/>
                  <a:moveTo>
                    <a:pt x="235" y="30"/>
                  </a:moveTo>
                  <a:lnTo>
                    <a:pt x="258" y="30"/>
                  </a:lnTo>
                  <a:lnTo>
                    <a:pt x="258" y="40"/>
                  </a:lnTo>
                  <a:lnTo>
                    <a:pt x="235" y="40"/>
                  </a:lnTo>
                  <a:lnTo>
                    <a:pt x="235" y="30"/>
                  </a:lnTo>
                  <a:lnTo>
                    <a:pt x="235" y="30"/>
                  </a:lnTo>
                  <a:close/>
                  <a:moveTo>
                    <a:pt x="268" y="30"/>
                  </a:moveTo>
                  <a:lnTo>
                    <a:pt x="291" y="30"/>
                  </a:lnTo>
                  <a:lnTo>
                    <a:pt x="291" y="40"/>
                  </a:lnTo>
                  <a:lnTo>
                    <a:pt x="268" y="40"/>
                  </a:lnTo>
                  <a:lnTo>
                    <a:pt x="268" y="30"/>
                  </a:lnTo>
                  <a:lnTo>
                    <a:pt x="268" y="30"/>
                  </a:lnTo>
                  <a:close/>
                  <a:moveTo>
                    <a:pt x="303" y="30"/>
                  </a:moveTo>
                  <a:lnTo>
                    <a:pt x="326" y="30"/>
                  </a:lnTo>
                  <a:lnTo>
                    <a:pt x="326" y="40"/>
                  </a:lnTo>
                  <a:lnTo>
                    <a:pt x="303" y="40"/>
                  </a:lnTo>
                  <a:lnTo>
                    <a:pt x="303" y="30"/>
                  </a:lnTo>
                  <a:lnTo>
                    <a:pt x="303" y="3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7" name="Freeform 33"/>
            <p:cNvSpPr>
              <a:spLocks noEditPoints="1"/>
            </p:cNvSpPr>
            <p:nvPr/>
          </p:nvSpPr>
          <p:spPr bwMode="auto">
            <a:xfrm>
              <a:off x="4739847" y="3043646"/>
              <a:ext cx="513497" cy="76074"/>
            </a:xfrm>
            <a:custGeom>
              <a:avLst/>
              <a:gdLst>
                <a:gd name="T0" fmla="*/ 361 w 459"/>
                <a:gd name="T1" fmla="*/ 29 h 68"/>
                <a:gd name="T2" fmla="*/ 338 w 459"/>
                <a:gd name="T3" fmla="*/ 39 h 68"/>
                <a:gd name="T4" fmla="*/ 338 w 459"/>
                <a:gd name="T5" fmla="*/ 29 h 68"/>
                <a:gd name="T6" fmla="*/ 390 w 459"/>
                <a:gd name="T7" fmla="*/ 0 h 68"/>
                <a:gd name="T8" fmla="*/ 371 w 459"/>
                <a:gd name="T9" fmla="*/ 29 h 68"/>
                <a:gd name="T10" fmla="*/ 390 w 459"/>
                <a:gd name="T11" fmla="*/ 39 h 68"/>
                <a:gd name="T12" fmla="*/ 459 w 459"/>
                <a:gd name="T13" fmla="*/ 33 h 68"/>
                <a:gd name="T14" fmla="*/ 0 w 459"/>
                <a:gd name="T15" fmla="*/ 29 h 68"/>
                <a:gd name="T16" fmla="*/ 23 w 459"/>
                <a:gd name="T17" fmla="*/ 39 h 68"/>
                <a:gd name="T18" fmla="*/ 0 w 459"/>
                <a:gd name="T19" fmla="*/ 29 h 68"/>
                <a:gd name="T20" fmla="*/ 35 w 459"/>
                <a:gd name="T21" fmla="*/ 29 h 68"/>
                <a:gd name="T22" fmla="*/ 57 w 459"/>
                <a:gd name="T23" fmla="*/ 39 h 68"/>
                <a:gd name="T24" fmla="*/ 35 w 459"/>
                <a:gd name="T25" fmla="*/ 29 h 68"/>
                <a:gd name="T26" fmla="*/ 68 w 459"/>
                <a:gd name="T27" fmla="*/ 29 h 68"/>
                <a:gd name="T28" fmla="*/ 91 w 459"/>
                <a:gd name="T29" fmla="*/ 39 h 68"/>
                <a:gd name="T30" fmla="*/ 68 w 459"/>
                <a:gd name="T31" fmla="*/ 29 h 68"/>
                <a:gd name="T32" fmla="*/ 101 w 459"/>
                <a:gd name="T33" fmla="*/ 29 h 68"/>
                <a:gd name="T34" fmla="*/ 124 w 459"/>
                <a:gd name="T35" fmla="*/ 39 h 68"/>
                <a:gd name="T36" fmla="*/ 101 w 459"/>
                <a:gd name="T37" fmla="*/ 29 h 68"/>
                <a:gd name="T38" fmla="*/ 136 w 459"/>
                <a:gd name="T39" fmla="*/ 29 h 68"/>
                <a:gd name="T40" fmla="*/ 159 w 459"/>
                <a:gd name="T41" fmla="*/ 39 h 68"/>
                <a:gd name="T42" fmla="*/ 136 w 459"/>
                <a:gd name="T43" fmla="*/ 29 h 68"/>
                <a:gd name="T44" fmla="*/ 169 w 459"/>
                <a:gd name="T45" fmla="*/ 29 h 68"/>
                <a:gd name="T46" fmla="*/ 192 w 459"/>
                <a:gd name="T47" fmla="*/ 39 h 68"/>
                <a:gd name="T48" fmla="*/ 169 w 459"/>
                <a:gd name="T49" fmla="*/ 29 h 68"/>
                <a:gd name="T50" fmla="*/ 203 w 459"/>
                <a:gd name="T51" fmla="*/ 29 h 68"/>
                <a:gd name="T52" fmla="*/ 225 w 459"/>
                <a:gd name="T53" fmla="*/ 39 h 68"/>
                <a:gd name="T54" fmla="*/ 203 w 459"/>
                <a:gd name="T55" fmla="*/ 29 h 68"/>
                <a:gd name="T56" fmla="*/ 237 w 459"/>
                <a:gd name="T57" fmla="*/ 29 h 68"/>
                <a:gd name="T58" fmla="*/ 260 w 459"/>
                <a:gd name="T59" fmla="*/ 39 h 68"/>
                <a:gd name="T60" fmla="*/ 237 w 459"/>
                <a:gd name="T61" fmla="*/ 29 h 68"/>
                <a:gd name="T62" fmla="*/ 270 w 459"/>
                <a:gd name="T63" fmla="*/ 29 h 68"/>
                <a:gd name="T64" fmla="*/ 293 w 459"/>
                <a:gd name="T65" fmla="*/ 39 h 68"/>
                <a:gd name="T66" fmla="*/ 270 w 459"/>
                <a:gd name="T67" fmla="*/ 29 h 68"/>
                <a:gd name="T68" fmla="*/ 304 w 459"/>
                <a:gd name="T69" fmla="*/ 29 h 68"/>
                <a:gd name="T70" fmla="*/ 326 w 459"/>
                <a:gd name="T71" fmla="*/ 39 h 68"/>
                <a:gd name="T72" fmla="*/ 304 w 459"/>
                <a:gd name="T73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" h="68">
                  <a:moveTo>
                    <a:pt x="338" y="29"/>
                  </a:moveTo>
                  <a:lnTo>
                    <a:pt x="361" y="29"/>
                  </a:lnTo>
                  <a:lnTo>
                    <a:pt x="361" y="39"/>
                  </a:lnTo>
                  <a:lnTo>
                    <a:pt x="338" y="39"/>
                  </a:lnTo>
                  <a:lnTo>
                    <a:pt x="338" y="29"/>
                  </a:lnTo>
                  <a:lnTo>
                    <a:pt x="338" y="29"/>
                  </a:lnTo>
                  <a:close/>
                  <a:moveTo>
                    <a:pt x="459" y="33"/>
                  </a:moveTo>
                  <a:lnTo>
                    <a:pt x="390" y="0"/>
                  </a:lnTo>
                  <a:lnTo>
                    <a:pt x="390" y="29"/>
                  </a:lnTo>
                  <a:lnTo>
                    <a:pt x="371" y="29"/>
                  </a:lnTo>
                  <a:lnTo>
                    <a:pt x="371" y="39"/>
                  </a:lnTo>
                  <a:lnTo>
                    <a:pt x="390" y="39"/>
                  </a:lnTo>
                  <a:lnTo>
                    <a:pt x="390" y="68"/>
                  </a:lnTo>
                  <a:lnTo>
                    <a:pt x="459" y="33"/>
                  </a:lnTo>
                  <a:lnTo>
                    <a:pt x="459" y="33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5" y="29"/>
                  </a:moveTo>
                  <a:lnTo>
                    <a:pt x="57" y="29"/>
                  </a:lnTo>
                  <a:lnTo>
                    <a:pt x="57" y="39"/>
                  </a:lnTo>
                  <a:lnTo>
                    <a:pt x="35" y="39"/>
                  </a:lnTo>
                  <a:lnTo>
                    <a:pt x="35" y="29"/>
                  </a:lnTo>
                  <a:lnTo>
                    <a:pt x="35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39"/>
                  </a:lnTo>
                  <a:lnTo>
                    <a:pt x="68" y="39"/>
                  </a:lnTo>
                  <a:lnTo>
                    <a:pt x="68" y="29"/>
                  </a:lnTo>
                  <a:lnTo>
                    <a:pt x="68" y="29"/>
                  </a:lnTo>
                  <a:close/>
                  <a:moveTo>
                    <a:pt x="101" y="29"/>
                  </a:moveTo>
                  <a:lnTo>
                    <a:pt x="124" y="29"/>
                  </a:lnTo>
                  <a:lnTo>
                    <a:pt x="124" y="39"/>
                  </a:lnTo>
                  <a:lnTo>
                    <a:pt x="101" y="39"/>
                  </a:lnTo>
                  <a:lnTo>
                    <a:pt x="101" y="29"/>
                  </a:lnTo>
                  <a:lnTo>
                    <a:pt x="101" y="29"/>
                  </a:lnTo>
                  <a:close/>
                  <a:moveTo>
                    <a:pt x="136" y="29"/>
                  </a:moveTo>
                  <a:lnTo>
                    <a:pt x="159" y="29"/>
                  </a:lnTo>
                  <a:lnTo>
                    <a:pt x="159" y="39"/>
                  </a:lnTo>
                  <a:lnTo>
                    <a:pt x="136" y="39"/>
                  </a:lnTo>
                  <a:lnTo>
                    <a:pt x="136" y="29"/>
                  </a:lnTo>
                  <a:lnTo>
                    <a:pt x="136" y="29"/>
                  </a:lnTo>
                  <a:close/>
                  <a:moveTo>
                    <a:pt x="169" y="29"/>
                  </a:moveTo>
                  <a:lnTo>
                    <a:pt x="192" y="29"/>
                  </a:lnTo>
                  <a:lnTo>
                    <a:pt x="192" y="39"/>
                  </a:lnTo>
                  <a:lnTo>
                    <a:pt x="169" y="39"/>
                  </a:lnTo>
                  <a:lnTo>
                    <a:pt x="169" y="29"/>
                  </a:lnTo>
                  <a:lnTo>
                    <a:pt x="169" y="29"/>
                  </a:lnTo>
                  <a:close/>
                  <a:moveTo>
                    <a:pt x="203" y="29"/>
                  </a:moveTo>
                  <a:lnTo>
                    <a:pt x="225" y="29"/>
                  </a:lnTo>
                  <a:lnTo>
                    <a:pt x="225" y="39"/>
                  </a:lnTo>
                  <a:lnTo>
                    <a:pt x="203" y="39"/>
                  </a:lnTo>
                  <a:lnTo>
                    <a:pt x="203" y="29"/>
                  </a:lnTo>
                  <a:lnTo>
                    <a:pt x="203" y="29"/>
                  </a:lnTo>
                  <a:close/>
                  <a:moveTo>
                    <a:pt x="237" y="29"/>
                  </a:moveTo>
                  <a:lnTo>
                    <a:pt x="260" y="29"/>
                  </a:lnTo>
                  <a:lnTo>
                    <a:pt x="260" y="39"/>
                  </a:lnTo>
                  <a:lnTo>
                    <a:pt x="237" y="39"/>
                  </a:lnTo>
                  <a:lnTo>
                    <a:pt x="237" y="29"/>
                  </a:lnTo>
                  <a:lnTo>
                    <a:pt x="237" y="29"/>
                  </a:lnTo>
                  <a:close/>
                  <a:moveTo>
                    <a:pt x="270" y="29"/>
                  </a:moveTo>
                  <a:lnTo>
                    <a:pt x="293" y="29"/>
                  </a:lnTo>
                  <a:lnTo>
                    <a:pt x="293" y="39"/>
                  </a:lnTo>
                  <a:lnTo>
                    <a:pt x="270" y="39"/>
                  </a:lnTo>
                  <a:lnTo>
                    <a:pt x="270" y="29"/>
                  </a:lnTo>
                  <a:lnTo>
                    <a:pt x="270" y="29"/>
                  </a:lnTo>
                  <a:close/>
                  <a:moveTo>
                    <a:pt x="304" y="29"/>
                  </a:moveTo>
                  <a:lnTo>
                    <a:pt x="326" y="29"/>
                  </a:lnTo>
                  <a:lnTo>
                    <a:pt x="326" y="39"/>
                  </a:lnTo>
                  <a:lnTo>
                    <a:pt x="304" y="39"/>
                  </a:lnTo>
                  <a:lnTo>
                    <a:pt x="304" y="29"/>
                  </a:lnTo>
                  <a:lnTo>
                    <a:pt x="304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8" name="Freeform 34"/>
            <p:cNvSpPr>
              <a:spLocks noEditPoints="1"/>
            </p:cNvSpPr>
            <p:nvPr/>
          </p:nvSpPr>
          <p:spPr bwMode="auto">
            <a:xfrm>
              <a:off x="4856195" y="2285148"/>
              <a:ext cx="77192" cy="249476"/>
            </a:xfrm>
            <a:custGeom>
              <a:avLst/>
              <a:gdLst>
                <a:gd name="T0" fmla="*/ 28 w 69"/>
                <a:gd name="T1" fmla="*/ 101 h 223"/>
                <a:gd name="T2" fmla="*/ 28 w 69"/>
                <a:gd name="T3" fmla="*/ 124 h 223"/>
                <a:gd name="T4" fmla="*/ 40 w 69"/>
                <a:gd name="T5" fmla="*/ 124 h 223"/>
                <a:gd name="T6" fmla="*/ 40 w 69"/>
                <a:gd name="T7" fmla="*/ 101 h 223"/>
                <a:gd name="T8" fmla="*/ 28 w 69"/>
                <a:gd name="T9" fmla="*/ 101 h 223"/>
                <a:gd name="T10" fmla="*/ 28 w 69"/>
                <a:gd name="T11" fmla="*/ 101 h 223"/>
                <a:gd name="T12" fmla="*/ 34 w 69"/>
                <a:gd name="T13" fmla="*/ 223 h 223"/>
                <a:gd name="T14" fmla="*/ 0 w 69"/>
                <a:gd name="T15" fmla="*/ 154 h 223"/>
                <a:gd name="T16" fmla="*/ 28 w 69"/>
                <a:gd name="T17" fmla="*/ 154 h 223"/>
                <a:gd name="T18" fmla="*/ 28 w 69"/>
                <a:gd name="T19" fmla="*/ 135 h 223"/>
                <a:gd name="T20" fmla="*/ 40 w 69"/>
                <a:gd name="T21" fmla="*/ 135 h 223"/>
                <a:gd name="T22" fmla="*/ 40 w 69"/>
                <a:gd name="T23" fmla="*/ 154 h 223"/>
                <a:gd name="T24" fmla="*/ 69 w 69"/>
                <a:gd name="T25" fmla="*/ 154 h 223"/>
                <a:gd name="T26" fmla="*/ 34 w 69"/>
                <a:gd name="T27" fmla="*/ 223 h 223"/>
                <a:gd name="T28" fmla="*/ 34 w 69"/>
                <a:gd name="T29" fmla="*/ 223 h 223"/>
                <a:gd name="T30" fmla="*/ 28 w 69"/>
                <a:gd name="T31" fmla="*/ 0 h 223"/>
                <a:gd name="T32" fmla="*/ 28 w 69"/>
                <a:gd name="T33" fmla="*/ 23 h 223"/>
                <a:gd name="T34" fmla="*/ 40 w 69"/>
                <a:gd name="T35" fmla="*/ 23 h 223"/>
                <a:gd name="T36" fmla="*/ 40 w 69"/>
                <a:gd name="T37" fmla="*/ 0 h 223"/>
                <a:gd name="T38" fmla="*/ 28 w 69"/>
                <a:gd name="T39" fmla="*/ 0 h 223"/>
                <a:gd name="T40" fmla="*/ 28 w 69"/>
                <a:gd name="T41" fmla="*/ 0 h 223"/>
                <a:gd name="T42" fmla="*/ 28 w 69"/>
                <a:gd name="T43" fmla="*/ 33 h 223"/>
                <a:gd name="T44" fmla="*/ 28 w 69"/>
                <a:gd name="T45" fmla="*/ 56 h 223"/>
                <a:gd name="T46" fmla="*/ 40 w 69"/>
                <a:gd name="T47" fmla="*/ 56 h 223"/>
                <a:gd name="T48" fmla="*/ 40 w 69"/>
                <a:gd name="T49" fmla="*/ 33 h 223"/>
                <a:gd name="T50" fmla="*/ 28 w 69"/>
                <a:gd name="T51" fmla="*/ 33 h 223"/>
                <a:gd name="T52" fmla="*/ 28 w 69"/>
                <a:gd name="T53" fmla="*/ 33 h 223"/>
                <a:gd name="T54" fmla="*/ 28 w 69"/>
                <a:gd name="T55" fmla="*/ 68 h 223"/>
                <a:gd name="T56" fmla="*/ 28 w 69"/>
                <a:gd name="T57" fmla="*/ 89 h 223"/>
                <a:gd name="T58" fmla="*/ 40 w 69"/>
                <a:gd name="T59" fmla="*/ 89 h 223"/>
                <a:gd name="T60" fmla="*/ 40 w 69"/>
                <a:gd name="T61" fmla="*/ 68 h 223"/>
                <a:gd name="T62" fmla="*/ 28 w 69"/>
                <a:gd name="T63" fmla="*/ 68 h 223"/>
                <a:gd name="T64" fmla="*/ 28 w 69"/>
                <a:gd name="T65" fmla="*/ 6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01"/>
                  </a:moveTo>
                  <a:lnTo>
                    <a:pt x="28" y="124"/>
                  </a:lnTo>
                  <a:lnTo>
                    <a:pt x="40" y="124"/>
                  </a:lnTo>
                  <a:lnTo>
                    <a:pt x="40" y="101"/>
                  </a:lnTo>
                  <a:lnTo>
                    <a:pt x="28" y="101"/>
                  </a:lnTo>
                  <a:lnTo>
                    <a:pt x="28" y="101"/>
                  </a:lnTo>
                  <a:close/>
                  <a:moveTo>
                    <a:pt x="34" y="223"/>
                  </a:moveTo>
                  <a:lnTo>
                    <a:pt x="0" y="154"/>
                  </a:lnTo>
                  <a:lnTo>
                    <a:pt x="28" y="154"/>
                  </a:lnTo>
                  <a:lnTo>
                    <a:pt x="28" y="135"/>
                  </a:lnTo>
                  <a:lnTo>
                    <a:pt x="40" y="135"/>
                  </a:lnTo>
                  <a:lnTo>
                    <a:pt x="40" y="154"/>
                  </a:lnTo>
                  <a:lnTo>
                    <a:pt x="69" y="154"/>
                  </a:lnTo>
                  <a:lnTo>
                    <a:pt x="34" y="223"/>
                  </a:lnTo>
                  <a:lnTo>
                    <a:pt x="34" y="223"/>
                  </a:lnTo>
                  <a:close/>
                  <a:moveTo>
                    <a:pt x="28" y="0"/>
                  </a:moveTo>
                  <a:lnTo>
                    <a:pt x="28" y="23"/>
                  </a:lnTo>
                  <a:lnTo>
                    <a:pt x="40" y="23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33"/>
                  </a:moveTo>
                  <a:lnTo>
                    <a:pt x="28" y="56"/>
                  </a:lnTo>
                  <a:lnTo>
                    <a:pt x="40" y="56"/>
                  </a:lnTo>
                  <a:lnTo>
                    <a:pt x="40" y="33"/>
                  </a:lnTo>
                  <a:lnTo>
                    <a:pt x="28" y="33"/>
                  </a:lnTo>
                  <a:lnTo>
                    <a:pt x="28" y="33"/>
                  </a:lnTo>
                  <a:close/>
                  <a:moveTo>
                    <a:pt x="28" y="68"/>
                  </a:moveTo>
                  <a:lnTo>
                    <a:pt x="28" y="89"/>
                  </a:lnTo>
                  <a:lnTo>
                    <a:pt x="40" y="89"/>
                  </a:lnTo>
                  <a:lnTo>
                    <a:pt x="40" y="68"/>
                  </a:lnTo>
                  <a:lnTo>
                    <a:pt x="28" y="6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9" name="Freeform 35"/>
            <p:cNvSpPr>
              <a:spLocks noEditPoints="1"/>
            </p:cNvSpPr>
            <p:nvPr/>
          </p:nvSpPr>
          <p:spPr bwMode="auto">
            <a:xfrm>
              <a:off x="4469115" y="1710122"/>
              <a:ext cx="77192" cy="249476"/>
            </a:xfrm>
            <a:custGeom>
              <a:avLst/>
              <a:gdLst>
                <a:gd name="T0" fmla="*/ 28 w 69"/>
                <a:gd name="T1" fmla="*/ 122 h 223"/>
                <a:gd name="T2" fmla="*/ 28 w 69"/>
                <a:gd name="T3" fmla="*/ 99 h 223"/>
                <a:gd name="T4" fmla="*/ 39 w 69"/>
                <a:gd name="T5" fmla="*/ 99 h 223"/>
                <a:gd name="T6" fmla="*/ 39 w 69"/>
                <a:gd name="T7" fmla="*/ 122 h 223"/>
                <a:gd name="T8" fmla="*/ 28 w 69"/>
                <a:gd name="T9" fmla="*/ 122 h 223"/>
                <a:gd name="T10" fmla="*/ 28 w 69"/>
                <a:gd name="T11" fmla="*/ 122 h 223"/>
                <a:gd name="T12" fmla="*/ 34 w 69"/>
                <a:gd name="T13" fmla="*/ 0 h 223"/>
                <a:gd name="T14" fmla="*/ 0 w 69"/>
                <a:gd name="T15" fmla="*/ 69 h 223"/>
                <a:gd name="T16" fmla="*/ 28 w 69"/>
                <a:gd name="T17" fmla="*/ 69 h 223"/>
                <a:gd name="T18" fmla="*/ 28 w 69"/>
                <a:gd name="T19" fmla="*/ 88 h 223"/>
                <a:gd name="T20" fmla="*/ 39 w 69"/>
                <a:gd name="T21" fmla="*/ 88 h 223"/>
                <a:gd name="T22" fmla="*/ 39 w 69"/>
                <a:gd name="T23" fmla="*/ 69 h 223"/>
                <a:gd name="T24" fmla="*/ 69 w 69"/>
                <a:gd name="T25" fmla="*/ 69 h 223"/>
                <a:gd name="T26" fmla="*/ 34 w 69"/>
                <a:gd name="T27" fmla="*/ 0 h 223"/>
                <a:gd name="T28" fmla="*/ 34 w 69"/>
                <a:gd name="T29" fmla="*/ 0 h 223"/>
                <a:gd name="T30" fmla="*/ 28 w 69"/>
                <a:gd name="T31" fmla="*/ 223 h 223"/>
                <a:gd name="T32" fmla="*/ 28 w 69"/>
                <a:gd name="T33" fmla="*/ 200 h 223"/>
                <a:gd name="T34" fmla="*/ 39 w 69"/>
                <a:gd name="T35" fmla="*/ 200 h 223"/>
                <a:gd name="T36" fmla="*/ 39 w 69"/>
                <a:gd name="T37" fmla="*/ 223 h 223"/>
                <a:gd name="T38" fmla="*/ 28 w 69"/>
                <a:gd name="T39" fmla="*/ 223 h 223"/>
                <a:gd name="T40" fmla="*/ 28 w 69"/>
                <a:gd name="T41" fmla="*/ 223 h 223"/>
                <a:gd name="T42" fmla="*/ 28 w 69"/>
                <a:gd name="T43" fmla="*/ 189 h 223"/>
                <a:gd name="T44" fmla="*/ 28 w 69"/>
                <a:gd name="T45" fmla="*/ 167 h 223"/>
                <a:gd name="T46" fmla="*/ 39 w 69"/>
                <a:gd name="T47" fmla="*/ 167 h 223"/>
                <a:gd name="T48" fmla="*/ 39 w 69"/>
                <a:gd name="T49" fmla="*/ 189 h 223"/>
                <a:gd name="T50" fmla="*/ 28 w 69"/>
                <a:gd name="T51" fmla="*/ 189 h 223"/>
                <a:gd name="T52" fmla="*/ 28 w 69"/>
                <a:gd name="T53" fmla="*/ 189 h 223"/>
                <a:gd name="T54" fmla="*/ 28 w 69"/>
                <a:gd name="T55" fmla="*/ 156 h 223"/>
                <a:gd name="T56" fmla="*/ 28 w 69"/>
                <a:gd name="T57" fmla="*/ 134 h 223"/>
                <a:gd name="T58" fmla="*/ 39 w 69"/>
                <a:gd name="T59" fmla="*/ 134 h 223"/>
                <a:gd name="T60" fmla="*/ 39 w 69"/>
                <a:gd name="T61" fmla="*/ 156 h 223"/>
                <a:gd name="T62" fmla="*/ 28 w 69"/>
                <a:gd name="T63" fmla="*/ 156 h 223"/>
                <a:gd name="T64" fmla="*/ 28 w 69"/>
                <a:gd name="T65" fmla="*/ 15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22"/>
                  </a:moveTo>
                  <a:lnTo>
                    <a:pt x="28" y="99"/>
                  </a:lnTo>
                  <a:lnTo>
                    <a:pt x="39" y="99"/>
                  </a:lnTo>
                  <a:lnTo>
                    <a:pt x="39" y="122"/>
                  </a:lnTo>
                  <a:lnTo>
                    <a:pt x="28" y="122"/>
                  </a:lnTo>
                  <a:lnTo>
                    <a:pt x="28" y="122"/>
                  </a:lnTo>
                  <a:close/>
                  <a:moveTo>
                    <a:pt x="34" y="0"/>
                  </a:moveTo>
                  <a:lnTo>
                    <a:pt x="0" y="69"/>
                  </a:lnTo>
                  <a:lnTo>
                    <a:pt x="28" y="69"/>
                  </a:lnTo>
                  <a:lnTo>
                    <a:pt x="28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28" y="223"/>
                  </a:moveTo>
                  <a:lnTo>
                    <a:pt x="28" y="200"/>
                  </a:lnTo>
                  <a:lnTo>
                    <a:pt x="39" y="200"/>
                  </a:lnTo>
                  <a:lnTo>
                    <a:pt x="39" y="223"/>
                  </a:lnTo>
                  <a:lnTo>
                    <a:pt x="28" y="223"/>
                  </a:lnTo>
                  <a:lnTo>
                    <a:pt x="28" y="223"/>
                  </a:lnTo>
                  <a:close/>
                  <a:moveTo>
                    <a:pt x="28" y="189"/>
                  </a:moveTo>
                  <a:lnTo>
                    <a:pt x="28" y="167"/>
                  </a:lnTo>
                  <a:lnTo>
                    <a:pt x="39" y="167"/>
                  </a:lnTo>
                  <a:lnTo>
                    <a:pt x="39" y="189"/>
                  </a:lnTo>
                  <a:lnTo>
                    <a:pt x="28" y="189"/>
                  </a:lnTo>
                  <a:lnTo>
                    <a:pt x="28" y="189"/>
                  </a:lnTo>
                  <a:close/>
                  <a:moveTo>
                    <a:pt x="28" y="156"/>
                  </a:moveTo>
                  <a:lnTo>
                    <a:pt x="28" y="134"/>
                  </a:lnTo>
                  <a:lnTo>
                    <a:pt x="39" y="134"/>
                  </a:lnTo>
                  <a:lnTo>
                    <a:pt x="39" y="156"/>
                  </a:lnTo>
                  <a:lnTo>
                    <a:pt x="28" y="156"/>
                  </a:lnTo>
                  <a:lnTo>
                    <a:pt x="28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0" name="Freeform 36"/>
            <p:cNvSpPr>
              <a:spLocks noEditPoints="1"/>
            </p:cNvSpPr>
            <p:nvPr/>
          </p:nvSpPr>
          <p:spPr bwMode="auto">
            <a:xfrm>
              <a:off x="3820252" y="1607199"/>
              <a:ext cx="477697" cy="352400"/>
            </a:xfrm>
            <a:custGeom>
              <a:avLst/>
              <a:gdLst>
                <a:gd name="T0" fmla="*/ 350 w 359"/>
                <a:gd name="T1" fmla="*/ 218 h 265"/>
                <a:gd name="T2" fmla="*/ 359 w 359"/>
                <a:gd name="T3" fmla="*/ 237 h 265"/>
                <a:gd name="T4" fmla="*/ 350 w 359"/>
                <a:gd name="T5" fmla="*/ 265 h 265"/>
                <a:gd name="T6" fmla="*/ 359 w 359"/>
                <a:gd name="T7" fmla="*/ 247 h 265"/>
                <a:gd name="T8" fmla="*/ 350 w 359"/>
                <a:gd name="T9" fmla="*/ 265 h 265"/>
                <a:gd name="T10" fmla="*/ 82 w 359"/>
                <a:gd name="T11" fmla="*/ 24 h 265"/>
                <a:gd name="T12" fmla="*/ 101 w 359"/>
                <a:gd name="T13" fmla="*/ 34 h 265"/>
                <a:gd name="T14" fmla="*/ 129 w 359"/>
                <a:gd name="T15" fmla="*/ 24 h 265"/>
                <a:gd name="T16" fmla="*/ 111 w 359"/>
                <a:gd name="T17" fmla="*/ 34 h 265"/>
                <a:gd name="T18" fmla="*/ 129 w 359"/>
                <a:gd name="T19" fmla="*/ 24 h 265"/>
                <a:gd name="T20" fmla="*/ 139 w 359"/>
                <a:gd name="T21" fmla="*/ 24 h 265"/>
                <a:gd name="T22" fmla="*/ 158 w 359"/>
                <a:gd name="T23" fmla="*/ 34 h 265"/>
                <a:gd name="T24" fmla="*/ 186 w 359"/>
                <a:gd name="T25" fmla="*/ 24 h 265"/>
                <a:gd name="T26" fmla="*/ 167 w 359"/>
                <a:gd name="T27" fmla="*/ 34 h 265"/>
                <a:gd name="T28" fmla="*/ 186 w 359"/>
                <a:gd name="T29" fmla="*/ 24 h 265"/>
                <a:gd name="T30" fmla="*/ 196 w 359"/>
                <a:gd name="T31" fmla="*/ 24 h 265"/>
                <a:gd name="T32" fmla="*/ 214 w 359"/>
                <a:gd name="T33" fmla="*/ 34 h 265"/>
                <a:gd name="T34" fmla="*/ 243 w 359"/>
                <a:gd name="T35" fmla="*/ 24 h 265"/>
                <a:gd name="T36" fmla="*/ 224 w 359"/>
                <a:gd name="T37" fmla="*/ 34 h 265"/>
                <a:gd name="T38" fmla="*/ 243 w 359"/>
                <a:gd name="T39" fmla="*/ 24 h 265"/>
                <a:gd name="T40" fmla="*/ 252 w 359"/>
                <a:gd name="T41" fmla="*/ 24 h 265"/>
                <a:gd name="T42" fmla="*/ 271 w 359"/>
                <a:gd name="T43" fmla="*/ 34 h 265"/>
                <a:gd name="T44" fmla="*/ 300 w 359"/>
                <a:gd name="T45" fmla="*/ 30 h 265"/>
                <a:gd name="T46" fmla="*/ 280 w 359"/>
                <a:gd name="T47" fmla="*/ 35 h 265"/>
                <a:gd name="T48" fmla="*/ 300 w 359"/>
                <a:gd name="T49" fmla="*/ 30 h 265"/>
                <a:gd name="T50" fmla="*/ 310 w 359"/>
                <a:gd name="T51" fmla="*/ 34 h 265"/>
                <a:gd name="T52" fmla="*/ 321 w 359"/>
                <a:gd name="T53" fmla="*/ 52 h 265"/>
                <a:gd name="T54" fmla="*/ 346 w 359"/>
                <a:gd name="T55" fmla="*/ 67 h 265"/>
                <a:gd name="T56" fmla="*/ 327 w 359"/>
                <a:gd name="T57" fmla="*/ 58 h 265"/>
                <a:gd name="T58" fmla="*/ 346 w 359"/>
                <a:gd name="T59" fmla="*/ 67 h 265"/>
                <a:gd name="T60" fmla="*/ 350 w 359"/>
                <a:gd name="T61" fmla="*/ 76 h 265"/>
                <a:gd name="T62" fmla="*/ 347 w 359"/>
                <a:gd name="T63" fmla="*/ 97 h 265"/>
                <a:gd name="T64" fmla="*/ 359 w 359"/>
                <a:gd name="T65" fmla="*/ 124 h 265"/>
                <a:gd name="T66" fmla="*/ 348 w 359"/>
                <a:gd name="T67" fmla="*/ 106 h 265"/>
                <a:gd name="T68" fmla="*/ 359 w 359"/>
                <a:gd name="T69" fmla="*/ 124 h 265"/>
                <a:gd name="T70" fmla="*/ 350 w 359"/>
                <a:gd name="T71" fmla="*/ 153 h 265"/>
                <a:gd name="T72" fmla="*/ 359 w 359"/>
                <a:gd name="T73" fmla="*/ 134 h 265"/>
                <a:gd name="T74" fmla="*/ 359 w 359"/>
                <a:gd name="T75" fmla="*/ 181 h 265"/>
                <a:gd name="T76" fmla="*/ 350 w 359"/>
                <a:gd name="T77" fmla="*/ 162 h 265"/>
                <a:gd name="T78" fmla="*/ 359 w 359"/>
                <a:gd name="T79" fmla="*/ 181 h 265"/>
                <a:gd name="T80" fmla="*/ 350 w 359"/>
                <a:gd name="T81" fmla="*/ 209 h 265"/>
                <a:gd name="T82" fmla="*/ 359 w 359"/>
                <a:gd name="T83" fmla="*/ 190 h 265"/>
                <a:gd name="T84" fmla="*/ 0 w 359"/>
                <a:gd name="T85" fmla="*/ 29 h 265"/>
                <a:gd name="T86" fmla="*/ 58 w 359"/>
                <a:gd name="T87" fmla="*/ 24 h 265"/>
                <a:gd name="T88" fmla="*/ 74 w 359"/>
                <a:gd name="T89" fmla="*/ 34 h 265"/>
                <a:gd name="T90" fmla="*/ 58 w 359"/>
                <a:gd name="T91" fmla="*/ 5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9" h="265">
                  <a:moveTo>
                    <a:pt x="350" y="237"/>
                  </a:moveTo>
                  <a:cubicBezTo>
                    <a:pt x="350" y="218"/>
                    <a:pt x="350" y="218"/>
                    <a:pt x="350" y="218"/>
                  </a:cubicBezTo>
                  <a:cubicBezTo>
                    <a:pt x="359" y="218"/>
                    <a:pt x="359" y="218"/>
                    <a:pt x="359" y="21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50" y="237"/>
                    <a:pt x="350" y="237"/>
                    <a:pt x="350" y="237"/>
                  </a:cubicBezTo>
                  <a:close/>
                  <a:moveTo>
                    <a:pt x="350" y="265"/>
                  </a:moveTo>
                  <a:cubicBezTo>
                    <a:pt x="350" y="247"/>
                    <a:pt x="350" y="247"/>
                    <a:pt x="350" y="247"/>
                  </a:cubicBezTo>
                  <a:cubicBezTo>
                    <a:pt x="359" y="247"/>
                    <a:pt x="359" y="247"/>
                    <a:pt x="359" y="247"/>
                  </a:cubicBezTo>
                  <a:cubicBezTo>
                    <a:pt x="359" y="265"/>
                    <a:pt x="359" y="265"/>
                    <a:pt x="359" y="265"/>
                  </a:cubicBezTo>
                  <a:cubicBezTo>
                    <a:pt x="350" y="265"/>
                    <a:pt x="350" y="265"/>
                    <a:pt x="350" y="265"/>
                  </a:cubicBezTo>
                  <a:close/>
                  <a:moveTo>
                    <a:pt x="101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29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4"/>
                    <a:pt x="129" y="24"/>
                    <a:pt x="129" y="24"/>
                  </a:cubicBezTo>
                  <a:close/>
                  <a:moveTo>
                    <a:pt x="158" y="24"/>
                  </a:moveTo>
                  <a:cubicBezTo>
                    <a:pt x="139" y="24"/>
                    <a:pt x="139" y="24"/>
                    <a:pt x="139" y="2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24"/>
                    <a:pt x="158" y="24"/>
                    <a:pt x="158" y="24"/>
                  </a:cubicBezTo>
                  <a:close/>
                  <a:moveTo>
                    <a:pt x="186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24"/>
                    <a:pt x="186" y="24"/>
                    <a:pt x="186" y="24"/>
                  </a:cubicBezTo>
                  <a:close/>
                  <a:moveTo>
                    <a:pt x="214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24"/>
                    <a:pt x="214" y="24"/>
                    <a:pt x="214" y="24"/>
                  </a:cubicBezTo>
                  <a:close/>
                  <a:moveTo>
                    <a:pt x="243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24"/>
                    <a:pt x="243" y="24"/>
                    <a:pt x="243" y="24"/>
                  </a:cubicBezTo>
                  <a:close/>
                  <a:moveTo>
                    <a:pt x="272" y="25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2" y="25"/>
                    <a:pt x="272" y="25"/>
                    <a:pt x="272" y="25"/>
                  </a:cubicBezTo>
                  <a:close/>
                  <a:moveTo>
                    <a:pt x="300" y="30"/>
                  </a:moveTo>
                  <a:cubicBezTo>
                    <a:pt x="281" y="26"/>
                    <a:pt x="281" y="26"/>
                    <a:pt x="281" y="26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300" y="30"/>
                    <a:pt x="300" y="30"/>
                    <a:pt x="300" y="30"/>
                  </a:cubicBezTo>
                  <a:close/>
                  <a:moveTo>
                    <a:pt x="327" y="44"/>
                  </a:moveTo>
                  <a:cubicBezTo>
                    <a:pt x="310" y="34"/>
                    <a:pt x="310" y="34"/>
                    <a:pt x="310" y="34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7" y="44"/>
                    <a:pt x="327" y="44"/>
                    <a:pt x="327" y="44"/>
                  </a:cubicBezTo>
                  <a:close/>
                  <a:moveTo>
                    <a:pt x="346" y="67"/>
                  </a:moveTo>
                  <a:cubicBezTo>
                    <a:pt x="334" y="51"/>
                    <a:pt x="334" y="51"/>
                    <a:pt x="334" y="51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38" y="72"/>
                    <a:pt x="338" y="72"/>
                    <a:pt x="338" y="72"/>
                  </a:cubicBezTo>
                  <a:cubicBezTo>
                    <a:pt x="346" y="67"/>
                    <a:pt x="346" y="67"/>
                    <a:pt x="346" y="67"/>
                  </a:cubicBezTo>
                  <a:close/>
                  <a:moveTo>
                    <a:pt x="356" y="95"/>
                  </a:moveTo>
                  <a:cubicBezTo>
                    <a:pt x="350" y="76"/>
                    <a:pt x="350" y="76"/>
                    <a:pt x="350" y="76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4" y="85"/>
                    <a:pt x="346" y="91"/>
                    <a:pt x="347" y="97"/>
                  </a:cubicBezTo>
                  <a:cubicBezTo>
                    <a:pt x="356" y="95"/>
                    <a:pt x="356" y="95"/>
                    <a:pt x="356" y="95"/>
                  </a:cubicBezTo>
                  <a:close/>
                  <a:moveTo>
                    <a:pt x="359" y="124"/>
                  </a:moveTo>
                  <a:cubicBezTo>
                    <a:pt x="350" y="124"/>
                    <a:pt x="350" y="124"/>
                    <a:pt x="350" y="124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9" y="124"/>
                    <a:pt x="359" y="124"/>
                    <a:pt x="359" y="124"/>
                  </a:cubicBezTo>
                  <a:close/>
                  <a:moveTo>
                    <a:pt x="359" y="153"/>
                  </a:moveTo>
                  <a:cubicBezTo>
                    <a:pt x="350" y="153"/>
                    <a:pt x="350" y="153"/>
                    <a:pt x="350" y="153"/>
                  </a:cubicBezTo>
                  <a:cubicBezTo>
                    <a:pt x="350" y="134"/>
                    <a:pt x="350" y="134"/>
                    <a:pt x="350" y="134"/>
                  </a:cubicBezTo>
                  <a:cubicBezTo>
                    <a:pt x="359" y="134"/>
                    <a:pt x="359" y="134"/>
                    <a:pt x="359" y="134"/>
                  </a:cubicBezTo>
                  <a:cubicBezTo>
                    <a:pt x="359" y="153"/>
                    <a:pt x="359" y="153"/>
                    <a:pt x="359" y="153"/>
                  </a:cubicBezTo>
                  <a:close/>
                  <a:moveTo>
                    <a:pt x="359" y="181"/>
                  </a:moveTo>
                  <a:cubicBezTo>
                    <a:pt x="350" y="181"/>
                    <a:pt x="350" y="181"/>
                    <a:pt x="350" y="181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81"/>
                    <a:pt x="359" y="181"/>
                    <a:pt x="359" y="181"/>
                  </a:cubicBezTo>
                  <a:close/>
                  <a:moveTo>
                    <a:pt x="359" y="209"/>
                  </a:moveTo>
                  <a:cubicBezTo>
                    <a:pt x="350" y="209"/>
                    <a:pt x="350" y="209"/>
                    <a:pt x="350" y="209"/>
                  </a:cubicBezTo>
                  <a:cubicBezTo>
                    <a:pt x="350" y="190"/>
                    <a:pt x="350" y="190"/>
                    <a:pt x="350" y="190"/>
                  </a:cubicBezTo>
                  <a:cubicBezTo>
                    <a:pt x="359" y="190"/>
                    <a:pt x="359" y="190"/>
                    <a:pt x="359" y="190"/>
                  </a:cubicBezTo>
                  <a:cubicBezTo>
                    <a:pt x="359" y="209"/>
                    <a:pt x="359" y="209"/>
                    <a:pt x="359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Freeform 37"/>
            <p:cNvSpPr>
              <a:spLocks noEditPoints="1"/>
            </p:cNvSpPr>
            <p:nvPr/>
          </p:nvSpPr>
          <p:spPr bwMode="auto">
            <a:xfrm>
              <a:off x="5587843" y="3170063"/>
              <a:ext cx="77192" cy="174522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100 h 156"/>
                <a:gd name="T4" fmla="*/ 39 w 69"/>
                <a:gd name="T5" fmla="*/ 100 h 156"/>
                <a:gd name="T6" fmla="*/ 39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39 w 69"/>
                <a:gd name="T21" fmla="*/ 88 h 156"/>
                <a:gd name="T22" fmla="*/ 39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39 w 69"/>
                <a:gd name="T35" fmla="*/ 133 h 156"/>
                <a:gd name="T36" fmla="*/ 39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100"/>
                  </a:lnTo>
                  <a:lnTo>
                    <a:pt x="39" y="100"/>
                  </a:lnTo>
                  <a:lnTo>
                    <a:pt x="39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39" y="133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Freeform 38"/>
            <p:cNvSpPr>
              <a:spLocks noEditPoints="1"/>
            </p:cNvSpPr>
            <p:nvPr/>
          </p:nvSpPr>
          <p:spPr bwMode="auto">
            <a:xfrm>
              <a:off x="3363811" y="3448626"/>
              <a:ext cx="77192" cy="174522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98 h 156"/>
                <a:gd name="T4" fmla="*/ 41 w 69"/>
                <a:gd name="T5" fmla="*/ 98 h 156"/>
                <a:gd name="T6" fmla="*/ 41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41 w 69"/>
                <a:gd name="T21" fmla="*/ 88 h 156"/>
                <a:gd name="T22" fmla="*/ 41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41 w 69"/>
                <a:gd name="T35" fmla="*/ 133 h 156"/>
                <a:gd name="T36" fmla="*/ 41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98"/>
                  </a:lnTo>
                  <a:lnTo>
                    <a:pt x="41" y="98"/>
                  </a:lnTo>
                  <a:lnTo>
                    <a:pt x="41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1" y="88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41" y="133"/>
                  </a:lnTo>
                  <a:lnTo>
                    <a:pt x="41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Freeform 39"/>
            <p:cNvSpPr>
              <a:spLocks noEditPoints="1"/>
            </p:cNvSpPr>
            <p:nvPr/>
          </p:nvSpPr>
          <p:spPr bwMode="auto">
            <a:xfrm>
              <a:off x="5390947" y="4550574"/>
              <a:ext cx="77192" cy="173403"/>
            </a:xfrm>
            <a:custGeom>
              <a:avLst/>
              <a:gdLst>
                <a:gd name="T0" fmla="*/ 29 w 69"/>
                <a:gd name="T1" fmla="*/ 121 h 155"/>
                <a:gd name="T2" fmla="*/ 29 w 69"/>
                <a:gd name="T3" fmla="*/ 99 h 155"/>
                <a:gd name="T4" fmla="*/ 40 w 69"/>
                <a:gd name="T5" fmla="*/ 99 h 155"/>
                <a:gd name="T6" fmla="*/ 40 w 69"/>
                <a:gd name="T7" fmla="*/ 121 h 155"/>
                <a:gd name="T8" fmla="*/ 29 w 69"/>
                <a:gd name="T9" fmla="*/ 121 h 155"/>
                <a:gd name="T10" fmla="*/ 29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29 w 69"/>
                <a:gd name="T17" fmla="*/ 69 h 155"/>
                <a:gd name="T18" fmla="*/ 29 w 69"/>
                <a:gd name="T19" fmla="*/ 88 h 155"/>
                <a:gd name="T20" fmla="*/ 40 w 69"/>
                <a:gd name="T21" fmla="*/ 88 h 155"/>
                <a:gd name="T22" fmla="*/ 40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29 w 69"/>
                <a:gd name="T31" fmla="*/ 155 h 155"/>
                <a:gd name="T32" fmla="*/ 29 w 69"/>
                <a:gd name="T33" fmla="*/ 133 h 155"/>
                <a:gd name="T34" fmla="*/ 40 w 69"/>
                <a:gd name="T35" fmla="*/ 133 h 155"/>
                <a:gd name="T36" fmla="*/ 40 w 69"/>
                <a:gd name="T37" fmla="*/ 155 h 155"/>
                <a:gd name="T38" fmla="*/ 29 w 69"/>
                <a:gd name="T39" fmla="*/ 155 h 155"/>
                <a:gd name="T40" fmla="*/ 29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29" y="121"/>
                  </a:moveTo>
                  <a:lnTo>
                    <a:pt x="29" y="99"/>
                  </a:lnTo>
                  <a:lnTo>
                    <a:pt x="40" y="99"/>
                  </a:lnTo>
                  <a:lnTo>
                    <a:pt x="40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0" y="88"/>
                  </a:lnTo>
                  <a:lnTo>
                    <a:pt x="40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5"/>
                  </a:moveTo>
                  <a:lnTo>
                    <a:pt x="29" y="133"/>
                  </a:lnTo>
                  <a:lnTo>
                    <a:pt x="40" y="133"/>
                  </a:lnTo>
                  <a:lnTo>
                    <a:pt x="40" y="155"/>
                  </a:lnTo>
                  <a:lnTo>
                    <a:pt x="29" y="155"/>
                  </a:lnTo>
                  <a:lnTo>
                    <a:pt x="29" y="1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Freeform 40"/>
            <p:cNvSpPr>
              <a:spLocks noEditPoints="1"/>
            </p:cNvSpPr>
            <p:nvPr/>
          </p:nvSpPr>
          <p:spPr bwMode="auto">
            <a:xfrm>
              <a:off x="5744465" y="3695865"/>
              <a:ext cx="77192" cy="173403"/>
            </a:xfrm>
            <a:custGeom>
              <a:avLst/>
              <a:gdLst>
                <a:gd name="T0" fmla="*/ 30 w 69"/>
                <a:gd name="T1" fmla="*/ 121 h 155"/>
                <a:gd name="T2" fmla="*/ 30 w 69"/>
                <a:gd name="T3" fmla="*/ 99 h 155"/>
                <a:gd name="T4" fmla="*/ 41 w 69"/>
                <a:gd name="T5" fmla="*/ 99 h 155"/>
                <a:gd name="T6" fmla="*/ 41 w 69"/>
                <a:gd name="T7" fmla="*/ 121 h 155"/>
                <a:gd name="T8" fmla="*/ 30 w 69"/>
                <a:gd name="T9" fmla="*/ 121 h 155"/>
                <a:gd name="T10" fmla="*/ 30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30 w 69"/>
                <a:gd name="T17" fmla="*/ 69 h 155"/>
                <a:gd name="T18" fmla="*/ 30 w 69"/>
                <a:gd name="T19" fmla="*/ 87 h 155"/>
                <a:gd name="T20" fmla="*/ 41 w 69"/>
                <a:gd name="T21" fmla="*/ 87 h 155"/>
                <a:gd name="T22" fmla="*/ 41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30 w 69"/>
                <a:gd name="T31" fmla="*/ 155 h 155"/>
                <a:gd name="T32" fmla="*/ 30 w 69"/>
                <a:gd name="T33" fmla="*/ 132 h 155"/>
                <a:gd name="T34" fmla="*/ 41 w 69"/>
                <a:gd name="T35" fmla="*/ 132 h 155"/>
                <a:gd name="T36" fmla="*/ 41 w 69"/>
                <a:gd name="T37" fmla="*/ 155 h 155"/>
                <a:gd name="T38" fmla="*/ 30 w 69"/>
                <a:gd name="T39" fmla="*/ 155 h 155"/>
                <a:gd name="T40" fmla="*/ 30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30" y="121"/>
                  </a:moveTo>
                  <a:lnTo>
                    <a:pt x="30" y="99"/>
                  </a:lnTo>
                  <a:lnTo>
                    <a:pt x="41" y="99"/>
                  </a:lnTo>
                  <a:lnTo>
                    <a:pt x="41" y="121"/>
                  </a:lnTo>
                  <a:lnTo>
                    <a:pt x="30" y="121"/>
                  </a:lnTo>
                  <a:lnTo>
                    <a:pt x="30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30" y="69"/>
                  </a:lnTo>
                  <a:lnTo>
                    <a:pt x="30" y="87"/>
                  </a:lnTo>
                  <a:lnTo>
                    <a:pt x="41" y="87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0" y="155"/>
                  </a:moveTo>
                  <a:lnTo>
                    <a:pt x="30" y="132"/>
                  </a:lnTo>
                  <a:lnTo>
                    <a:pt x="41" y="132"/>
                  </a:lnTo>
                  <a:lnTo>
                    <a:pt x="41" y="155"/>
                  </a:lnTo>
                  <a:lnTo>
                    <a:pt x="30" y="155"/>
                  </a:lnTo>
                  <a:lnTo>
                    <a:pt x="30" y="15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Freeform 41"/>
            <p:cNvSpPr>
              <a:spLocks noEditPoints="1"/>
            </p:cNvSpPr>
            <p:nvPr/>
          </p:nvSpPr>
          <p:spPr bwMode="auto">
            <a:xfrm>
              <a:off x="3928769" y="4550574"/>
              <a:ext cx="76074" cy="172284"/>
            </a:xfrm>
            <a:custGeom>
              <a:avLst/>
              <a:gdLst>
                <a:gd name="T0" fmla="*/ 28 w 68"/>
                <a:gd name="T1" fmla="*/ 121 h 154"/>
                <a:gd name="T2" fmla="*/ 28 w 68"/>
                <a:gd name="T3" fmla="*/ 98 h 154"/>
                <a:gd name="T4" fmla="*/ 39 w 68"/>
                <a:gd name="T5" fmla="*/ 98 h 154"/>
                <a:gd name="T6" fmla="*/ 39 w 68"/>
                <a:gd name="T7" fmla="*/ 121 h 154"/>
                <a:gd name="T8" fmla="*/ 28 w 68"/>
                <a:gd name="T9" fmla="*/ 121 h 154"/>
                <a:gd name="T10" fmla="*/ 28 w 68"/>
                <a:gd name="T11" fmla="*/ 121 h 154"/>
                <a:gd name="T12" fmla="*/ 33 w 68"/>
                <a:gd name="T13" fmla="*/ 0 h 154"/>
                <a:gd name="T14" fmla="*/ 0 w 68"/>
                <a:gd name="T15" fmla="*/ 67 h 154"/>
                <a:gd name="T16" fmla="*/ 28 w 68"/>
                <a:gd name="T17" fmla="*/ 67 h 154"/>
                <a:gd name="T18" fmla="*/ 28 w 68"/>
                <a:gd name="T19" fmla="*/ 86 h 154"/>
                <a:gd name="T20" fmla="*/ 39 w 68"/>
                <a:gd name="T21" fmla="*/ 86 h 154"/>
                <a:gd name="T22" fmla="*/ 39 w 68"/>
                <a:gd name="T23" fmla="*/ 67 h 154"/>
                <a:gd name="T24" fmla="*/ 68 w 68"/>
                <a:gd name="T25" fmla="*/ 67 h 154"/>
                <a:gd name="T26" fmla="*/ 33 w 68"/>
                <a:gd name="T27" fmla="*/ 0 h 154"/>
                <a:gd name="T28" fmla="*/ 33 w 68"/>
                <a:gd name="T29" fmla="*/ 0 h 154"/>
                <a:gd name="T30" fmla="*/ 28 w 68"/>
                <a:gd name="T31" fmla="*/ 154 h 154"/>
                <a:gd name="T32" fmla="*/ 28 w 68"/>
                <a:gd name="T33" fmla="*/ 132 h 154"/>
                <a:gd name="T34" fmla="*/ 39 w 68"/>
                <a:gd name="T35" fmla="*/ 132 h 154"/>
                <a:gd name="T36" fmla="*/ 39 w 68"/>
                <a:gd name="T37" fmla="*/ 154 h 154"/>
                <a:gd name="T38" fmla="*/ 28 w 68"/>
                <a:gd name="T39" fmla="*/ 154 h 154"/>
                <a:gd name="T40" fmla="*/ 28 w 68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54">
                  <a:moveTo>
                    <a:pt x="28" y="121"/>
                  </a:moveTo>
                  <a:lnTo>
                    <a:pt x="28" y="98"/>
                  </a:lnTo>
                  <a:lnTo>
                    <a:pt x="39" y="98"/>
                  </a:lnTo>
                  <a:lnTo>
                    <a:pt x="39" y="121"/>
                  </a:lnTo>
                  <a:lnTo>
                    <a:pt x="28" y="121"/>
                  </a:lnTo>
                  <a:lnTo>
                    <a:pt x="28" y="121"/>
                  </a:lnTo>
                  <a:close/>
                  <a:moveTo>
                    <a:pt x="33" y="0"/>
                  </a:moveTo>
                  <a:lnTo>
                    <a:pt x="0" y="67"/>
                  </a:lnTo>
                  <a:lnTo>
                    <a:pt x="28" y="67"/>
                  </a:lnTo>
                  <a:lnTo>
                    <a:pt x="28" y="86"/>
                  </a:lnTo>
                  <a:lnTo>
                    <a:pt x="39" y="86"/>
                  </a:lnTo>
                  <a:lnTo>
                    <a:pt x="39" y="67"/>
                  </a:lnTo>
                  <a:lnTo>
                    <a:pt x="68" y="6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28" y="154"/>
                  </a:moveTo>
                  <a:lnTo>
                    <a:pt x="28" y="132"/>
                  </a:lnTo>
                  <a:lnTo>
                    <a:pt x="39" y="132"/>
                  </a:lnTo>
                  <a:lnTo>
                    <a:pt x="39" y="154"/>
                  </a:lnTo>
                  <a:lnTo>
                    <a:pt x="28" y="154"/>
                  </a:lnTo>
                  <a:lnTo>
                    <a:pt x="28" y="15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Freeform 42"/>
            <p:cNvSpPr>
              <a:spLocks noEditPoints="1"/>
            </p:cNvSpPr>
            <p:nvPr/>
          </p:nvSpPr>
          <p:spPr bwMode="auto">
            <a:xfrm>
              <a:off x="4754390" y="2864650"/>
              <a:ext cx="249477" cy="77192"/>
            </a:xfrm>
            <a:custGeom>
              <a:avLst/>
              <a:gdLst>
                <a:gd name="T0" fmla="*/ 102 w 223"/>
                <a:gd name="T1" fmla="*/ 29 h 69"/>
                <a:gd name="T2" fmla="*/ 124 w 223"/>
                <a:gd name="T3" fmla="*/ 29 h 69"/>
                <a:gd name="T4" fmla="*/ 124 w 223"/>
                <a:gd name="T5" fmla="*/ 40 h 69"/>
                <a:gd name="T6" fmla="*/ 102 w 223"/>
                <a:gd name="T7" fmla="*/ 40 h 69"/>
                <a:gd name="T8" fmla="*/ 102 w 223"/>
                <a:gd name="T9" fmla="*/ 29 h 69"/>
                <a:gd name="T10" fmla="*/ 102 w 223"/>
                <a:gd name="T11" fmla="*/ 29 h 69"/>
                <a:gd name="T12" fmla="*/ 223 w 223"/>
                <a:gd name="T13" fmla="*/ 34 h 69"/>
                <a:gd name="T14" fmla="*/ 154 w 223"/>
                <a:gd name="T15" fmla="*/ 0 h 69"/>
                <a:gd name="T16" fmla="*/ 154 w 223"/>
                <a:gd name="T17" fmla="*/ 29 h 69"/>
                <a:gd name="T18" fmla="*/ 135 w 223"/>
                <a:gd name="T19" fmla="*/ 29 h 69"/>
                <a:gd name="T20" fmla="*/ 135 w 223"/>
                <a:gd name="T21" fmla="*/ 40 h 69"/>
                <a:gd name="T22" fmla="*/ 154 w 223"/>
                <a:gd name="T23" fmla="*/ 40 h 69"/>
                <a:gd name="T24" fmla="*/ 154 w 223"/>
                <a:gd name="T25" fmla="*/ 69 h 69"/>
                <a:gd name="T26" fmla="*/ 223 w 223"/>
                <a:gd name="T27" fmla="*/ 34 h 69"/>
                <a:gd name="T28" fmla="*/ 223 w 223"/>
                <a:gd name="T29" fmla="*/ 34 h 69"/>
                <a:gd name="T30" fmla="*/ 0 w 223"/>
                <a:gd name="T31" fmla="*/ 29 h 69"/>
                <a:gd name="T32" fmla="*/ 23 w 223"/>
                <a:gd name="T33" fmla="*/ 29 h 69"/>
                <a:gd name="T34" fmla="*/ 23 w 223"/>
                <a:gd name="T35" fmla="*/ 40 h 69"/>
                <a:gd name="T36" fmla="*/ 0 w 223"/>
                <a:gd name="T37" fmla="*/ 40 h 69"/>
                <a:gd name="T38" fmla="*/ 0 w 223"/>
                <a:gd name="T39" fmla="*/ 29 h 69"/>
                <a:gd name="T40" fmla="*/ 0 w 223"/>
                <a:gd name="T41" fmla="*/ 29 h 69"/>
                <a:gd name="T42" fmla="*/ 34 w 223"/>
                <a:gd name="T43" fmla="*/ 29 h 69"/>
                <a:gd name="T44" fmla="*/ 56 w 223"/>
                <a:gd name="T45" fmla="*/ 29 h 69"/>
                <a:gd name="T46" fmla="*/ 56 w 223"/>
                <a:gd name="T47" fmla="*/ 40 h 69"/>
                <a:gd name="T48" fmla="*/ 34 w 223"/>
                <a:gd name="T49" fmla="*/ 40 h 69"/>
                <a:gd name="T50" fmla="*/ 34 w 223"/>
                <a:gd name="T51" fmla="*/ 29 h 69"/>
                <a:gd name="T52" fmla="*/ 34 w 223"/>
                <a:gd name="T53" fmla="*/ 29 h 69"/>
                <a:gd name="T54" fmla="*/ 68 w 223"/>
                <a:gd name="T55" fmla="*/ 29 h 69"/>
                <a:gd name="T56" fmla="*/ 91 w 223"/>
                <a:gd name="T57" fmla="*/ 29 h 69"/>
                <a:gd name="T58" fmla="*/ 91 w 223"/>
                <a:gd name="T59" fmla="*/ 40 h 69"/>
                <a:gd name="T60" fmla="*/ 68 w 223"/>
                <a:gd name="T61" fmla="*/ 40 h 69"/>
                <a:gd name="T62" fmla="*/ 68 w 223"/>
                <a:gd name="T63" fmla="*/ 29 h 69"/>
                <a:gd name="T64" fmla="*/ 68 w 223"/>
                <a:gd name="T65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" h="69">
                  <a:moveTo>
                    <a:pt x="102" y="29"/>
                  </a:moveTo>
                  <a:lnTo>
                    <a:pt x="124" y="29"/>
                  </a:lnTo>
                  <a:lnTo>
                    <a:pt x="124" y="40"/>
                  </a:lnTo>
                  <a:lnTo>
                    <a:pt x="102" y="40"/>
                  </a:lnTo>
                  <a:lnTo>
                    <a:pt x="102" y="29"/>
                  </a:lnTo>
                  <a:lnTo>
                    <a:pt x="102" y="29"/>
                  </a:lnTo>
                  <a:close/>
                  <a:moveTo>
                    <a:pt x="223" y="34"/>
                  </a:moveTo>
                  <a:lnTo>
                    <a:pt x="154" y="0"/>
                  </a:lnTo>
                  <a:lnTo>
                    <a:pt x="154" y="29"/>
                  </a:lnTo>
                  <a:lnTo>
                    <a:pt x="135" y="29"/>
                  </a:lnTo>
                  <a:lnTo>
                    <a:pt x="135" y="40"/>
                  </a:lnTo>
                  <a:lnTo>
                    <a:pt x="154" y="40"/>
                  </a:lnTo>
                  <a:lnTo>
                    <a:pt x="154" y="69"/>
                  </a:lnTo>
                  <a:lnTo>
                    <a:pt x="223" y="34"/>
                  </a:lnTo>
                  <a:lnTo>
                    <a:pt x="223" y="34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4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4" y="29"/>
                  </a:moveTo>
                  <a:lnTo>
                    <a:pt x="56" y="29"/>
                  </a:lnTo>
                  <a:lnTo>
                    <a:pt x="56" y="40"/>
                  </a:lnTo>
                  <a:lnTo>
                    <a:pt x="34" y="40"/>
                  </a:lnTo>
                  <a:lnTo>
                    <a:pt x="34" y="29"/>
                  </a:lnTo>
                  <a:lnTo>
                    <a:pt x="34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40"/>
                  </a:lnTo>
                  <a:lnTo>
                    <a:pt x="68" y="40"/>
                  </a:lnTo>
                  <a:lnTo>
                    <a:pt x="68" y="29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7" name="Freeform 43"/>
            <p:cNvSpPr>
              <a:spLocks noEditPoints="1"/>
            </p:cNvSpPr>
            <p:nvPr/>
          </p:nvSpPr>
          <p:spPr bwMode="auto">
            <a:xfrm>
              <a:off x="4758865" y="1927155"/>
              <a:ext cx="852471" cy="278563"/>
            </a:xfrm>
            <a:custGeom>
              <a:avLst/>
              <a:gdLst>
                <a:gd name="T0" fmla="*/ 277 w 641"/>
                <a:gd name="T1" fmla="*/ 33 h 209"/>
                <a:gd name="T2" fmla="*/ 229 w 641"/>
                <a:gd name="T3" fmla="*/ 24 h 209"/>
                <a:gd name="T4" fmla="*/ 229 w 641"/>
                <a:gd name="T5" fmla="*/ 33 h 209"/>
                <a:gd name="T6" fmla="*/ 220 w 641"/>
                <a:gd name="T7" fmla="*/ 24 h 209"/>
                <a:gd name="T8" fmla="*/ 201 w 641"/>
                <a:gd name="T9" fmla="*/ 24 h 209"/>
                <a:gd name="T10" fmla="*/ 192 w 641"/>
                <a:gd name="T11" fmla="*/ 33 h 209"/>
                <a:gd name="T12" fmla="*/ 144 w 641"/>
                <a:gd name="T13" fmla="*/ 24 h 209"/>
                <a:gd name="T14" fmla="*/ 144 w 641"/>
                <a:gd name="T15" fmla="*/ 33 h 209"/>
                <a:gd name="T16" fmla="*/ 418 w 641"/>
                <a:gd name="T17" fmla="*/ 24 h 209"/>
                <a:gd name="T18" fmla="*/ 399 w 641"/>
                <a:gd name="T19" fmla="*/ 24 h 209"/>
                <a:gd name="T20" fmla="*/ 389 w 641"/>
                <a:gd name="T21" fmla="*/ 33 h 209"/>
                <a:gd name="T22" fmla="*/ 342 w 641"/>
                <a:gd name="T23" fmla="*/ 24 h 209"/>
                <a:gd name="T24" fmla="*/ 342 w 641"/>
                <a:gd name="T25" fmla="*/ 33 h 209"/>
                <a:gd name="T26" fmla="*/ 333 w 641"/>
                <a:gd name="T27" fmla="*/ 24 h 209"/>
                <a:gd name="T28" fmla="*/ 314 w 641"/>
                <a:gd name="T29" fmla="*/ 24 h 209"/>
                <a:gd name="T30" fmla="*/ 304 w 641"/>
                <a:gd name="T31" fmla="*/ 33 h 209"/>
                <a:gd name="T32" fmla="*/ 540 w 641"/>
                <a:gd name="T33" fmla="*/ 24 h 209"/>
                <a:gd name="T34" fmla="*/ 540 w 641"/>
                <a:gd name="T35" fmla="*/ 33 h 209"/>
                <a:gd name="T36" fmla="*/ 530 w 641"/>
                <a:gd name="T37" fmla="*/ 24 h 209"/>
                <a:gd name="T38" fmla="*/ 511 w 641"/>
                <a:gd name="T39" fmla="*/ 24 h 209"/>
                <a:gd name="T40" fmla="*/ 502 w 641"/>
                <a:gd name="T41" fmla="*/ 33 h 209"/>
                <a:gd name="T42" fmla="*/ 455 w 641"/>
                <a:gd name="T43" fmla="*/ 24 h 209"/>
                <a:gd name="T44" fmla="*/ 455 w 641"/>
                <a:gd name="T45" fmla="*/ 33 h 209"/>
                <a:gd name="T46" fmla="*/ 445 w 641"/>
                <a:gd name="T47" fmla="*/ 24 h 209"/>
                <a:gd name="T48" fmla="*/ 426 w 641"/>
                <a:gd name="T49" fmla="*/ 24 h 209"/>
                <a:gd name="T50" fmla="*/ 135 w 641"/>
                <a:gd name="T51" fmla="*/ 33 h 209"/>
                <a:gd name="T52" fmla="*/ 87 w 641"/>
                <a:gd name="T53" fmla="*/ 25 h 209"/>
                <a:gd name="T54" fmla="*/ 88 w 641"/>
                <a:gd name="T55" fmla="*/ 34 h 209"/>
                <a:gd name="T56" fmla="*/ 78 w 641"/>
                <a:gd name="T57" fmla="*/ 26 h 209"/>
                <a:gd name="T58" fmla="*/ 58 w 641"/>
                <a:gd name="T59" fmla="*/ 30 h 209"/>
                <a:gd name="T60" fmla="*/ 53 w 641"/>
                <a:gd name="T61" fmla="*/ 42 h 209"/>
                <a:gd name="T62" fmla="*/ 13 w 641"/>
                <a:gd name="T63" fmla="*/ 67 h 209"/>
                <a:gd name="T64" fmla="*/ 21 w 641"/>
                <a:gd name="T65" fmla="*/ 72 h 209"/>
                <a:gd name="T66" fmla="*/ 8 w 641"/>
                <a:gd name="T67" fmla="*/ 76 h 209"/>
                <a:gd name="T68" fmla="*/ 3 w 641"/>
                <a:gd name="T69" fmla="*/ 95 h 209"/>
                <a:gd name="T70" fmla="*/ 10 w 641"/>
                <a:gd name="T71" fmla="*/ 106 h 209"/>
                <a:gd name="T72" fmla="*/ 0 w 641"/>
                <a:gd name="T73" fmla="*/ 153 h 209"/>
                <a:gd name="T74" fmla="*/ 0 w 641"/>
                <a:gd name="T75" fmla="*/ 134 h 209"/>
                <a:gd name="T76" fmla="*/ 9 w 641"/>
                <a:gd name="T77" fmla="*/ 181 h 209"/>
                <a:gd name="T78" fmla="*/ 0 w 641"/>
                <a:gd name="T79" fmla="*/ 181 h 209"/>
                <a:gd name="T80" fmla="*/ 9 w 641"/>
                <a:gd name="T81" fmla="*/ 190 h 209"/>
                <a:gd name="T82" fmla="*/ 641 w 641"/>
                <a:gd name="T83" fmla="*/ 29 h 209"/>
                <a:gd name="T84" fmla="*/ 567 w 641"/>
                <a:gd name="T85" fmla="*/ 24 h 209"/>
                <a:gd name="T86" fmla="*/ 583 w 641"/>
                <a:gd name="T87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209">
                  <a:moveTo>
                    <a:pt x="258" y="24"/>
                  </a:moveTo>
                  <a:cubicBezTo>
                    <a:pt x="277" y="24"/>
                    <a:pt x="277" y="24"/>
                    <a:pt x="277" y="24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58" y="24"/>
                    <a:pt x="258" y="24"/>
                    <a:pt x="258" y="24"/>
                  </a:cubicBezTo>
                  <a:close/>
                  <a:moveTo>
                    <a:pt x="229" y="24"/>
                  </a:moveTo>
                  <a:cubicBezTo>
                    <a:pt x="248" y="24"/>
                    <a:pt x="248" y="24"/>
                    <a:pt x="248" y="2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24"/>
                    <a:pt x="229" y="24"/>
                    <a:pt x="229" y="24"/>
                  </a:cubicBezTo>
                  <a:close/>
                  <a:moveTo>
                    <a:pt x="201" y="24"/>
                  </a:moveTo>
                  <a:cubicBezTo>
                    <a:pt x="220" y="24"/>
                    <a:pt x="220" y="24"/>
                    <a:pt x="220" y="24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24"/>
                    <a:pt x="201" y="24"/>
                    <a:pt x="201" y="24"/>
                  </a:cubicBezTo>
                  <a:close/>
                  <a:moveTo>
                    <a:pt x="173" y="24"/>
                  </a:moveTo>
                  <a:cubicBezTo>
                    <a:pt x="192" y="24"/>
                    <a:pt x="192" y="24"/>
                    <a:pt x="192" y="24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24"/>
                    <a:pt x="173" y="24"/>
                    <a:pt x="173" y="24"/>
                  </a:cubicBezTo>
                  <a:close/>
                  <a:moveTo>
                    <a:pt x="144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24"/>
                    <a:pt x="144" y="24"/>
                    <a:pt x="144" y="24"/>
                  </a:cubicBezTo>
                  <a:close/>
                  <a:moveTo>
                    <a:pt x="399" y="24"/>
                  </a:moveTo>
                  <a:cubicBezTo>
                    <a:pt x="418" y="24"/>
                    <a:pt x="418" y="24"/>
                    <a:pt x="418" y="24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399" y="33"/>
                    <a:pt x="399" y="33"/>
                    <a:pt x="399" y="33"/>
                  </a:cubicBezTo>
                  <a:cubicBezTo>
                    <a:pt x="399" y="24"/>
                    <a:pt x="399" y="24"/>
                    <a:pt x="399" y="24"/>
                  </a:cubicBezTo>
                  <a:close/>
                  <a:moveTo>
                    <a:pt x="370" y="24"/>
                  </a:moveTo>
                  <a:cubicBezTo>
                    <a:pt x="389" y="24"/>
                    <a:pt x="389" y="24"/>
                    <a:pt x="389" y="24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24"/>
                    <a:pt x="370" y="24"/>
                    <a:pt x="370" y="24"/>
                  </a:cubicBezTo>
                  <a:close/>
                  <a:moveTo>
                    <a:pt x="342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24"/>
                    <a:pt x="342" y="24"/>
                    <a:pt x="342" y="24"/>
                  </a:cubicBezTo>
                  <a:close/>
                  <a:moveTo>
                    <a:pt x="314" y="24"/>
                  </a:moveTo>
                  <a:cubicBezTo>
                    <a:pt x="333" y="24"/>
                    <a:pt x="333" y="24"/>
                    <a:pt x="333" y="2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14" y="33"/>
                    <a:pt x="314" y="33"/>
                    <a:pt x="314" y="33"/>
                  </a:cubicBezTo>
                  <a:cubicBezTo>
                    <a:pt x="314" y="24"/>
                    <a:pt x="314" y="24"/>
                    <a:pt x="314" y="24"/>
                  </a:cubicBezTo>
                  <a:close/>
                  <a:moveTo>
                    <a:pt x="285" y="24"/>
                  </a:moveTo>
                  <a:cubicBezTo>
                    <a:pt x="304" y="24"/>
                    <a:pt x="304" y="24"/>
                    <a:pt x="304" y="24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5" y="24"/>
                    <a:pt x="285" y="24"/>
                    <a:pt x="285" y="24"/>
                  </a:cubicBezTo>
                  <a:close/>
                  <a:moveTo>
                    <a:pt x="540" y="24"/>
                  </a:moveTo>
                  <a:cubicBezTo>
                    <a:pt x="559" y="24"/>
                    <a:pt x="559" y="24"/>
                    <a:pt x="559" y="24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40" y="33"/>
                    <a:pt x="540" y="33"/>
                    <a:pt x="540" y="33"/>
                  </a:cubicBezTo>
                  <a:cubicBezTo>
                    <a:pt x="540" y="24"/>
                    <a:pt x="540" y="24"/>
                    <a:pt x="540" y="24"/>
                  </a:cubicBezTo>
                  <a:close/>
                  <a:moveTo>
                    <a:pt x="511" y="24"/>
                  </a:moveTo>
                  <a:cubicBezTo>
                    <a:pt x="530" y="24"/>
                    <a:pt x="530" y="24"/>
                    <a:pt x="530" y="24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24"/>
                    <a:pt x="511" y="24"/>
                    <a:pt x="511" y="24"/>
                  </a:cubicBezTo>
                  <a:close/>
                  <a:moveTo>
                    <a:pt x="483" y="24"/>
                  </a:moveTo>
                  <a:cubicBezTo>
                    <a:pt x="502" y="24"/>
                    <a:pt x="502" y="24"/>
                    <a:pt x="502" y="24"/>
                  </a:cubicBezTo>
                  <a:cubicBezTo>
                    <a:pt x="502" y="33"/>
                    <a:pt x="502" y="33"/>
                    <a:pt x="502" y="3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83" y="24"/>
                    <a:pt x="483" y="24"/>
                    <a:pt x="483" y="24"/>
                  </a:cubicBezTo>
                  <a:close/>
                  <a:moveTo>
                    <a:pt x="455" y="24"/>
                  </a:moveTo>
                  <a:cubicBezTo>
                    <a:pt x="474" y="24"/>
                    <a:pt x="474" y="24"/>
                    <a:pt x="474" y="24"/>
                  </a:cubicBezTo>
                  <a:cubicBezTo>
                    <a:pt x="474" y="33"/>
                    <a:pt x="474" y="33"/>
                    <a:pt x="474" y="33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55" y="24"/>
                    <a:pt x="455" y="24"/>
                    <a:pt x="455" y="24"/>
                  </a:cubicBezTo>
                  <a:close/>
                  <a:moveTo>
                    <a:pt x="426" y="24"/>
                  </a:moveTo>
                  <a:cubicBezTo>
                    <a:pt x="445" y="24"/>
                    <a:pt x="445" y="24"/>
                    <a:pt x="445" y="24"/>
                  </a:cubicBezTo>
                  <a:cubicBezTo>
                    <a:pt x="445" y="33"/>
                    <a:pt x="445" y="33"/>
                    <a:pt x="445" y="33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6" y="24"/>
                    <a:pt x="426" y="24"/>
                    <a:pt x="426" y="24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24"/>
                    <a:pt x="116" y="24"/>
                    <a:pt x="116" y="24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58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8" y="30"/>
                    <a:pt x="58" y="30"/>
                    <a:pt x="58" y="30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" y="95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1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641" y="29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24"/>
                    <a:pt x="583" y="24"/>
                    <a:pt x="583" y="24"/>
                  </a:cubicBezTo>
                  <a:cubicBezTo>
                    <a:pt x="567" y="24"/>
                    <a:pt x="567" y="24"/>
                    <a:pt x="567" y="24"/>
                  </a:cubicBezTo>
                  <a:cubicBezTo>
                    <a:pt x="567" y="33"/>
                    <a:pt x="567" y="33"/>
                    <a:pt x="567" y="33"/>
                  </a:cubicBezTo>
                  <a:cubicBezTo>
                    <a:pt x="583" y="33"/>
                    <a:pt x="583" y="33"/>
                    <a:pt x="583" y="33"/>
                  </a:cubicBezTo>
                  <a:cubicBezTo>
                    <a:pt x="583" y="58"/>
                    <a:pt x="583" y="58"/>
                    <a:pt x="583" y="58"/>
                  </a:cubicBezTo>
                  <a:cubicBezTo>
                    <a:pt x="641" y="29"/>
                    <a:pt x="641" y="29"/>
                    <a:pt x="641" y="2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Freeform 44"/>
            <p:cNvSpPr>
              <a:spLocks noEditPoints="1"/>
            </p:cNvSpPr>
            <p:nvPr/>
          </p:nvSpPr>
          <p:spPr bwMode="auto">
            <a:xfrm>
              <a:off x="3242988" y="1902543"/>
              <a:ext cx="335619" cy="505665"/>
            </a:xfrm>
            <a:custGeom>
              <a:avLst/>
              <a:gdLst>
                <a:gd name="T0" fmla="*/ 88 w 252"/>
                <a:gd name="T1" fmla="*/ 25 h 380"/>
                <a:gd name="T2" fmla="*/ 107 w 252"/>
                <a:gd name="T3" fmla="*/ 34 h 380"/>
                <a:gd name="T4" fmla="*/ 0 w 252"/>
                <a:gd name="T5" fmla="*/ 29 h 380"/>
                <a:gd name="T6" fmla="*/ 58 w 252"/>
                <a:gd name="T7" fmla="*/ 25 h 380"/>
                <a:gd name="T8" fmla="*/ 74 w 252"/>
                <a:gd name="T9" fmla="*/ 34 h 380"/>
                <a:gd name="T10" fmla="*/ 58 w 252"/>
                <a:gd name="T11" fmla="*/ 58 h 380"/>
                <a:gd name="T12" fmla="*/ 252 w 252"/>
                <a:gd name="T13" fmla="*/ 380 h 380"/>
                <a:gd name="T14" fmla="*/ 242 w 252"/>
                <a:gd name="T15" fmla="*/ 361 h 380"/>
                <a:gd name="T16" fmla="*/ 252 w 252"/>
                <a:gd name="T17" fmla="*/ 380 h 380"/>
                <a:gd name="T18" fmla="*/ 242 w 252"/>
                <a:gd name="T19" fmla="*/ 351 h 380"/>
                <a:gd name="T20" fmla="*/ 252 w 252"/>
                <a:gd name="T21" fmla="*/ 333 h 380"/>
                <a:gd name="T22" fmla="*/ 252 w 252"/>
                <a:gd name="T23" fmla="*/ 323 h 380"/>
                <a:gd name="T24" fmla="*/ 242 w 252"/>
                <a:gd name="T25" fmla="*/ 304 h 380"/>
                <a:gd name="T26" fmla="*/ 252 w 252"/>
                <a:gd name="T27" fmla="*/ 323 h 380"/>
                <a:gd name="T28" fmla="*/ 242 w 252"/>
                <a:gd name="T29" fmla="*/ 295 h 380"/>
                <a:gd name="T30" fmla="*/ 252 w 252"/>
                <a:gd name="T31" fmla="*/ 276 h 380"/>
                <a:gd name="T32" fmla="*/ 252 w 252"/>
                <a:gd name="T33" fmla="*/ 266 h 380"/>
                <a:gd name="T34" fmla="*/ 242 w 252"/>
                <a:gd name="T35" fmla="*/ 248 h 380"/>
                <a:gd name="T36" fmla="*/ 252 w 252"/>
                <a:gd name="T37" fmla="*/ 266 h 380"/>
                <a:gd name="T38" fmla="*/ 242 w 252"/>
                <a:gd name="T39" fmla="*/ 238 h 380"/>
                <a:gd name="T40" fmla="*/ 252 w 252"/>
                <a:gd name="T41" fmla="*/ 219 h 380"/>
                <a:gd name="T42" fmla="*/ 252 w 252"/>
                <a:gd name="T43" fmla="*/ 210 h 380"/>
                <a:gd name="T44" fmla="*/ 242 w 252"/>
                <a:gd name="T45" fmla="*/ 191 h 380"/>
                <a:gd name="T46" fmla="*/ 252 w 252"/>
                <a:gd name="T47" fmla="*/ 210 h 380"/>
                <a:gd name="T48" fmla="*/ 242 w 252"/>
                <a:gd name="T49" fmla="*/ 181 h 380"/>
                <a:gd name="T50" fmla="*/ 252 w 252"/>
                <a:gd name="T51" fmla="*/ 163 h 380"/>
                <a:gd name="T52" fmla="*/ 252 w 252"/>
                <a:gd name="T53" fmla="*/ 153 h 380"/>
                <a:gd name="T54" fmla="*/ 242 w 252"/>
                <a:gd name="T55" fmla="*/ 134 h 380"/>
                <a:gd name="T56" fmla="*/ 252 w 252"/>
                <a:gd name="T57" fmla="*/ 153 h 380"/>
                <a:gd name="T58" fmla="*/ 242 w 252"/>
                <a:gd name="T59" fmla="*/ 125 h 380"/>
                <a:gd name="T60" fmla="*/ 250 w 252"/>
                <a:gd name="T61" fmla="*/ 105 h 380"/>
                <a:gd name="T62" fmla="*/ 249 w 252"/>
                <a:gd name="T63" fmla="*/ 96 h 380"/>
                <a:gd name="T64" fmla="*/ 234 w 252"/>
                <a:gd name="T65" fmla="*/ 80 h 380"/>
                <a:gd name="T66" fmla="*/ 249 w 252"/>
                <a:gd name="T67" fmla="*/ 96 h 380"/>
                <a:gd name="T68" fmla="*/ 227 w 252"/>
                <a:gd name="T69" fmla="*/ 52 h 380"/>
                <a:gd name="T70" fmla="*/ 231 w 252"/>
                <a:gd name="T71" fmla="*/ 72 h 380"/>
                <a:gd name="T72" fmla="*/ 219 w 252"/>
                <a:gd name="T73" fmla="*/ 45 h 380"/>
                <a:gd name="T74" fmla="*/ 198 w 252"/>
                <a:gd name="T75" fmla="*/ 43 h 380"/>
                <a:gd name="T76" fmla="*/ 219 w 252"/>
                <a:gd name="T77" fmla="*/ 45 h 380"/>
                <a:gd name="T78" fmla="*/ 174 w 252"/>
                <a:gd name="T79" fmla="*/ 26 h 380"/>
                <a:gd name="T80" fmla="*/ 190 w 252"/>
                <a:gd name="T81" fmla="*/ 40 h 380"/>
                <a:gd name="T82" fmla="*/ 164 w 252"/>
                <a:gd name="T83" fmla="*/ 25 h 380"/>
                <a:gd name="T84" fmla="*/ 145 w 252"/>
                <a:gd name="T85" fmla="*/ 34 h 380"/>
                <a:gd name="T86" fmla="*/ 164 w 252"/>
                <a:gd name="T87" fmla="*/ 25 h 380"/>
                <a:gd name="T88" fmla="*/ 117 w 252"/>
                <a:gd name="T89" fmla="*/ 25 h 380"/>
                <a:gd name="T90" fmla="*/ 136 w 252"/>
                <a:gd name="T91" fmla="*/ 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" h="380">
                  <a:moveTo>
                    <a:pt x="107" y="25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25"/>
                    <a:pt x="107" y="25"/>
                    <a:pt x="107" y="25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252" y="380"/>
                  </a:moveTo>
                  <a:cubicBezTo>
                    <a:pt x="242" y="380"/>
                    <a:pt x="242" y="380"/>
                    <a:pt x="242" y="380"/>
                  </a:cubicBezTo>
                  <a:cubicBezTo>
                    <a:pt x="242" y="361"/>
                    <a:pt x="242" y="361"/>
                    <a:pt x="242" y="361"/>
                  </a:cubicBezTo>
                  <a:cubicBezTo>
                    <a:pt x="252" y="361"/>
                    <a:pt x="252" y="361"/>
                    <a:pt x="252" y="361"/>
                  </a:cubicBezTo>
                  <a:cubicBezTo>
                    <a:pt x="252" y="380"/>
                    <a:pt x="252" y="380"/>
                    <a:pt x="252" y="380"/>
                  </a:cubicBezTo>
                  <a:close/>
                  <a:moveTo>
                    <a:pt x="252" y="351"/>
                  </a:moveTo>
                  <a:cubicBezTo>
                    <a:pt x="242" y="351"/>
                    <a:pt x="242" y="351"/>
                    <a:pt x="242" y="351"/>
                  </a:cubicBezTo>
                  <a:cubicBezTo>
                    <a:pt x="242" y="333"/>
                    <a:pt x="242" y="333"/>
                    <a:pt x="242" y="333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51"/>
                    <a:pt x="252" y="351"/>
                    <a:pt x="252" y="351"/>
                  </a:cubicBezTo>
                  <a:close/>
                  <a:moveTo>
                    <a:pt x="252" y="323"/>
                  </a:moveTo>
                  <a:cubicBezTo>
                    <a:pt x="242" y="323"/>
                    <a:pt x="242" y="323"/>
                    <a:pt x="242" y="32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2" y="323"/>
                    <a:pt x="252" y="323"/>
                    <a:pt x="252" y="323"/>
                  </a:cubicBezTo>
                  <a:close/>
                  <a:moveTo>
                    <a:pt x="252" y="295"/>
                  </a:moveTo>
                  <a:cubicBezTo>
                    <a:pt x="242" y="295"/>
                    <a:pt x="242" y="295"/>
                    <a:pt x="242" y="295"/>
                  </a:cubicBezTo>
                  <a:cubicBezTo>
                    <a:pt x="242" y="276"/>
                    <a:pt x="242" y="276"/>
                    <a:pt x="242" y="276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252" y="295"/>
                    <a:pt x="252" y="295"/>
                    <a:pt x="252" y="295"/>
                  </a:cubicBezTo>
                  <a:close/>
                  <a:moveTo>
                    <a:pt x="252" y="266"/>
                  </a:moveTo>
                  <a:cubicBezTo>
                    <a:pt x="242" y="266"/>
                    <a:pt x="242" y="266"/>
                    <a:pt x="242" y="266"/>
                  </a:cubicBezTo>
                  <a:cubicBezTo>
                    <a:pt x="242" y="248"/>
                    <a:pt x="242" y="248"/>
                    <a:pt x="242" y="248"/>
                  </a:cubicBezTo>
                  <a:cubicBezTo>
                    <a:pt x="252" y="248"/>
                    <a:pt x="252" y="248"/>
                    <a:pt x="252" y="248"/>
                  </a:cubicBezTo>
                  <a:cubicBezTo>
                    <a:pt x="252" y="266"/>
                    <a:pt x="252" y="266"/>
                    <a:pt x="252" y="266"/>
                  </a:cubicBezTo>
                  <a:close/>
                  <a:moveTo>
                    <a:pt x="252" y="238"/>
                  </a:moveTo>
                  <a:cubicBezTo>
                    <a:pt x="242" y="238"/>
                    <a:pt x="242" y="238"/>
                    <a:pt x="242" y="238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52" y="219"/>
                    <a:pt x="252" y="219"/>
                    <a:pt x="252" y="219"/>
                  </a:cubicBezTo>
                  <a:cubicBezTo>
                    <a:pt x="252" y="238"/>
                    <a:pt x="252" y="238"/>
                    <a:pt x="252" y="238"/>
                  </a:cubicBezTo>
                  <a:close/>
                  <a:moveTo>
                    <a:pt x="252" y="210"/>
                  </a:moveTo>
                  <a:cubicBezTo>
                    <a:pt x="242" y="210"/>
                    <a:pt x="242" y="210"/>
                    <a:pt x="242" y="210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2" y="191"/>
                    <a:pt x="252" y="191"/>
                    <a:pt x="252" y="191"/>
                  </a:cubicBezTo>
                  <a:cubicBezTo>
                    <a:pt x="252" y="210"/>
                    <a:pt x="252" y="210"/>
                    <a:pt x="252" y="210"/>
                  </a:cubicBezTo>
                  <a:close/>
                  <a:moveTo>
                    <a:pt x="252" y="181"/>
                  </a:moveTo>
                  <a:cubicBezTo>
                    <a:pt x="242" y="181"/>
                    <a:pt x="242" y="181"/>
                    <a:pt x="242" y="181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81"/>
                    <a:pt x="252" y="181"/>
                    <a:pt x="252" y="181"/>
                  </a:cubicBezTo>
                  <a:close/>
                  <a:moveTo>
                    <a:pt x="252" y="153"/>
                  </a:moveTo>
                  <a:cubicBezTo>
                    <a:pt x="242" y="153"/>
                    <a:pt x="242" y="153"/>
                    <a:pt x="242" y="153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52" y="153"/>
                    <a:pt x="252" y="153"/>
                    <a:pt x="252" y="153"/>
                  </a:cubicBezTo>
                  <a:close/>
                  <a:moveTo>
                    <a:pt x="252" y="125"/>
                  </a:moveTo>
                  <a:cubicBezTo>
                    <a:pt x="242" y="125"/>
                    <a:pt x="242" y="125"/>
                    <a:pt x="242" y="125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2" y="125"/>
                    <a:pt x="252" y="125"/>
                    <a:pt x="252" y="125"/>
                  </a:cubicBezTo>
                  <a:close/>
                  <a:moveTo>
                    <a:pt x="249" y="96"/>
                  </a:moveTo>
                  <a:cubicBezTo>
                    <a:pt x="243" y="77"/>
                    <a:pt x="243" y="77"/>
                    <a:pt x="243" y="77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7" y="86"/>
                    <a:pt x="238" y="92"/>
                    <a:pt x="240" y="98"/>
                  </a:cubicBezTo>
                  <a:cubicBezTo>
                    <a:pt x="249" y="96"/>
                    <a:pt x="249" y="96"/>
                    <a:pt x="249" y="96"/>
                  </a:cubicBezTo>
                  <a:close/>
                  <a:moveTo>
                    <a:pt x="239" y="68"/>
                  </a:moveTo>
                  <a:cubicBezTo>
                    <a:pt x="227" y="52"/>
                    <a:pt x="227" y="52"/>
                    <a:pt x="227" y="52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9" y="68"/>
                    <a:pt x="239" y="68"/>
                    <a:pt x="239" y="68"/>
                  </a:cubicBezTo>
                  <a:close/>
                  <a:moveTo>
                    <a:pt x="219" y="45"/>
                  </a:moveTo>
                  <a:cubicBezTo>
                    <a:pt x="202" y="34"/>
                    <a:pt x="202" y="34"/>
                    <a:pt x="202" y="34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9" y="45"/>
                    <a:pt x="219" y="45"/>
                    <a:pt x="219" y="45"/>
                  </a:cubicBezTo>
                  <a:close/>
                  <a:moveTo>
                    <a:pt x="193" y="31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3" y="31"/>
                    <a:pt x="193" y="31"/>
                    <a:pt x="193" y="31"/>
                  </a:cubicBezTo>
                  <a:close/>
                  <a:moveTo>
                    <a:pt x="164" y="25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25"/>
                    <a:pt x="164" y="25"/>
                    <a:pt x="164" y="25"/>
                  </a:cubicBezTo>
                  <a:close/>
                  <a:moveTo>
                    <a:pt x="136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25"/>
                    <a:pt x="136" y="25"/>
                    <a:pt x="136" y="2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9" name="Freeform 45"/>
            <p:cNvSpPr>
              <a:spLocks noEditPoints="1"/>
            </p:cNvSpPr>
            <p:nvPr/>
          </p:nvSpPr>
          <p:spPr bwMode="auto">
            <a:xfrm>
              <a:off x="3710616" y="3335634"/>
              <a:ext cx="512378" cy="74955"/>
            </a:xfrm>
            <a:custGeom>
              <a:avLst/>
              <a:gdLst>
                <a:gd name="T0" fmla="*/ 98 w 458"/>
                <a:gd name="T1" fmla="*/ 28 h 67"/>
                <a:gd name="T2" fmla="*/ 121 w 458"/>
                <a:gd name="T3" fmla="*/ 39 h 67"/>
                <a:gd name="T4" fmla="*/ 121 w 458"/>
                <a:gd name="T5" fmla="*/ 28 h 67"/>
                <a:gd name="T6" fmla="*/ 69 w 458"/>
                <a:gd name="T7" fmla="*/ 0 h 67"/>
                <a:gd name="T8" fmla="*/ 88 w 458"/>
                <a:gd name="T9" fmla="*/ 28 h 67"/>
                <a:gd name="T10" fmla="*/ 69 w 458"/>
                <a:gd name="T11" fmla="*/ 39 h 67"/>
                <a:gd name="T12" fmla="*/ 0 w 458"/>
                <a:gd name="T13" fmla="*/ 33 h 67"/>
                <a:gd name="T14" fmla="*/ 458 w 458"/>
                <a:gd name="T15" fmla="*/ 28 h 67"/>
                <a:gd name="T16" fmla="*/ 435 w 458"/>
                <a:gd name="T17" fmla="*/ 39 h 67"/>
                <a:gd name="T18" fmla="*/ 458 w 458"/>
                <a:gd name="T19" fmla="*/ 28 h 67"/>
                <a:gd name="T20" fmla="*/ 424 w 458"/>
                <a:gd name="T21" fmla="*/ 28 h 67"/>
                <a:gd name="T22" fmla="*/ 402 w 458"/>
                <a:gd name="T23" fmla="*/ 39 h 67"/>
                <a:gd name="T24" fmla="*/ 424 w 458"/>
                <a:gd name="T25" fmla="*/ 28 h 67"/>
                <a:gd name="T26" fmla="*/ 391 w 458"/>
                <a:gd name="T27" fmla="*/ 28 h 67"/>
                <a:gd name="T28" fmla="*/ 368 w 458"/>
                <a:gd name="T29" fmla="*/ 39 h 67"/>
                <a:gd name="T30" fmla="*/ 391 w 458"/>
                <a:gd name="T31" fmla="*/ 28 h 67"/>
                <a:gd name="T32" fmla="*/ 356 w 458"/>
                <a:gd name="T33" fmla="*/ 28 h 67"/>
                <a:gd name="T34" fmla="*/ 334 w 458"/>
                <a:gd name="T35" fmla="*/ 39 h 67"/>
                <a:gd name="T36" fmla="*/ 356 w 458"/>
                <a:gd name="T37" fmla="*/ 28 h 67"/>
                <a:gd name="T38" fmla="*/ 323 w 458"/>
                <a:gd name="T39" fmla="*/ 28 h 67"/>
                <a:gd name="T40" fmla="*/ 301 w 458"/>
                <a:gd name="T41" fmla="*/ 39 h 67"/>
                <a:gd name="T42" fmla="*/ 323 w 458"/>
                <a:gd name="T43" fmla="*/ 28 h 67"/>
                <a:gd name="T44" fmla="*/ 290 w 458"/>
                <a:gd name="T45" fmla="*/ 28 h 67"/>
                <a:gd name="T46" fmla="*/ 267 w 458"/>
                <a:gd name="T47" fmla="*/ 39 h 67"/>
                <a:gd name="T48" fmla="*/ 290 w 458"/>
                <a:gd name="T49" fmla="*/ 28 h 67"/>
                <a:gd name="T50" fmla="*/ 255 w 458"/>
                <a:gd name="T51" fmla="*/ 28 h 67"/>
                <a:gd name="T52" fmla="*/ 233 w 458"/>
                <a:gd name="T53" fmla="*/ 39 h 67"/>
                <a:gd name="T54" fmla="*/ 255 w 458"/>
                <a:gd name="T55" fmla="*/ 28 h 67"/>
                <a:gd name="T56" fmla="*/ 222 w 458"/>
                <a:gd name="T57" fmla="*/ 28 h 67"/>
                <a:gd name="T58" fmla="*/ 199 w 458"/>
                <a:gd name="T59" fmla="*/ 39 h 67"/>
                <a:gd name="T60" fmla="*/ 222 w 458"/>
                <a:gd name="T61" fmla="*/ 28 h 67"/>
                <a:gd name="T62" fmla="*/ 189 w 458"/>
                <a:gd name="T63" fmla="*/ 28 h 67"/>
                <a:gd name="T64" fmla="*/ 166 w 458"/>
                <a:gd name="T65" fmla="*/ 39 h 67"/>
                <a:gd name="T66" fmla="*/ 189 w 458"/>
                <a:gd name="T67" fmla="*/ 28 h 67"/>
                <a:gd name="T68" fmla="*/ 154 w 458"/>
                <a:gd name="T69" fmla="*/ 28 h 67"/>
                <a:gd name="T70" fmla="*/ 132 w 458"/>
                <a:gd name="T71" fmla="*/ 39 h 67"/>
                <a:gd name="T72" fmla="*/ 154 w 458"/>
                <a:gd name="T7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7">
                  <a:moveTo>
                    <a:pt x="121" y="28"/>
                  </a:moveTo>
                  <a:lnTo>
                    <a:pt x="98" y="28"/>
                  </a:lnTo>
                  <a:lnTo>
                    <a:pt x="98" y="39"/>
                  </a:lnTo>
                  <a:lnTo>
                    <a:pt x="121" y="39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3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39"/>
                  </a:lnTo>
                  <a:lnTo>
                    <a:pt x="69" y="39"/>
                  </a:lnTo>
                  <a:lnTo>
                    <a:pt x="69" y="67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458" y="28"/>
                  </a:moveTo>
                  <a:lnTo>
                    <a:pt x="435" y="28"/>
                  </a:lnTo>
                  <a:lnTo>
                    <a:pt x="435" y="39"/>
                  </a:lnTo>
                  <a:lnTo>
                    <a:pt x="458" y="39"/>
                  </a:lnTo>
                  <a:lnTo>
                    <a:pt x="458" y="28"/>
                  </a:lnTo>
                  <a:lnTo>
                    <a:pt x="458" y="28"/>
                  </a:lnTo>
                  <a:close/>
                  <a:moveTo>
                    <a:pt x="424" y="28"/>
                  </a:moveTo>
                  <a:lnTo>
                    <a:pt x="402" y="28"/>
                  </a:lnTo>
                  <a:lnTo>
                    <a:pt x="402" y="39"/>
                  </a:lnTo>
                  <a:lnTo>
                    <a:pt x="424" y="39"/>
                  </a:lnTo>
                  <a:lnTo>
                    <a:pt x="424" y="28"/>
                  </a:lnTo>
                  <a:lnTo>
                    <a:pt x="424" y="28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39"/>
                  </a:lnTo>
                  <a:lnTo>
                    <a:pt x="391" y="39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6" y="28"/>
                  </a:moveTo>
                  <a:lnTo>
                    <a:pt x="334" y="28"/>
                  </a:lnTo>
                  <a:lnTo>
                    <a:pt x="334" y="39"/>
                  </a:lnTo>
                  <a:lnTo>
                    <a:pt x="356" y="39"/>
                  </a:lnTo>
                  <a:lnTo>
                    <a:pt x="356" y="28"/>
                  </a:lnTo>
                  <a:lnTo>
                    <a:pt x="356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39"/>
                  </a:lnTo>
                  <a:lnTo>
                    <a:pt x="323" y="39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39"/>
                  </a:lnTo>
                  <a:lnTo>
                    <a:pt x="290" y="39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3" y="28"/>
                  </a:lnTo>
                  <a:lnTo>
                    <a:pt x="233" y="39"/>
                  </a:lnTo>
                  <a:lnTo>
                    <a:pt x="255" y="39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199" y="28"/>
                  </a:lnTo>
                  <a:lnTo>
                    <a:pt x="199" y="39"/>
                  </a:lnTo>
                  <a:lnTo>
                    <a:pt x="222" y="39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39"/>
                  </a:lnTo>
                  <a:lnTo>
                    <a:pt x="189" y="39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2" y="28"/>
                  </a:lnTo>
                  <a:lnTo>
                    <a:pt x="132" y="39"/>
                  </a:lnTo>
                  <a:lnTo>
                    <a:pt x="154" y="39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Freeform 46"/>
            <p:cNvSpPr>
              <a:spLocks noEditPoints="1"/>
            </p:cNvSpPr>
            <p:nvPr/>
          </p:nvSpPr>
          <p:spPr bwMode="auto">
            <a:xfrm>
              <a:off x="4209569" y="2149782"/>
              <a:ext cx="437423" cy="77192"/>
            </a:xfrm>
            <a:custGeom>
              <a:avLst/>
              <a:gdLst>
                <a:gd name="T0" fmla="*/ 121 w 391"/>
                <a:gd name="T1" fmla="*/ 28 h 69"/>
                <a:gd name="T2" fmla="*/ 98 w 391"/>
                <a:gd name="T3" fmla="*/ 28 h 69"/>
                <a:gd name="T4" fmla="*/ 98 w 391"/>
                <a:gd name="T5" fmla="*/ 40 h 69"/>
                <a:gd name="T6" fmla="*/ 121 w 391"/>
                <a:gd name="T7" fmla="*/ 40 h 69"/>
                <a:gd name="T8" fmla="*/ 121 w 391"/>
                <a:gd name="T9" fmla="*/ 28 h 69"/>
                <a:gd name="T10" fmla="*/ 121 w 391"/>
                <a:gd name="T11" fmla="*/ 28 h 69"/>
                <a:gd name="T12" fmla="*/ 0 w 391"/>
                <a:gd name="T13" fmla="*/ 34 h 69"/>
                <a:gd name="T14" fmla="*/ 69 w 391"/>
                <a:gd name="T15" fmla="*/ 0 h 69"/>
                <a:gd name="T16" fmla="*/ 69 w 391"/>
                <a:gd name="T17" fmla="*/ 28 h 69"/>
                <a:gd name="T18" fmla="*/ 88 w 391"/>
                <a:gd name="T19" fmla="*/ 28 h 69"/>
                <a:gd name="T20" fmla="*/ 88 w 391"/>
                <a:gd name="T21" fmla="*/ 40 h 69"/>
                <a:gd name="T22" fmla="*/ 69 w 391"/>
                <a:gd name="T23" fmla="*/ 40 h 69"/>
                <a:gd name="T24" fmla="*/ 69 w 391"/>
                <a:gd name="T25" fmla="*/ 69 h 69"/>
                <a:gd name="T26" fmla="*/ 0 w 391"/>
                <a:gd name="T27" fmla="*/ 34 h 69"/>
                <a:gd name="T28" fmla="*/ 0 w 391"/>
                <a:gd name="T29" fmla="*/ 34 h 69"/>
                <a:gd name="T30" fmla="*/ 391 w 391"/>
                <a:gd name="T31" fmla="*/ 28 h 69"/>
                <a:gd name="T32" fmla="*/ 368 w 391"/>
                <a:gd name="T33" fmla="*/ 28 h 69"/>
                <a:gd name="T34" fmla="*/ 368 w 391"/>
                <a:gd name="T35" fmla="*/ 40 h 69"/>
                <a:gd name="T36" fmla="*/ 391 w 391"/>
                <a:gd name="T37" fmla="*/ 40 h 69"/>
                <a:gd name="T38" fmla="*/ 391 w 391"/>
                <a:gd name="T39" fmla="*/ 28 h 69"/>
                <a:gd name="T40" fmla="*/ 391 w 391"/>
                <a:gd name="T41" fmla="*/ 28 h 69"/>
                <a:gd name="T42" fmla="*/ 357 w 391"/>
                <a:gd name="T43" fmla="*/ 28 h 69"/>
                <a:gd name="T44" fmla="*/ 335 w 391"/>
                <a:gd name="T45" fmla="*/ 28 h 69"/>
                <a:gd name="T46" fmla="*/ 335 w 391"/>
                <a:gd name="T47" fmla="*/ 40 h 69"/>
                <a:gd name="T48" fmla="*/ 357 w 391"/>
                <a:gd name="T49" fmla="*/ 40 h 69"/>
                <a:gd name="T50" fmla="*/ 357 w 391"/>
                <a:gd name="T51" fmla="*/ 28 h 69"/>
                <a:gd name="T52" fmla="*/ 357 w 391"/>
                <a:gd name="T53" fmla="*/ 28 h 69"/>
                <a:gd name="T54" fmla="*/ 323 w 391"/>
                <a:gd name="T55" fmla="*/ 28 h 69"/>
                <a:gd name="T56" fmla="*/ 301 w 391"/>
                <a:gd name="T57" fmla="*/ 28 h 69"/>
                <a:gd name="T58" fmla="*/ 301 w 391"/>
                <a:gd name="T59" fmla="*/ 40 h 69"/>
                <a:gd name="T60" fmla="*/ 323 w 391"/>
                <a:gd name="T61" fmla="*/ 40 h 69"/>
                <a:gd name="T62" fmla="*/ 323 w 391"/>
                <a:gd name="T63" fmla="*/ 28 h 69"/>
                <a:gd name="T64" fmla="*/ 323 w 391"/>
                <a:gd name="T65" fmla="*/ 28 h 69"/>
                <a:gd name="T66" fmla="*/ 290 w 391"/>
                <a:gd name="T67" fmla="*/ 28 h 69"/>
                <a:gd name="T68" fmla="*/ 267 w 391"/>
                <a:gd name="T69" fmla="*/ 28 h 69"/>
                <a:gd name="T70" fmla="*/ 267 w 391"/>
                <a:gd name="T71" fmla="*/ 40 h 69"/>
                <a:gd name="T72" fmla="*/ 290 w 391"/>
                <a:gd name="T73" fmla="*/ 40 h 69"/>
                <a:gd name="T74" fmla="*/ 290 w 391"/>
                <a:gd name="T75" fmla="*/ 28 h 69"/>
                <a:gd name="T76" fmla="*/ 290 w 391"/>
                <a:gd name="T77" fmla="*/ 28 h 69"/>
                <a:gd name="T78" fmla="*/ 255 w 391"/>
                <a:gd name="T79" fmla="*/ 28 h 69"/>
                <a:gd name="T80" fmla="*/ 234 w 391"/>
                <a:gd name="T81" fmla="*/ 28 h 69"/>
                <a:gd name="T82" fmla="*/ 234 w 391"/>
                <a:gd name="T83" fmla="*/ 40 h 69"/>
                <a:gd name="T84" fmla="*/ 255 w 391"/>
                <a:gd name="T85" fmla="*/ 40 h 69"/>
                <a:gd name="T86" fmla="*/ 255 w 391"/>
                <a:gd name="T87" fmla="*/ 28 h 69"/>
                <a:gd name="T88" fmla="*/ 255 w 391"/>
                <a:gd name="T89" fmla="*/ 28 h 69"/>
                <a:gd name="T90" fmla="*/ 222 w 391"/>
                <a:gd name="T91" fmla="*/ 28 h 69"/>
                <a:gd name="T92" fmla="*/ 200 w 391"/>
                <a:gd name="T93" fmla="*/ 28 h 69"/>
                <a:gd name="T94" fmla="*/ 200 w 391"/>
                <a:gd name="T95" fmla="*/ 40 h 69"/>
                <a:gd name="T96" fmla="*/ 222 w 391"/>
                <a:gd name="T97" fmla="*/ 40 h 69"/>
                <a:gd name="T98" fmla="*/ 222 w 391"/>
                <a:gd name="T99" fmla="*/ 28 h 69"/>
                <a:gd name="T100" fmla="*/ 222 w 391"/>
                <a:gd name="T101" fmla="*/ 28 h 69"/>
                <a:gd name="T102" fmla="*/ 189 w 391"/>
                <a:gd name="T103" fmla="*/ 28 h 69"/>
                <a:gd name="T104" fmla="*/ 166 w 391"/>
                <a:gd name="T105" fmla="*/ 28 h 69"/>
                <a:gd name="T106" fmla="*/ 166 w 391"/>
                <a:gd name="T107" fmla="*/ 40 h 69"/>
                <a:gd name="T108" fmla="*/ 189 w 391"/>
                <a:gd name="T109" fmla="*/ 40 h 69"/>
                <a:gd name="T110" fmla="*/ 189 w 391"/>
                <a:gd name="T111" fmla="*/ 28 h 69"/>
                <a:gd name="T112" fmla="*/ 189 w 391"/>
                <a:gd name="T113" fmla="*/ 28 h 69"/>
                <a:gd name="T114" fmla="*/ 154 w 391"/>
                <a:gd name="T115" fmla="*/ 28 h 69"/>
                <a:gd name="T116" fmla="*/ 133 w 391"/>
                <a:gd name="T117" fmla="*/ 28 h 69"/>
                <a:gd name="T118" fmla="*/ 133 w 391"/>
                <a:gd name="T119" fmla="*/ 40 h 69"/>
                <a:gd name="T120" fmla="*/ 154 w 391"/>
                <a:gd name="T121" fmla="*/ 40 h 69"/>
                <a:gd name="T122" fmla="*/ 154 w 391"/>
                <a:gd name="T123" fmla="*/ 28 h 69"/>
                <a:gd name="T124" fmla="*/ 154 w 391"/>
                <a:gd name="T12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" h="69">
                  <a:moveTo>
                    <a:pt x="121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7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7" y="40"/>
                  </a:lnTo>
                  <a:lnTo>
                    <a:pt x="357" y="28"/>
                  </a:lnTo>
                  <a:lnTo>
                    <a:pt x="357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5" y="40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4" y="40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Freeform 47"/>
            <p:cNvSpPr>
              <a:spLocks noEditPoints="1"/>
            </p:cNvSpPr>
            <p:nvPr/>
          </p:nvSpPr>
          <p:spPr bwMode="auto">
            <a:xfrm>
              <a:off x="2990155" y="2676703"/>
              <a:ext cx="1452110" cy="77192"/>
            </a:xfrm>
            <a:custGeom>
              <a:avLst/>
              <a:gdLst>
                <a:gd name="T0" fmla="*/ 120 w 1298"/>
                <a:gd name="T1" fmla="*/ 40 h 69"/>
                <a:gd name="T2" fmla="*/ 132 w 1298"/>
                <a:gd name="T3" fmla="*/ 28 h 69"/>
                <a:gd name="T4" fmla="*/ 155 w 1298"/>
                <a:gd name="T5" fmla="*/ 28 h 69"/>
                <a:gd name="T6" fmla="*/ 188 w 1298"/>
                <a:gd name="T7" fmla="*/ 40 h 69"/>
                <a:gd name="T8" fmla="*/ 199 w 1298"/>
                <a:gd name="T9" fmla="*/ 28 h 69"/>
                <a:gd name="T10" fmla="*/ 221 w 1298"/>
                <a:gd name="T11" fmla="*/ 28 h 69"/>
                <a:gd name="T12" fmla="*/ 256 w 1298"/>
                <a:gd name="T13" fmla="*/ 40 h 69"/>
                <a:gd name="T14" fmla="*/ 267 w 1298"/>
                <a:gd name="T15" fmla="*/ 28 h 69"/>
                <a:gd name="T16" fmla="*/ 289 w 1298"/>
                <a:gd name="T17" fmla="*/ 28 h 69"/>
                <a:gd name="T18" fmla="*/ 322 w 1298"/>
                <a:gd name="T19" fmla="*/ 40 h 69"/>
                <a:gd name="T20" fmla="*/ 353 w 1298"/>
                <a:gd name="T21" fmla="*/ 40 h 69"/>
                <a:gd name="T22" fmla="*/ 333 w 1298"/>
                <a:gd name="T23" fmla="*/ 40 h 69"/>
                <a:gd name="T24" fmla="*/ 388 w 1298"/>
                <a:gd name="T25" fmla="*/ 40 h 69"/>
                <a:gd name="T26" fmla="*/ 399 w 1298"/>
                <a:gd name="T27" fmla="*/ 28 h 69"/>
                <a:gd name="T28" fmla="*/ 399 w 1298"/>
                <a:gd name="T29" fmla="*/ 40 h 69"/>
                <a:gd name="T30" fmla="*/ 455 w 1298"/>
                <a:gd name="T31" fmla="*/ 40 h 69"/>
                <a:gd name="T32" fmla="*/ 466 w 1298"/>
                <a:gd name="T33" fmla="*/ 28 h 69"/>
                <a:gd name="T34" fmla="*/ 466 w 1298"/>
                <a:gd name="T35" fmla="*/ 40 h 69"/>
                <a:gd name="T36" fmla="*/ 522 w 1298"/>
                <a:gd name="T37" fmla="*/ 40 h 69"/>
                <a:gd name="T38" fmla="*/ 534 w 1298"/>
                <a:gd name="T39" fmla="*/ 28 h 69"/>
                <a:gd name="T40" fmla="*/ 534 w 1298"/>
                <a:gd name="T41" fmla="*/ 40 h 69"/>
                <a:gd name="T42" fmla="*/ 590 w 1298"/>
                <a:gd name="T43" fmla="*/ 40 h 69"/>
                <a:gd name="T44" fmla="*/ 601 w 1298"/>
                <a:gd name="T45" fmla="*/ 28 h 69"/>
                <a:gd name="T46" fmla="*/ 601 w 1298"/>
                <a:gd name="T47" fmla="*/ 40 h 69"/>
                <a:gd name="T48" fmla="*/ 657 w 1298"/>
                <a:gd name="T49" fmla="*/ 40 h 69"/>
                <a:gd name="T50" fmla="*/ 669 w 1298"/>
                <a:gd name="T51" fmla="*/ 28 h 69"/>
                <a:gd name="T52" fmla="*/ 669 w 1298"/>
                <a:gd name="T53" fmla="*/ 40 h 69"/>
                <a:gd name="T54" fmla="*/ 725 w 1298"/>
                <a:gd name="T55" fmla="*/ 40 h 69"/>
                <a:gd name="T56" fmla="*/ 736 w 1298"/>
                <a:gd name="T57" fmla="*/ 28 h 69"/>
                <a:gd name="T58" fmla="*/ 736 w 1298"/>
                <a:gd name="T59" fmla="*/ 40 h 69"/>
                <a:gd name="T60" fmla="*/ 792 w 1298"/>
                <a:gd name="T61" fmla="*/ 40 h 69"/>
                <a:gd name="T62" fmla="*/ 803 w 1298"/>
                <a:gd name="T63" fmla="*/ 28 h 69"/>
                <a:gd name="T64" fmla="*/ 803 w 1298"/>
                <a:gd name="T65" fmla="*/ 40 h 69"/>
                <a:gd name="T66" fmla="*/ 859 w 1298"/>
                <a:gd name="T67" fmla="*/ 40 h 69"/>
                <a:gd name="T68" fmla="*/ 871 w 1298"/>
                <a:gd name="T69" fmla="*/ 28 h 69"/>
                <a:gd name="T70" fmla="*/ 871 w 1298"/>
                <a:gd name="T71" fmla="*/ 40 h 69"/>
                <a:gd name="T72" fmla="*/ 927 w 1298"/>
                <a:gd name="T73" fmla="*/ 40 h 69"/>
                <a:gd name="T74" fmla="*/ 939 w 1298"/>
                <a:gd name="T75" fmla="*/ 28 h 69"/>
                <a:gd name="T76" fmla="*/ 939 w 1298"/>
                <a:gd name="T77" fmla="*/ 40 h 69"/>
                <a:gd name="T78" fmla="*/ 995 w 1298"/>
                <a:gd name="T79" fmla="*/ 40 h 69"/>
                <a:gd name="T80" fmla="*/ 1005 w 1298"/>
                <a:gd name="T81" fmla="*/ 28 h 69"/>
                <a:gd name="T82" fmla="*/ 1005 w 1298"/>
                <a:gd name="T83" fmla="*/ 40 h 69"/>
                <a:gd name="T84" fmla="*/ 1061 w 1298"/>
                <a:gd name="T85" fmla="*/ 40 h 69"/>
                <a:gd name="T86" fmla="*/ 1073 w 1298"/>
                <a:gd name="T87" fmla="*/ 28 h 69"/>
                <a:gd name="T88" fmla="*/ 1073 w 1298"/>
                <a:gd name="T89" fmla="*/ 40 h 69"/>
                <a:gd name="T90" fmla="*/ 1129 w 1298"/>
                <a:gd name="T91" fmla="*/ 40 h 69"/>
                <a:gd name="T92" fmla="*/ 1141 w 1298"/>
                <a:gd name="T93" fmla="*/ 28 h 69"/>
                <a:gd name="T94" fmla="*/ 1141 w 1298"/>
                <a:gd name="T95" fmla="*/ 40 h 69"/>
                <a:gd name="T96" fmla="*/ 1197 w 1298"/>
                <a:gd name="T97" fmla="*/ 40 h 69"/>
                <a:gd name="T98" fmla="*/ 1207 w 1298"/>
                <a:gd name="T99" fmla="*/ 28 h 69"/>
                <a:gd name="T100" fmla="*/ 1207 w 1298"/>
                <a:gd name="T101" fmla="*/ 40 h 69"/>
                <a:gd name="T102" fmla="*/ 1265 w 1298"/>
                <a:gd name="T103" fmla="*/ 40 h 69"/>
                <a:gd name="T104" fmla="*/ 1275 w 1298"/>
                <a:gd name="T105" fmla="*/ 28 h 69"/>
                <a:gd name="T106" fmla="*/ 1275 w 1298"/>
                <a:gd name="T107" fmla="*/ 40 h 69"/>
                <a:gd name="T108" fmla="*/ 88 w 1298"/>
                <a:gd name="T109" fmla="*/ 28 h 69"/>
                <a:gd name="T110" fmla="*/ 0 w 1298"/>
                <a:gd name="T1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8" h="69">
                  <a:moveTo>
                    <a:pt x="120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0" y="40"/>
                  </a:lnTo>
                  <a:lnTo>
                    <a:pt x="120" y="28"/>
                  </a:lnTo>
                  <a:lnTo>
                    <a:pt x="120" y="28"/>
                  </a:lnTo>
                  <a:close/>
                  <a:moveTo>
                    <a:pt x="155" y="28"/>
                  </a:moveTo>
                  <a:lnTo>
                    <a:pt x="132" y="28"/>
                  </a:lnTo>
                  <a:lnTo>
                    <a:pt x="132" y="40"/>
                  </a:lnTo>
                  <a:lnTo>
                    <a:pt x="155" y="40"/>
                  </a:lnTo>
                  <a:lnTo>
                    <a:pt x="155" y="28"/>
                  </a:lnTo>
                  <a:lnTo>
                    <a:pt x="155" y="28"/>
                  </a:lnTo>
                  <a:close/>
                  <a:moveTo>
                    <a:pt x="188" y="28"/>
                  </a:moveTo>
                  <a:lnTo>
                    <a:pt x="165" y="28"/>
                  </a:lnTo>
                  <a:lnTo>
                    <a:pt x="165" y="40"/>
                  </a:lnTo>
                  <a:lnTo>
                    <a:pt x="188" y="40"/>
                  </a:lnTo>
                  <a:lnTo>
                    <a:pt x="188" y="28"/>
                  </a:lnTo>
                  <a:lnTo>
                    <a:pt x="188" y="28"/>
                  </a:lnTo>
                  <a:close/>
                  <a:moveTo>
                    <a:pt x="221" y="28"/>
                  </a:moveTo>
                  <a:lnTo>
                    <a:pt x="199" y="28"/>
                  </a:lnTo>
                  <a:lnTo>
                    <a:pt x="199" y="40"/>
                  </a:lnTo>
                  <a:lnTo>
                    <a:pt x="221" y="40"/>
                  </a:lnTo>
                  <a:lnTo>
                    <a:pt x="221" y="28"/>
                  </a:lnTo>
                  <a:lnTo>
                    <a:pt x="221" y="28"/>
                  </a:lnTo>
                  <a:close/>
                  <a:moveTo>
                    <a:pt x="256" y="28"/>
                  </a:moveTo>
                  <a:lnTo>
                    <a:pt x="233" y="28"/>
                  </a:lnTo>
                  <a:lnTo>
                    <a:pt x="233" y="40"/>
                  </a:lnTo>
                  <a:lnTo>
                    <a:pt x="256" y="40"/>
                  </a:lnTo>
                  <a:lnTo>
                    <a:pt x="256" y="28"/>
                  </a:lnTo>
                  <a:lnTo>
                    <a:pt x="256" y="28"/>
                  </a:lnTo>
                  <a:close/>
                  <a:moveTo>
                    <a:pt x="289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89" y="40"/>
                  </a:lnTo>
                  <a:lnTo>
                    <a:pt x="289" y="28"/>
                  </a:lnTo>
                  <a:lnTo>
                    <a:pt x="289" y="28"/>
                  </a:lnTo>
                  <a:close/>
                  <a:moveTo>
                    <a:pt x="322" y="28"/>
                  </a:moveTo>
                  <a:lnTo>
                    <a:pt x="300" y="28"/>
                  </a:lnTo>
                  <a:lnTo>
                    <a:pt x="300" y="40"/>
                  </a:lnTo>
                  <a:lnTo>
                    <a:pt x="322" y="40"/>
                  </a:lnTo>
                  <a:lnTo>
                    <a:pt x="322" y="28"/>
                  </a:lnTo>
                  <a:lnTo>
                    <a:pt x="322" y="28"/>
                  </a:lnTo>
                  <a:close/>
                  <a:moveTo>
                    <a:pt x="333" y="40"/>
                  </a:moveTo>
                  <a:lnTo>
                    <a:pt x="353" y="40"/>
                  </a:lnTo>
                  <a:lnTo>
                    <a:pt x="353" y="28"/>
                  </a:lnTo>
                  <a:lnTo>
                    <a:pt x="333" y="28"/>
                  </a:lnTo>
                  <a:lnTo>
                    <a:pt x="333" y="40"/>
                  </a:lnTo>
                  <a:lnTo>
                    <a:pt x="333" y="40"/>
                  </a:lnTo>
                  <a:close/>
                  <a:moveTo>
                    <a:pt x="365" y="40"/>
                  </a:moveTo>
                  <a:lnTo>
                    <a:pt x="365" y="28"/>
                  </a:lnTo>
                  <a:lnTo>
                    <a:pt x="388" y="28"/>
                  </a:lnTo>
                  <a:lnTo>
                    <a:pt x="388" y="40"/>
                  </a:lnTo>
                  <a:lnTo>
                    <a:pt x="365" y="40"/>
                  </a:lnTo>
                  <a:lnTo>
                    <a:pt x="365" y="40"/>
                  </a:lnTo>
                  <a:close/>
                  <a:moveTo>
                    <a:pt x="399" y="40"/>
                  </a:moveTo>
                  <a:lnTo>
                    <a:pt x="399" y="28"/>
                  </a:lnTo>
                  <a:lnTo>
                    <a:pt x="421" y="28"/>
                  </a:lnTo>
                  <a:lnTo>
                    <a:pt x="421" y="40"/>
                  </a:lnTo>
                  <a:lnTo>
                    <a:pt x="399" y="40"/>
                  </a:lnTo>
                  <a:lnTo>
                    <a:pt x="399" y="40"/>
                  </a:lnTo>
                  <a:close/>
                  <a:moveTo>
                    <a:pt x="433" y="40"/>
                  </a:moveTo>
                  <a:lnTo>
                    <a:pt x="433" y="28"/>
                  </a:lnTo>
                  <a:lnTo>
                    <a:pt x="455" y="28"/>
                  </a:lnTo>
                  <a:lnTo>
                    <a:pt x="455" y="40"/>
                  </a:lnTo>
                  <a:lnTo>
                    <a:pt x="433" y="40"/>
                  </a:lnTo>
                  <a:lnTo>
                    <a:pt x="433" y="40"/>
                  </a:lnTo>
                  <a:close/>
                  <a:moveTo>
                    <a:pt x="466" y="40"/>
                  </a:moveTo>
                  <a:lnTo>
                    <a:pt x="466" y="28"/>
                  </a:lnTo>
                  <a:lnTo>
                    <a:pt x="489" y="28"/>
                  </a:lnTo>
                  <a:lnTo>
                    <a:pt x="489" y="40"/>
                  </a:lnTo>
                  <a:lnTo>
                    <a:pt x="466" y="40"/>
                  </a:lnTo>
                  <a:lnTo>
                    <a:pt x="466" y="40"/>
                  </a:lnTo>
                  <a:close/>
                  <a:moveTo>
                    <a:pt x="500" y="40"/>
                  </a:moveTo>
                  <a:lnTo>
                    <a:pt x="500" y="28"/>
                  </a:lnTo>
                  <a:lnTo>
                    <a:pt x="522" y="28"/>
                  </a:lnTo>
                  <a:lnTo>
                    <a:pt x="522" y="40"/>
                  </a:lnTo>
                  <a:lnTo>
                    <a:pt x="500" y="40"/>
                  </a:lnTo>
                  <a:lnTo>
                    <a:pt x="500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6" y="28"/>
                  </a:lnTo>
                  <a:lnTo>
                    <a:pt x="556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0" y="28"/>
                  </a:lnTo>
                  <a:lnTo>
                    <a:pt x="590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1" y="40"/>
                  </a:moveTo>
                  <a:lnTo>
                    <a:pt x="601" y="28"/>
                  </a:lnTo>
                  <a:lnTo>
                    <a:pt x="623" y="28"/>
                  </a:lnTo>
                  <a:lnTo>
                    <a:pt x="623" y="40"/>
                  </a:lnTo>
                  <a:lnTo>
                    <a:pt x="601" y="40"/>
                  </a:lnTo>
                  <a:lnTo>
                    <a:pt x="601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7" y="28"/>
                  </a:lnTo>
                  <a:lnTo>
                    <a:pt x="657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69" y="40"/>
                  </a:moveTo>
                  <a:lnTo>
                    <a:pt x="669" y="28"/>
                  </a:lnTo>
                  <a:lnTo>
                    <a:pt x="691" y="28"/>
                  </a:lnTo>
                  <a:lnTo>
                    <a:pt x="691" y="40"/>
                  </a:lnTo>
                  <a:lnTo>
                    <a:pt x="669" y="40"/>
                  </a:lnTo>
                  <a:lnTo>
                    <a:pt x="669" y="40"/>
                  </a:lnTo>
                  <a:close/>
                  <a:moveTo>
                    <a:pt x="702" y="40"/>
                  </a:moveTo>
                  <a:lnTo>
                    <a:pt x="702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2" y="40"/>
                  </a:lnTo>
                  <a:lnTo>
                    <a:pt x="702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8" y="28"/>
                  </a:lnTo>
                  <a:lnTo>
                    <a:pt x="758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0" y="40"/>
                  </a:moveTo>
                  <a:lnTo>
                    <a:pt x="770" y="28"/>
                  </a:lnTo>
                  <a:lnTo>
                    <a:pt x="792" y="28"/>
                  </a:lnTo>
                  <a:lnTo>
                    <a:pt x="792" y="40"/>
                  </a:lnTo>
                  <a:lnTo>
                    <a:pt x="770" y="40"/>
                  </a:lnTo>
                  <a:lnTo>
                    <a:pt x="770" y="40"/>
                  </a:lnTo>
                  <a:close/>
                  <a:moveTo>
                    <a:pt x="803" y="40"/>
                  </a:moveTo>
                  <a:lnTo>
                    <a:pt x="803" y="28"/>
                  </a:lnTo>
                  <a:lnTo>
                    <a:pt x="826" y="28"/>
                  </a:lnTo>
                  <a:lnTo>
                    <a:pt x="826" y="40"/>
                  </a:lnTo>
                  <a:lnTo>
                    <a:pt x="803" y="40"/>
                  </a:lnTo>
                  <a:lnTo>
                    <a:pt x="803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59" y="28"/>
                  </a:lnTo>
                  <a:lnTo>
                    <a:pt x="859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1" y="40"/>
                  </a:moveTo>
                  <a:lnTo>
                    <a:pt x="871" y="28"/>
                  </a:lnTo>
                  <a:lnTo>
                    <a:pt x="893" y="28"/>
                  </a:lnTo>
                  <a:lnTo>
                    <a:pt x="893" y="40"/>
                  </a:lnTo>
                  <a:lnTo>
                    <a:pt x="871" y="40"/>
                  </a:lnTo>
                  <a:lnTo>
                    <a:pt x="871" y="40"/>
                  </a:lnTo>
                  <a:close/>
                  <a:moveTo>
                    <a:pt x="904" y="40"/>
                  </a:moveTo>
                  <a:lnTo>
                    <a:pt x="904" y="28"/>
                  </a:lnTo>
                  <a:lnTo>
                    <a:pt x="927" y="28"/>
                  </a:lnTo>
                  <a:lnTo>
                    <a:pt x="927" y="40"/>
                  </a:lnTo>
                  <a:lnTo>
                    <a:pt x="904" y="40"/>
                  </a:lnTo>
                  <a:lnTo>
                    <a:pt x="904" y="40"/>
                  </a:lnTo>
                  <a:close/>
                  <a:moveTo>
                    <a:pt x="939" y="40"/>
                  </a:moveTo>
                  <a:lnTo>
                    <a:pt x="939" y="28"/>
                  </a:lnTo>
                  <a:lnTo>
                    <a:pt x="960" y="28"/>
                  </a:lnTo>
                  <a:lnTo>
                    <a:pt x="960" y="40"/>
                  </a:lnTo>
                  <a:lnTo>
                    <a:pt x="939" y="40"/>
                  </a:lnTo>
                  <a:lnTo>
                    <a:pt x="939" y="40"/>
                  </a:lnTo>
                  <a:close/>
                  <a:moveTo>
                    <a:pt x="972" y="40"/>
                  </a:moveTo>
                  <a:lnTo>
                    <a:pt x="972" y="28"/>
                  </a:lnTo>
                  <a:lnTo>
                    <a:pt x="995" y="28"/>
                  </a:lnTo>
                  <a:lnTo>
                    <a:pt x="995" y="40"/>
                  </a:lnTo>
                  <a:lnTo>
                    <a:pt x="972" y="40"/>
                  </a:lnTo>
                  <a:lnTo>
                    <a:pt x="972" y="40"/>
                  </a:lnTo>
                  <a:close/>
                  <a:moveTo>
                    <a:pt x="1005" y="40"/>
                  </a:moveTo>
                  <a:lnTo>
                    <a:pt x="1005" y="28"/>
                  </a:lnTo>
                  <a:lnTo>
                    <a:pt x="1028" y="28"/>
                  </a:lnTo>
                  <a:lnTo>
                    <a:pt x="1028" y="40"/>
                  </a:lnTo>
                  <a:lnTo>
                    <a:pt x="1005" y="40"/>
                  </a:lnTo>
                  <a:lnTo>
                    <a:pt x="1005" y="40"/>
                  </a:lnTo>
                  <a:close/>
                  <a:moveTo>
                    <a:pt x="1040" y="40"/>
                  </a:moveTo>
                  <a:lnTo>
                    <a:pt x="1040" y="28"/>
                  </a:lnTo>
                  <a:lnTo>
                    <a:pt x="1061" y="28"/>
                  </a:lnTo>
                  <a:lnTo>
                    <a:pt x="1061" y="40"/>
                  </a:lnTo>
                  <a:lnTo>
                    <a:pt x="1040" y="40"/>
                  </a:lnTo>
                  <a:lnTo>
                    <a:pt x="1040" y="40"/>
                  </a:lnTo>
                  <a:close/>
                  <a:moveTo>
                    <a:pt x="1073" y="40"/>
                  </a:moveTo>
                  <a:lnTo>
                    <a:pt x="1073" y="28"/>
                  </a:lnTo>
                  <a:lnTo>
                    <a:pt x="1096" y="28"/>
                  </a:lnTo>
                  <a:lnTo>
                    <a:pt x="1096" y="40"/>
                  </a:lnTo>
                  <a:lnTo>
                    <a:pt x="1073" y="40"/>
                  </a:lnTo>
                  <a:lnTo>
                    <a:pt x="1073" y="40"/>
                  </a:lnTo>
                  <a:close/>
                  <a:moveTo>
                    <a:pt x="1106" y="40"/>
                  </a:moveTo>
                  <a:lnTo>
                    <a:pt x="1106" y="28"/>
                  </a:lnTo>
                  <a:lnTo>
                    <a:pt x="1129" y="28"/>
                  </a:lnTo>
                  <a:lnTo>
                    <a:pt x="1129" y="40"/>
                  </a:lnTo>
                  <a:lnTo>
                    <a:pt x="1106" y="40"/>
                  </a:lnTo>
                  <a:lnTo>
                    <a:pt x="1106" y="40"/>
                  </a:lnTo>
                  <a:close/>
                  <a:moveTo>
                    <a:pt x="1141" y="40"/>
                  </a:moveTo>
                  <a:lnTo>
                    <a:pt x="1141" y="28"/>
                  </a:lnTo>
                  <a:lnTo>
                    <a:pt x="1163" y="28"/>
                  </a:lnTo>
                  <a:lnTo>
                    <a:pt x="1163" y="40"/>
                  </a:lnTo>
                  <a:lnTo>
                    <a:pt x="1141" y="40"/>
                  </a:lnTo>
                  <a:lnTo>
                    <a:pt x="1141" y="40"/>
                  </a:lnTo>
                  <a:close/>
                  <a:moveTo>
                    <a:pt x="1174" y="40"/>
                  </a:moveTo>
                  <a:lnTo>
                    <a:pt x="1174" y="28"/>
                  </a:lnTo>
                  <a:lnTo>
                    <a:pt x="1197" y="28"/>
                  </a:lnTo>
                  <a:lnTo>
                    <a:pt x="1197" y="40"/>
                  </a:lnTo>
                  <a:lnTo>
                    <a:pt x="1174" y="40"/>
                  </a:lnTo>
                  <a:lnTo>
                    <a:pt x="1174" y="40"/>
                  </a:lnTo>
                  <a:close/>
                  <a:moveTo>
                    <a:pt x="1207" y="40"/>
                  </a:moveTo>
                  <a:lnTo>
                    <a:pt x="1207" y="28"/>
                  </a:lnTo>
                  <a:lnTo>
                    <a:pt x="1230" y="28"/>
                  </a:lnTo>
                  <a:lnTo>
                    <a:pt x="1230" y="40"/>
                  </a:lnTo>
                  <a:lnTo>
                    <a:pt x="1207" y="40"/>
                  </a:lnTo>
                  <a:lnTo>
                    <a:pt x="1207" y="40"/>
                  </a:lnTo>
                  <a:close/>
                  <a:moveTo>
                    <a:pt x="1242" y="40"/>
                  </a:moveTo>
                  <a:lnTo>
                    <a:pt x="1242" y="28"/>
                  </a:lnTo>
                  <a:lnTo>
                    <a:pt x="1265" y="28"/>
                  </a:lnTo>
                  <a:lnTo>
                    <a:pt x="1265" y="40"/>
                  </a:lnTo>
                  <a:lnTo>
                    <a:pt x="1242" y="40"/>
                  </a:lnTo>
                  <a:lnTo>
                    <a:pt x="1242" y="40"/>
                  </a:lnTo>
                  <a:close/>
                  <a:moveTo>
                    <a:pt x="1275" y="40"/>
                  </a:moveTo>
                  <a:lnTo>
                    <a:pt x="1275" y="28"/>
                  </a:lnTo>
                  <a:lnTo>
                    <a:pt x="1298" y="28"/>
                  </a:lnTo>
                  <a:lnTo>
                    <a:pt x="1298" y="40"/>
                  </a:lnTo>
                  <a:lnTo>
                    <a:pt x="1275" y="40"/>
                  </a:lnTo>
                  <a:lnTo>
                    <a:pt x="1275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Freeform 48"/>
            <p:cNvSpPr>
              <a:spLocks noEditPoints="1"/>
            </p:cNvSpPr>
            <p:nvPr/>
          </p:nvSpPr>
          <p:spPr bwMode="auto">
            <a:xfrm>
              <a:off x="3072941" y="4136644"/>
              <a:ext cx="1075098" cy="77192"/>
            </a:xfrm>
            <a:custGeom>
              <a:avLst/>
              <a:gdLst>
                <a:gd name="T0" fmla="*/ 99 w 961"/>
                <a:gd name="T1" fmla="*/ 40 h 69"/>
                <a:gd name="T2" fmla="*/ 121 w 961"/>
                <a:gd name="T3" fmla="*/ 28 h 69"/>
                <a:gd name="T4" fmla="*/ 133 w 961"/>
                <a:gd name="T5" fmla="*/ 40 h 69"/>
                <a:gd name="T6" fmla="*/ 156 w 961"/>
                <a:gd name="T7" fmla="*/ 28 h 69"/>
                <a:gd name="T8" fmla="*/ 166 w 961"/>
                <a:gd name="T9" fmla="*/ 40 h 69"/>
                <a:gd name="T10" fmla="*/ 189 w 961"/>
                <a:gd name="T11" fmla="*/ 28 h 69"/>
                <a:gd name="T12" fmla="*/ 200 w 961"/>
                <a:gd name="T13" fmla="*/ 40 h 69"/>
                <a:gd name="T14" fmla="*/ 222 w 961"/>
                <a:gd name="T15" fmla="*/ 28 h 69"/>
                <a:gd name="T16" fmla="*/ 234 w 961"/>
                <a:gd name="T17" fmla="*/ 40 h 69"/>
                <a:gd name="T18" fmla="*/ 257 w 961"/>
                <a:gd name="T19" fmla="*/ 28 h 69"/>
                <a:gd name="T20" fmla="*/ 267 w 961"/>
                <a:gd name="T21" fmla="*/ 40 h 69"/>
                <a:gd name="T22" fmla="*/ 290 w 961"/>
                <a:gd name="T23" fmla="*/ 28 h 69"/>
                <a:gd name="T24" fmla="*/ 301 w 961"/>
                <a:gd name="T25" fmla="*/ 40 h 69"/>
                <a:gd name="T26" fmla="*/ 323 w 961"/>
                <a:gd name="T27" fmla="*/ 28 h 69"/>
                <a:gd name="T28" fmla="*/ 335 w 961"/>
                <a:gd name="T29" fmla="*/ 40 h 69"/>
                <a:gd name="T30" fmla="*/ 358 w 961"/>
                <a:gd name="T31" fmla="*/ 28 h 69"/>
                <a:gd name="T32" fmla="*/ 369 w 961"/>
                <a:gd name="T33" fmla="*/ 40 h 69"/>
                <a:gd name="T34" fmla="*/ 391 w 961"/>
                <a:gd name="T35" fmla="*/ 28 h 69"/>
                <a:gd name="T36" fmla="*/ 402 w 961"/>
                <a:gd name="T37" fmla="*/ 40 h 69"/>
                <a:gd name="T38" fmla="*/ 425 w 961"/>
                <a:gd name="T39" fmla="*/ 28 h 69"/>
                <a:gd name="T40" fmla="*/ 455 w 961"/>
                <a:gd name="T41" fmla="*/ 28 h 69"/>
                <a:gd name="T42" fmla="*/ 435 w 961"/>
                <a:gd name="T43" fmla="*/ 40 h 69"/>
                <a:gd name="T44" fmla="*/ 490 w 961"/>
                <a:gd name="T45" fmla="*/ 28 h 69"/>
                <a:gd name="T46" fmla="*/ 467 w 961"/>
                <a:gd name="T47" fmla="*/ 40 h 69"/>
                <a:gd name="T48" fmla="*/ 523 w 961"/>
                <a:gd name="T49" fmla="*/ 28 h 69"/>
                <a:gd name="T50" fmla="*/ 501 w 961"/>
                <a:gd name="T51" fmla="*/ 40 h 69"/>
                <a:gd name="T52" fmla="*/ 557 w 961"/>
                <a:gd name="T53" fmla="*/ 28 h 69"/>
                <a:gd name="T54" fmla="*/ 534 w 961"/>
                <a:gd name="T55" fmla="*/ 40 h 69"/>
                <a:gd name="T56" fmla="*/ 591 w 961"/>
                <a:gd name="T57" fmla="*/ 28 h 69"/>
                <a:gd name="T58" fmla="*/ 568 w 961"/>
                <a:gd name="T59" fmla="*/ 40 h 69"/>
                <a:gd name="T60" fmla="*/ 624 w 961"/>
                <a:gd name="T61" fmla="*/ 28 h 69"/>
                <a:gd name="T62" fmla="*/ 602 w 961"/>
                <a:gd name="T63" fmla="*/ 40 h 69"/>
                <a:gd name="T64" fmla="*/ 658 w 961"/>
                <a:gd name="T65" fmla="*/ 28 h 69"/>
                <a:gd name="T66" fmla="*/ 635 w 961"/>
                <a:gd name="T67" fmla="*/ 40 h 69"/>
                <a:gd name="T68" fmla="*/ 692 w 961"/>
                <a:gd name="T69" fmla="*/ 28 h 69"/>
                <a:gd name="T70" fmla="*/ 670 w 961"/>
                <a:gd name="T71" fmla="*/ 40 h 69"/>
                <a:gd name="T72" fmla="*/ 725 w 961"/>
                <a:gd name="T73" fmla="*/ 28 h 69"/>
                <a:gd name="T74" fmla="*/ 703 w 961"/>
                <a:gd name="T75" fmla="*/ 40 h 69"/>
                <a:gd name="T76" fmla="*/ 759 w 961"/>
                <a:gd name="T77" fmla="*/ 28 h 69"/>
                <a:gd name="T78" fmla="*/ 736 w 961"/>
                <a:gd name="T79" fmla="*/ 40 h 69"/>
                <a:gd name="T80" fmla="*/ 793 w 961"/>
                <a:gd name="T81" fmla="*/ 28 h 69"/>
                <a:gd name="T82" fmla="*/ 771 w 961"/>
                <a:gd name="T83" fmla="*/ 40 h 69"/>
                <a:gd name="T84" fmla="*/ 827 w 961"/>
                <a:gd name="T85" fmla="*/ 28 h 69"/>
                <a:gd name="T86" fmla="*/ 804 w 961"/>
                <a:gd name="T87" fmla="*/ 40 h 69"/>
                <a:gd name="T88" fmla="*/ 860 w 961"/>
                <a:gd name="T89" fmla="*/ 28 h 69"/>
                <a:gd name="T90" fmla="*/ 838 w 961"/>
                <a:gd name="T91" fmla="*/ 40 h 69"/>
                <a:gd name="T92" fmla="*/ 894 w 961"/>
                <a:gd name="T93" fmla="*/ 28 h 69"/>
                <a:gd name="T94" fmla="*/ 872 w 961"/>
                <a:gd name="T95" fmla="*/ 40 h 69"/>
                <a:gd name="T96" fmla="*/ 928 w 961"/>
                <a:gd name="T97" fmla="*/ 28 h 69"/>
                <a:gd name="T98" fmla="*/ 905 w 961"/>
                <a:gd name="T99" fmla="*/ 40 h 69"/>
                <a:gd name="T100" fmla="*/ 961 w 961"/>
                <a:gd name="T101" fmla="*/ 28 h 69"/>
                <a:gd name="T102" fmla="*/ 940 w 961"/>
                <a:gd name="T103" fmla="*/ 40 h 69"/>
                <a:gd name="T104" fmla="*/ 69 w 961"/>
                <a:gd name="T105" fmla="*/ 28 h 69"/>
                <a:gd name="T106" fmla="*/ 69 w 961"/>
                <a:gd name="T107" fmla="*/ 40 h 69"/>
                <a:gd name="T108" fmla="*/ 0 w 961"/>
                <a:gd name="T10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121" y="28"/>
                  </a:moveTo>
                  <a:lnTo>
                    <a:pt x="99" y="28"/>
                  </a:lnTo>
                  <a:lnTo>
                    <a:pt x="99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156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6" y="40"/>
                  </a:lnTo>
                  <a:lnTo>
                    <a:pt x="156" y="28"/>
                  </a:lnTo>
                  <a:lnTo>
                    <a:pt x="156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257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7" y="40"/>
                  </a:lnTo>
                  <a:lnTo>
                    <a:pt x="257" y="28"/>
                  </a:lnTo>
                  <a:lnTo>
                    <a:pt x="257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358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8" y="40"/>
                  </a:lnTo>
                  <a:lnTo>
                    <a:pt x="358" y="28"/>
                  </a:lnTo>
                  <a:lnTo>
                    <a:pt x="358" y="28"/>
                  </a:lnTo>
                  <a:close/>
                  <a:moveTo>
                    <a:pt x="391" y="28"/>
                  </a:moveTo>
                  <a:lnTo>
                    <a:pt x="369" y="28"/>
                  </a:lnTo>
                  <a:lnTo>
                    <a:pt x="369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425" y="28"/>
                  </a:moveTo>
                  <a:lnTo>
                    <a:pt x="402" y="28"/>
                  </a:lnTo>
                  <a:lnTo>
                    <a:pt x="402" y="40"/>
                  </a:lnTo>
                  <a:lnTo>
                    <a:pt x="425" y="40"/>
                  </a:lnTo>
                  <a:lnTo>
                    <a:pt x="425" y="28"/>
                  </a:lnTo>
                  <a:lnTo>
                    <a:pt x="425" y="28"/>
                  </a:lnTo>
                  <a:close/>
                  <a:moveTo>
                    <a:pt x="435" y="40"/>
                  </a:moveTo>
                  <a:lnTo>
                    <a:pt x="455" y="40"/>
                  </a:lnTo>
                  <a:lnTo>
                    <a:pt x="455" y="28"/>
                  </a:lnTo>
                  <a:lnTo>
                    <a:pt x="435" y="28"/>
                  </a:lnTo>
                  <a:lnTo>
                    <a:pt x="435" y="40"/>
                  </a:lnTo>
                  <a:lnTo>
                    <a:pt x="435" y="40"/>
                  </a:lnTo>
                  <a:close/>
                  <a:moveTo>
                    <a:pt x="467" y="40"/>
                  </a:moveTo>
                  <a:lnTo>
                    <a:pt x="467" y="28"/>
                  </a:lnTo>
                  <a:lnTo>
                    <a:pt x="490" y="28"/>
                  </a:lnTo>
                  <a:lnTo>
                    <a:pt x="490" y="40"/>
                  </a:lnTo>
                  <a:lnTo>
                    <a:pt x="467" y="40"/>
                  </a:lnTo>
                  <a:lnTo>
                    <a:pt x="467" y="40"/>
                  </a:lnTo>
                  <a:close/>
                  <a:moveTo>
                    <a:pt x="501" y="40"/>
                  </a:moveTo>
                  <a:lnTo>
                    <a:pt x="501" y="28"/>
                  </a:lnTo>
                  <a:lnTo>
                    <a:pt x="523" y="28"/>
                  </a:lnTo>
                  <a:lnTo>
                    <a:pt x="523" y="40"/>
                  </a:lnTo>
                  <a:lnTo>
                    <a:pt x="501" y="40"/>
                  </a:lnTo>
                  <a:lnTo>
                    <a:pt x="501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7" y="28"/>
                  </a:lnTo>
                  <a:lnTo>
                    <a:pt x="557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1" y="28"/>
                  </a:lnTo>
                  <a:lnTo>
                    <a:pt x="591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2" y="40"/>
                  </a:moveTo>
                  <a:lnTo>
                    <a:pt x="602" y="28"/>
                  </a:lnTo>
                  <a:lnTo>
                    <a:pt x="624" y="28"/>
                  </a:lnTo>
                  <a:lnTo>
                    <a:pt x="624" y="40"/>
                  </a:lnTo>
                  <a:lnTo>
                    <a:pt x="602" y="40"/>
                  </a:lnTo>
                  <a:lnTo>
                    <a:pt x="602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8" y="28"/>
                  </a:lnTo>
                  <a:lnTo>
                    <a:pt x="658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70" y="40"/>
                  </a:moveTo>
                  <a:lnTo>
                    <a:pt x="670" y="28"/>
                  </a:lnTo>
                  <a:lnTo>
                    <a:pt x="692" y="28"/>
                  </a:lnTo>
                  <a:lnTo>
                    <a:pt x="692" y="40"/>
                  </a:lnTo>
                  <a:lnTo>
                    <a:pt x="670" y="40"/>
                  </a:lnTo>
                  <a:lnTo>
                    <a:pt x="670" y="40"/>
                  </a:lnTo>
                  <a:close/>
                  <a:moveTo>
                    <a:pt x="703" y="40"/>
                  </a:moveTo>
                  <a:lnTo>
                    <a:pt x="703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3" y="40"/>
                  </a:lnTo>
                  <a:lnTo>
                    <a:pt x="703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9" y="28"/>
                  </a:lnTo>
                  <a:lnTo>
                    <a:pt x="759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1" y="40"/>
                  </a:moveTo>
                  <a:lnTo>
                    <a:pt x="771" y="28"/>
                  </a:lnTo>
                  <a:lnTo>
                    <a:pt x="793" y="28"/>
                  </a:lnTo>
                  <a:lnTo>
                    <a:pt x="793" y="40"/>
                  </a:lnTo>
                  <a:lnTo>
                    <a:pt x="771" y="40"/>
                  </a:lnTo>
                  <a:lnTo>
                    <a:pt x="771" y="40"/>
                  </a:lnTo>
                  <a:close/>
                  <a:moveTo>
                    <a:pt x="804" y="40"/>
                  </a:moveTo>
                  <a:lnTo>
                    <a:pt x="804" y="28"/>
                  </a:lnTo>
                  <a:lnTo>
                    <a:pt x="827" y="28"/>
                  </a:lnTo>
                  <a:lnTo>
                    <a:pt x="827" y="40"/>
                  </a:lnTo>
                  <a:lnTo>
                    <a:pt x="804" y="40"/>
                  </a:lnTo>
                  <a:lnTo>
                    <a:pt x="804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60" y="28"/>
                  </a:lnTo>
                  <a:lnTo>
                    <a:pt x="860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2" y="40"/>
                  </a:moveTo>
                  <a:lnTo>
                    <a:pt x="872" y="28"/>
                  </a:lnTo>
                  <a:lnTo>
                    <a:pt x="894" y="28"/>
                  </a:lnTo>
                  <a:lnTo>
                    <a:pt x="894" y="40"/>
                  </a:lnTo>
                  <a:lnTo>
                    <a:pt x="872" y="40"/>
                  </a:lnTo>
                  <a:lnTo>
                    <a:pt x="872" y="40"/>
                  </a:lnTo>
                  <a:close/>
                  <a:moveTo>
                    <a:pt x="905" y="40"/>
                  </a:moveTo>
                  <a:lnTo>
                    <a:pt x="905" y="28"/>
                  </a:lnTo>
                  <a:lnTo>
                    <a:pt x="928" y="28"/>
                  </a:lnTo>
                  <a:lnTo>
                    <a:pt x="928" y="40"/>
                  </a:lnTo>
                  <a:lnTo>
                    <a:pt x="905" y="40"/>
                  </a:lnTo>
                  <a:lnTo>
                    <a:pt x="905" y="40"/>
                  </a:lnTo>
                  <a:close/>
                  <a:moveTo>
                    <a:pt x="940" y="40"/>
                  </a:moveTo>
                  <a:lnTo>
                    <a:pt x="940" y="28"/>
                  </a:lnTo>
                  <a:lnTo>
                    <a:pt x="961" y="28"/>
                  </a:lnTo>
                  <a:lnTo>
                    <a:pt x="961" y="40"/>
                  </a:lnTo>
                  <a:lnTo>
                    <a:pt x="940" y="40"/>
                  </a:lnTo>
                  <a:lnTo>
                    <a:pt x="940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Freeform 49"/>
            <p:cNvSpPr>
              <a:spLocks noEditPoints="1"/>
            </p:cNvSpPr>
            <p:nvPr/>
          </p:nvSpPr>
          <p:spPr bwMode="auto">
            <a:xfrm>
              <a:off x="4770053" y="3284173"/>
              <a:ext cx="76074" cy="888271"/>
            </a:xfrm>
            <a:custGeom>
              <a:avLst/>
              <a:gdLst>
                <a:gd name="T0" fmla="*/ 28 w 68"/>
                <a:gd name="T1" fmla="*/ 100 h 794"/>
                <a:gd name="T2" fmla="*/ 40 w 68"/>
                <a:gd name="T3" fmla="*/ 122 h 794"/>
                <a:gd name="T4" fmla="*/ 28 w 68"/>
                <a:gd name="T5" fmla="*/ 134 h 794"/>
                <a:gd name="T6" fmla="*/ 40 w 68"/>
                <a:gd name="T7" fmla="*/ 156 h 794"/>
                <a:gd name="T8" fmla="*/ 28 w 68"/>
                <a:gd name="T9" fmla="*/ 167 h 794"/>
                <a:gd name="T10" fmla="*/ 40 w 68"/>
                <a:gd name="T11" fmla="*/ 190 h 794"/>
                <a:gd name="T12" fmla="*/ 28 w 68"/>
                <a:gd name="T13" fmla="*/ 201 h 794"/>
                <a:gd name="T14" fmla="*/ 40 w 68"/>
                <a:gd name="T15" fmla="*/ 223 h 794"/>
                <a:gd name="T16" fmla="*/ 28 w 68"/>
                <a:gd name="T17" fmla="*/ 235 h 794"/>
                <a:gd name="T18" fmla="*/ 40 w 68"/>
                <a:gd name="T19" fmla="*/ 257 h 794"/>
                <a:gd name="T20" fmla="*/ 28 w 68"/>
                <a:gd name="T21" fmla="*/ 268 h 794"/>
                <a:gd name="T22" fmla="*/ 40 w 68"/>
                <a:gd name="T23" fmla="*/ 291 h 794"/>
                <a:gd name="T24" fmla="*/ 28 w 68"/>
                <a:gd name="T25" fmla="*/ 303 h 794"/>
                <a:gd name="T26" fmla="*/ 40 w 68"/>
                <a:gd name="T27" fmla="*/ 324 h 794"/>
                <a:gd name="T28" fmla="*/ 28 w 68"/>
                <a:gd name="T29" fmla="*/ 336 h 794"/>
                <a:gd name="T30" fmla="*/ 40 w 68"/>
                <a:gd name="T31" fmla="*/ 358 h 794"/>
                <a:gd name="T32" fmla="*/ 28 w 68"/>
                <a:gd name="T33" fmla="*/ 369 h 794"/>
                <a:gd name="T34" fmla="*/ 40 w 68"/>
                <a:gd name="T35" fmla="*/ 392 h 794"/>
                <a:gd name="T36" fmla="*/ 28 w 68"/>
                <a:gd name="T37" fmla="*/ 404 h 794"/>
                <a:gd name="T38" fmla="*/ 40 w 68"/>
                <a:gd name="T39" fmla="*/ 425 h 794"/>
                <a:gd name="T40" fmla="*/ 40 w 68"/>
                <a:gd name="T41" fmla="*/ 457 h 794"/>
                <a:gd name="T42" fmla="*/ 28 w 68"/>
                <a:gd name="T43" fmla="*/ 437 h 794"/>
                <a:gd name="T44" fmla="*/ 40 w 68"/>
                <a:gd name="T45" fmla="*/ 490 h 794"/>
                <a:gd name="T46" fmla="*/ 28 w 68"/>
                <a:gd name="T47" fmla="*/ 468 h 794"/>
                <a:gd name="T48" fmla="*/ 40 w 68"/>
                <a:gd name="T49" fmla="*/ 524 h 794"/>
                <a:gd name="T50" fmla="*/ 28 w 68"/>
                <a:gd name="T51" fmla="*/ 501 h 794"/>
                <a:gd name="T52" fmla="*/ 40 w 68"/>
                <a:gd name="T53" fmla="*/ 558 h 794"/>
                <a:gd name="T54" fmla="*/ 28 w 68"/>
                <a:gd name="T55" fmla="*/ 536 h 794"/>
                <a:gd name="T56" fmla="*/ 40 w 68"/>
                <a:gd name="T57" fmla="*/ 592 h 794"/>
                <a:gd name="T58" fmla="*/ 28 w 68"/>
                <a:gd name="T59" fmla="*/ 569 h 794"/>
                <a:gd name="T60" fmla="*/ 40 w 68"/>
                <a:gd name="T61" fmla="*/ 625 h 794"/>
                <a:gd name="T62" fmla="*/ 28 w 68"/>
                <a:gd name="T63" fmla="*/ 602 h 794"/>
                <a:gd name="T64" fmla="*/ 40 w 68"/>
                <a:gd name="T65" fmla="*/ 659 h 794"/>
                <a:gd name="T66" fmla="*/ 28 w 68"/>
                <a:gd name="T67" fmla="*/ 637 h 794"/>
                <a:gd name="T68" fmla="*/ 40 w 68"/>
                <a:gd name="T69" fmla="*/ 693 h 794"/>
                <a:gd name="T70" fmla="*/ 28 w 68"/>
                <a:gd name="T71" fmla="*/ 670 h 794"/>
                <a:gd name="T72" fmla="*/ 40 w 68"/>
                <a:gd name="T73" fmla="*/ 726 h 794"/>
                <a:gd name="T74" fmla="*/ 28 w 68"/>
                <a:gd name="T75" fmla="*/ 703 h 794"/>
                <a:gd name="T76" fmla="*/ 40 w 68"/>
                <a:gd name="T77" fmla="*/ 760 h 794"/>
                <a:gd name="T78" fmla="*/ 28 w 68"/>
                <a:gd name="T79" fmla="*/ 738 h 794"/>
                <a:gd name="T80" fmla="*/ 40 w 68"/>
                <a:gd name="T81" fmla="*/ 794 h 794"/>
                <a:gd name="T82" fmla="*/ 28 w 68"/>
                <a:gd name="T83" fmla="*/ 771 h 794"/>
                <a:gd name="T84" fmla="*/ 40 w 68"/>
                <a:gd name="T85" fmla="*/ 69 h 794"/>
                <a:gd name="T86" fmla="*/ 28 w 68"/>
                <a:gd name="T87" fmla="*/ 69 h 794"/>
                <a:gd name="T88" fmla="*/ 34 w 68"/>
                <a:gd name="T8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794">
                  <a:moveTo>
                    <a:pt x="40" y="122"/>
                  </a:moveTo>
                  <a:lnTo>
                    <a:pt x="40" y="100"/>
                  </a:lnTo>
                  <a:lnTo>
                    <a:pt x="28" y="100"/>
                  </a:lnTo>
                  <a:lnTo>
                    <a:pt x="28" y="122"/>
                  </a:lnTo>
                  <a:lnTo>
                    <a:pt x="40" y="122"/>
                  </a:lnTo>
                  <a:lnTo>
                    <a:pt x="40" y="122"/>
                  </a:lnTo>
                  <a:close/>
                  <a:moveTo>
                    <a:pt x="40" y="156"/>
                  </a:moveTo>
                  <a:lnTo>
                    <a:pt x="40" y="134"/>
                  </a:lnTo>
                  <a:lnTo>
                    <a:pt x="28" y="134"/>
                  </a:lnTo>
                  <a:lnTo>
                    <a:pt x="28" y="156"/>
                  </a:lnTo>
                  <a:lnTo>
                    <a:pt x="40" y="156"/>
                  </a:lnTo>
                  <a:lnTo>
                    <a:pt x="40" y="156"/>
                  </a:lnTo>
                  <a:close/>
                  <a:moveTo>
                    <a:pt x="40" y="190"/>
                  </a:moveTo>
                  <a:lnTo>
                    <a:pt x="40" y="167"/>
                  </a:lnTo>
                  <a:lnTo>
                    <a:pt x="28" y="167"/>
                  </a:lnTo>
                  <a:lnTo>
                    <a:pt x="28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40" y="223"/>
                  </a:moveTo>
                  <a:lnTo>
                    <a:pt x="40" y="201"/>
                  </a:lnTo>
                  <a:lnTo>
                    <a:pt x="28" y="201"/>
                  </a:lnTo>
                  <a:lnTo>
                    <a:pt x="28" y="223"/>
                  </a:lnTo>
                  <a:lnTo>
                    <a:pt x="40" y="223"/>
                  </a:lnTo>
                  <a:lnTo>
                    <a:pt x="40" y="223"/>
                  </a:lnTo>
                  <a:close/>
                  <a:moveTo>
                    <a:pt x="40" y="257"/>
                  </a:moveTo>
                  <a:lnTo>
                    <a:pt x="40" y="235"/>
                  </a:lnTo>
                  <a:lnTo>
                    <a:pt x="28" y="235"/>
                  </a:lnTo>
                  <a:lnTo>
                    <a:pt x="28" y="257"/>
                  </a:lnTo>
                  <a:lnTo>
                    <a:pt x="40" y="257"/>
                  </a:lnTo>
                  <a:lnTo>
                    <a:pt x="40" y="257"/>
                  </a:lnTo>
                  <a:close/>
                  <a:moveTo>
                    <a:pt x="40" y="291"/>
                  </a:moveTo>
                  <a:lnTo>
                    <a:pt x="40" y="268"/>
                  </a:lnTo>
                  <a:lnTo>
                    <a:pt x="28" y="268"/>
                  </a:lnTo>
                  <a:lnTo>
                    <a:pt x="28" y="291"/>
                  </a:lnTo>
                  <a:lnTo>
                    <a:pt x="40" y="291"/>
                  </a:lnTo>
                  <a:lnTo>
                    <a:pt x="40" y="291"/>
                  </a:lnTo>
                  <a:close/>
                  <a:moveTo>
                    <a:pt x="40" y="324"/>
                  </a:moveTo>
                  <a:lnTo>
                    <a:pt x="40" y="303"/>
                  </a:lnTo>
                  <a:lnTo>
                    <a:pt x="28" y="303"/>
                  </a:lnTo>
                  <a:lnTo>
                    <a:pt x="28" y="324"/>
                  </a:lnTo>
                  <a:lnTo>
                    <a:pt x="40" y="324"/>
                  </a:lnTo>
                  <a:lnTo>
                    <a:pt x="40" y="324"/>
                  </a:lnTo>
                  <a:close/>
                  <a:moveTo>
                    <a:pt x="40" y="358"/>
                  </a:moveTo>
                  <a:lnTo>
                    <a:pt x="40" y="336"/>
                  </a:lnTo>
                  <a:lnTo>
                    <a:pt x="28" y="336"/>
                  </a:lnTo>
                  <a:lnTo>
                    <a:pt x="28" y="358"/>
                  </a:lnTo>
                  <a:lnTo>
                    <a:pt x="40" y="358"/>
                  </a:lnTo>
                  <a:lnTo>
                    <a:pt x="40" y="358"/>
                  </a:lnTo>
                  <a:close/>
                  <a:moveTo>
                    <a:pt x="40" y="392"/>
                  </a:moveTo>
                  <a:lnTo>
                    <a:pt x="40" y="369"/>
                  </a:lnTo>
                  <a:lnTo>
                    <a:pt x="28" y="369"/>
                  </a:lnTo>
                  <a:lnTo>
                    <a:pt x="28" y="392"/>
                  </a:lnTo>
                  <a:lnTo>
                    <a:pt x="40" y="392"/>
                  </a:lnTo>
                  <a:lnTo>
                    <a:pt x="40" y="392"/>
                  </a:lnTo>
                  <a:close/>
                  <a:moveTo>
                    <a:pt x="40" y="425"/>
                  </a:moveTo>
                  <a:lnTo>
                    <a:pt x="40" y="404"/>
                  </a:lnTo>
                  <a:lnTo>
                    <a:pt x="28" y="404"/>
                  </a:lnTo>
                  <a:lnTo>
                    <a:pt x="28" y="425"/>
                  </a:lnTo>
                  <a:lnTo>
                    <a:pt x="40" y="425"/>
                  </a:lnTo>
                  <a:lnTo>
                    <a:pt x="40" y="425"/>
                  </a:lnTo>
                  <a:close/>
                  <a:moveTo>
                    <a:pt x="28" y="437"/>
                  </a:moveTo>
                  <a:lnTo>
                    <a:pt x="28" y="457"/>
                  </a:lnTo>
                  <a:lnTo>
                    <a:pt x="40" y="457"/>
                  </a:lnTo>
                  <a:lnTo>
                    <a:pt x="40" y="437"/>
                  </a:lnTo>
                  <a:lnTo>
                    <a:pt x="28" y="437"/>
                  </a:lnTo>
                  <a:lnTo>
                    <a:pt x="28" y="437"/>
                  </a:lnTo>
                  <a:close/>
                  <a:moveTo>
                    <a:pt x="28" y="468"/>
                  </a:moveTo>
                  <a:lnTo>
                    <a:pt x="40" y="468"/>
                  </a:lnTo>
                  <a:lnTo>
                    <a:pt x="40" y="490"/>
                  </a:lnTo>
                  <a:lnTo>
                    <a:pt x="28" y="490"/>
                  </a:lnTo>
                  <a:lnTo>
                    <a:pt x="28" y="468"/>
                  </a:lnTo>
                  <a:lnTo>
                    <a:pt x="28" y="468"/>
                  </a:lnTo>
                  <a:close/>
                  <a:moveTo>
                    <a:pt x="28" y="501"/>
                  </a:moveTo>
                  <a:lnTo>
                    <a:pt x="40" y="501"/>
                  </a:lnTo>
                  <a:lnTo>
                    <a:pt x="40" y="524"/>
                  </a:lnTo>
                  <a:lnTo>
                    <a:pt x="28" y="524"/>
                  </a:lnTo>
                  <a:lnTo>
                    <a:pt x="28" y="501"/>
                  </a:lnTo>
                  <a:lnTo>
                    <a:pt x="28" y="501"/>
                  </a:lnTo>
                  <a:close/>
                  <a:moveTo>
                    <a:pt x="28" y="536"/>
                  </a:moveTo>
                  <a:lnTo>
                    <a:pt x="40" y="536"/>
                  </a:lnTo>
                  <a:lnTo>
                    <a:pt x="40" y="558"/>
                  </a:lnTo>
                  <a:lnTo>
                    <a:pt x="28" y="558"/>
                  </a:lnTo>
                  <a:lnTo>
                    <a:pt x="28" y="536"/>
                  </a:lnTo>
                  <a:lnTo>
                    <a:pt x="28" y="536"/>
                  </a:lnTo>
                  <a:close/>
                  <a:moveTo>
                    <a:pt x="28" y="569"/>
                  </a:moveTo>
                  <a:lnTo>
                    <a:pt x="40" y="569"/>
                  </a:lnTo>
                  <a:lnTo>
                    <a:pt x="40" y="592"/>
                  </a:lnTo>
                  <a:lnTo>
                    <a:pt x="28" y="592"/>
                  </a:lnTo>
                  <a:lnTo>
                    <a:pt x="28" y="569"/>
                  </a:lnTo>
                  <a:lnTo>
                    <a:pt x="28" y="569"/>
                  </a:lnTo>
                  <a:close/>
                  <a:moveTo>
                    <a:pt x="28" y="602"/>
                  </a:moveTo>
                  <a:lnTo>
                    <a:pt x="40" y="602"/>
                  </a:lnTo>
                  <a:lnTo>
                    <a:pt x="40" y="625"/>
                  </a:lnTo>
                  <a:lnTo>
                    <a:pt x="28" y="625"/>
                  </a:lnTo>
                  <a:lnTo>
                    <a:pt x="28" y="602"/>
                  </a:lnTo>
                  <a:lnTo>
                    <a:pt x="28" y="602"/>
                  </a:lnTo>
                  <a:close/>
                  <a:moveTo>
                    <a:pt x="28" y="637"/>
                  </a:moveTo>
                  <a:lnTo>
                    <a:pt x="40" y="637"/>
                  </a:lnTo>
                  <a:lnTo>
                    <a:pt x="40" y="659"/>
                  </a:lnTo>
                  <a:lnTo>
                    <a:pt x="28" y="659"/>
                  </a:lnTo>
                  <a:lnTo>
                    <a:pt x="28" y="637"/>
                  </a:lnTo>
                  <a:lnTo>
                    <a:pt x="28" y="637"/>
                  </a:lnTo>
                  <a:close/>
                  <a:moveTo>
                    <a:pt x="28" y="670"/>
                  </a:moveTo>
                  <a:lnTo>
                    <a:pt x="40" y="670"/>
                  </a:lnTo>
                  <a:lnTo>
                    <a:pt x="40" y="693"/>
                  </a:lnTo>
                  <a:lnTo>
                    <a:pt x="28" y="693"/>
                  </a:lnTo>
                  <a:lnTo>
                    <a:pt x="28" y="670"/>
                  </a:lnTo>
                  <a:lnTo>
                    <a:pt x="28" y="670"/>
                  </a:lnTo>
                  <a:close/>
                  <a:moveTo>
                    <a:pt x="28" y="703"/>
                  </a:moveTo>
                  <a:lnTo>
                    <a:pt x="40" y="703"/>
                  </a:lnTo>
                  <a:lnTo>
                    <a:pt x="40" y="726"/>
                  </a:lnTo>
                  <a:lnTo>
                    <a:pt x="28" y="726"/>
                  </a:lnTo>
                  <a:lnTo>
                    <a:pt x="28" y="703"/>
                  </a:lnTo>
                  <a:lnTo>
                    <a:pt x="28" y="703"/>
                  </a:lnTo>
                  <a:close/>
                  <a:moveTo>
                    <a:pt x="28" y="738"/>
                  </a:moveTo>
                  <a:lnTo>
                    <a:pt x="40" y="738"/>
                  </a:lnTo>
                  <a:lnTo>
                    <a:pt x="40" y="760"/>
                  </a:lnTo>
                  <a:lnTo>
                    <a:pt x="28" y="760"/>
                  </a:lnTo>
                  <a:lnTo>
                    <a:pt x="28" y="738"/>
                  </a:lnTo>
                  <a:lnTo>
                    <a:pt x="28" y="738"/>
                  </a:lnTo>
                  <a:close/>
                  <a:moveTo>
                    <a:pt x="28" y="771"/>
                  </a:moveTo>
                  <a:lnTo>
                    <a:pt x="40" y="771"/>
                  </a:lnTo>
                  <a:lnTo>
                    <a:pt x="40" y="794"/>
                  </a:lnTo>
                  <a:lnTo>
                    <a:pt x="28" y="794"/>
                  </a:lnTo>
                  <a:lnTo>
                    <a:pt x="28" y="771"/>
                  </a:lnTo>
                  <a:lnTo>
                    <a:pt x="28" y="771"/>
                  </a:lnTo>
                  <a:close/>
                  <a:moveTo>
                    <a:pt x="34" y="0"/>
                  </a:moveTo>
                  <a:lnTo>
                    <a:pt x="68" y="69"/>
                  </a:lnTo>
                  <a:lnTo>
                    <a:pt x="40" y="69"/>
                  </a:lnTo>
                  <a:lnTo>
                    <a:pt x="40" y="88"/>
                  </a:lnTo>
                  <a:lnTo>
                    <a:pt x="28" y="88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Freeform 50"/>
            <p:cNvSpPr>
              <a:spLocks noEditPoints="1"/>
            </p:cNvSpPr>
            <p:nvPr/>
          </p:nvSpPr>
          <p:spPr bwMode="auto">
            <a:xfrm>
              <a:off x="4330392" y="2979879"/>
              <a:ext cx="77192" cy="698087"/>
            </a:xfrm>
            <a:custGeom>
              <a:avLst/>
              <a:gdLst>
                <a:gd name="T0" fmla="*/ 39 w 69"/>
                <a:gd name="T1" fmla="*/ 99 h 624"/>
                <a:gd name="T2" fmla="*/ 29 w 69"/>
                <a:gd name="T3" fmla="*/ 121 h 624"/>
                <a:gd name="T4" fmla="*/ 39 w 69"/>
                <a:gd name="T5" fmla="*/ 121 h 624"/>
                <a:gd name="T6" fmla="*/ 39 w 69"/>
                <a:gd name="T7" fmla="*/ 132 h 624"/>
                <a:gd name="T8" fmla="*/ 29 w 69"/>
                <a:gd name="T9" fmla="*/ 155 h 624"/>
                <a:gd name="T10" fmla="*/ 39 w 69"/>
                <a:gd name="T11" fmla="*/ 155 h 624"/>
                <a:gd name="T12" fmla="*/ 39 w 69"/>
                <a:gd name="T13" fmla="*/ 167 h 624"/>
                <a:gd name="T14" fmla="*/ 29 w 69"/>
                <a:gd name="T15" fmla="*/ 188 h 624"/>
                <a:gd name="T16" fmla="*/ 39 w 69"/>
                <a:gd name="T17" fmla="*/ 188 h 624"/>
                <a:gd name="T18" fmla="*/ 39 w 69"/>
                <a:gd name="T19" fmla="*/ 200 h 624"/>
                <a:gd name="T20" fmla="*/ 29 w 69"/>
                <a:gd name="T21" fmla="*/ 222 h 624"/>
                <a:gd name="T22" fmla="*/ 39 w 69"/>
                <a:gd name="T23" fmla="*/ 222 h 624"/>
                <a:gd name="T24" fmla="*/ 39 w 69"/>
                <a:gd name="T25" fmla="*/ 233 h 624"/>
                <a:gd name="T26" fmla="*/ 29 w 69"/>
                <a:gd name="T27" fmla="*/ 256 h 624"/>
                <a:gd name="T28" fmla="*/ 39 w 69"/>
                <a:gd name="T29" fmla="*/ 256 h 624"/>
                <a:gd name="T30" fmla="*/ 39 w 69"/>
                <a:gd name="T31" fmla="*/ 268 h 624"/>
                <a:gd name="T32" fmla="*/ 29 w 69"/>
                <a:gd name="T33" fmla="*/ 290 h 624"/>
                <a:gd name="T34" fmla="*/ 39 w 69"/>
                <a:gd name="T35" fmla="*/ 290 h 624"/>
                <a:gd name="T36" fmla="*/ 39 w 69"/>
                <a:gd name="T37" fmla="*/ 301 h 624"/>
                <a:gd name="T38" fmla="*/ 29 w 69"/>
                <a:gd name="T39" fmla="*/ 324 h 624"/>
                <a:gd name="T40" fmla="*/ 39 w 69"/>
                <a:gd name="T41" fmla="*/ 324 h 624"/>
                <a:gd name="T42" fmla="*/ 39 w 69"/>
                <a:gd name="T43" fmla="*/ 334 h 624"/>
                <a:gd name="T44" fmla="*/ 29 w 69"/>
                <a:gd name="T45" fmla="*/ 357 h 624"/>
                <a:gd name="T46" fmla="*/ 39 w 69"/>
                <a:gd name="T47" fmla="*/ 357 h 624"/>
                <a:gd name="T48" fmla="*/ 39 w 69"/>
                <a:gd name="T49" fmla="*/ 369 h 624"/>
                <a:gd name="T50" fmla="*/ 29 w 69"/>
                <a:gd name="T51" fmla="*/ 391 h 624"/>
                <a:gd name="T52" fmla="*/ 39 w 69"/>
                <a:gd name="T53" fmla="*/ 391 h 624"/>
                <a:gd name="T54" fmla="*/ 39 w 69"/>
                <a:gd name="T55" fmla="*/ 402 h 624"/>
                <a:gd name="T56" fmla="*/ 29 w 69"/>
                <a:gd name="T57" fmla="*/ 425 h 624"/>
                <a:gd name="T58" fmla="*/ 39 w 69"/>
                <a:gd name="T59" fmla="*/ 425 h 624"/>
                <a:gd name="T60" fmla="*/ 29 w 69"/>
                <a:gd name="T61" fmla="*/ 456 h 624"/>
                <a:gd name="T62" fmla="*/ 39 w 69"/>
                <a:gd name="T63" fmla="*/ 435 h 624"/>
                <a:gd name="T64" fmla="*/ 29 w 69"/>
                <a:gd name="T65" fmla="*/ 435 h 624"/>
                <a:gd name="T66" fmla="*/ 39 w 69"/>
                <a:gd name="T67" fmla="*/ 466 h 624"/>
                <a:gd name="T68" fmla="*/ 29 w 69"/>
                <a:gd name="T69" fmla="*/ 489 h 624"/>
                <a:gd name="T70" fmla="*/ 29 w 69"/>
                <a:gd name="T71" fmla="*/ 466 h 624"/>
                <a:gd name="T72" fmla="*/ 39 w 69"/>
                <a:gd name="T73" fmla="*/ 501 h 624"/>
                <a:gd name="T74" fmla="*/ 29 w 69"/>
                <a:gd name="T75" fmla="*/ 523 h 624"/>
                <a:gd name="T76" fmla="*/ 29 w 69"/>
                <a:gd name="T77" fmla="*/ 501 h 624"/>
                <a:gd name="T78" fmla="*/ 39 w 69"/>
                <a:gd name="T79" fmla="*/ 534 h 624"/>
                <a:gd name="T80" fmla="*/ 29 w 69"/>
                <a:gd name="T81" fmla="*/ 557 h 624"/>
                <a:gd name="T82" fmla="*/ 29 w 69"/>
                <a:gd name="T83" fmla="*/ 534 h 624"/>
                <a:gd name="T84" fmla="*/ 39 w 69"/>
                <a:gd name="T85" fmla="*/ 567 h 624"/>
                <a:gd name="T86" fmla="*/ 29 w 69"/>
                <a:gd name="T87" fmla="*/ 590 h 624"/>
                <a:gd name="T88" fmla="*/ 29 w 69"/>
                <a:gd name="T89" fmla="*/ 567 h 624"/>
                <a:gd name="T90" fmla="*/ 39 w 69"/>
                <a:gd name="T91" fmla="*/ 602 h 624"/>
                <a:gd name="T92" fmla="*/ 29 w 69"/>
                <a:gd name="T93" fmla="*/ 624 h 624"/>
                <a:gd name="T94" fmla="*/ 29 w 69"/>
                <a:gd name="T95" fmla="*/ 602 h 624"/>
                <a:gd name="T96" fmla="*/ 69 w 69"/>
                <a:gd name="T97" fmla="*/ 69 h 624"/>
                <a:gd name="T98" fmla="*/ 39 w 69"/>
                <a:gd name="T99" fmla="*/ 87 h 624"/>
                <a:gd name="T100" fmla="*/ 29 w 69"/>
                <a:gd name="T101" fmla="*/ 69 h 624"/>
                <a:gd name="T102" fmla="*/ 34 w 69"/>
                <a:gd name="T10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24">
                  <a:moveTo>
                    <a:pt x="39" y="121"/>
                  </a:moveTo>
                  <a:lnTo>
                    <a:pt x="39" y="99"/>
                  </a:lnTo>
                  <a:lnTo>
                    <a:pt x="29" y="99"/>
                  </a:lnTo>
                  <a:lnTo>
                    <a:pt x="29" y="121"/>
                  </a:lnTo>
                  <a:lnTo>
                    <a:pt x="39" y="121"/>
                  </a:lnTo>
                  <a:lnTo>
                    <a:pt x="39" y="121"/>
                  </a:lnTo>
                  <a:close/>
                  <a:moveTo>
                    <a:pt x="39" y="155"/>
                  </a:moveTo>
                  <a:lnTo>
                    <a:pt x="39" y="132"/>
                  </a:lnTo>
                  <a:lnTo>
                    <a:pt x="29" y="132"/>
                  </a:lnTo>
                  <a:lnTo>
                    <a:pt x="29" y="155"/>
                  </a:lnTo>
                  <a:lnTo>
                    <a:pt x="39" y="155"/>
                  </a:lnTo>
                  <a:lnTo>
                    <a:pt x="39" y="155"/>
                  </a:lnTo>
                  <a:close/>
                  <a:moveTo>
                    <a:pt x="39" y="188"/>
                  </a:moveTo>
                  <a:lnTo>
                    <a:pt x="39" y="167"/>
                  </a:lnTo>
                  <a:lnTo>
                    <a:pt x="29" y="167"/>
                  </a:lnTo>
                  <a:lnTo>
                    <a:pt x="29" y="188"/>
                  </a:lnTo>
                  <a:lnTo>
                    <a:pt x="39" y="188"/>
                  </a:lnTo>
                  <a:lnTo>
                    <a:pt x="39" y="188"/>
                  </a:lnTo>
                  <a:close/>
                  <a:moveTo>
                    <a:pt x="39" y="222"/>
                  </a:moveTo>
                  <a:lnTo>
                    <a:pt x="39" y="200"/>
                  </a:lnTo>
                  <a:lnTo>
                    <a:pt x="29" y="200"/>
                  </a:lnTo>
                  <a:lnTo>
                    <a:pt x="29" y="222"/>
                  </a:lnTo>
                  <a:lnTo>
                    <a:pt x="39" y="222"/>
                  </a:lnTo>
                  <a:lnTo>
                    <a:pt x="39" y="222"/>
                  </a:lnTo>
                  <a:close/>
                  <a:moveTo>
                    <a:pt x="39" y="256"/>
                  </a:moveTo>
                  <a:lnTo>
                    <a:pt x="39" y="233"/>
                  </a:lnTo>
                  <a:lnTo>
                    <a:pt x="29" y="233"/>
                  </a:lnTo>
                  <a:lnTo>
                    <a:pt x="29" y="256"/>
                  </a:lnTo>
                  <a:lnTo>
                    <a:pt x="39" y="256"/>
                  </a:lnTo>
                  <a:lnTo>
                    <a:pt x="39" y="256"/>
                  </a:lnTo>
                  <a:close/>
                  <a:moveTo>
                    <a:pt x="39" y="290"/>
                  </a:moveTo>
                  <a:lnTo>
                    <a:pt x="39" y="268"/>
                  </a:lnTo>
                  <a:lnTo>
                    <a:pt x="29" y="268"/>
                  </a:lnTo>
                  <a:lnTo>
                    <a:pt x="29" y="290"/>
                  </a:lnTo>
                  <a:lnTo>
                    <a:pt x="39" y="290"/>
                  </a:lnTo>
                  <a:lnTo>
                    <a:pt x="39" y="290"/>
                  </a:lnTo>
                  <a:close/>
                  <a:moveTo>
                    <a:pt x="39" y="324"/>
                  </a:moveTo>
                  <a:lnTo>
                    <a:pt x="39" y="301"/>
                  </a:lnTo>
                  <a:lnTo>
                    <a:pt x="29" y="301"/>
                  </a:lnTo>
                  <a:lnTo>
                    <a:pt x="29" y="324"/>
                  </a:lnTo>
                  <a:lnTo>
                    <a:pt x="39" y="324"/>
                  </a:lnTo>
                  <a:lnTo>
                    <a:pt x="39" y="324"/>
                  </a:lnTo>
                  <a:close/>
                  <a:moveTo>
                    <a:pt x="39" y="357"/>
                  </a:moveTo>
                  <a:lnTo>
                    <a:pt x="39" y="334"/>
                  </a:lnTo>
                  <a:lnTo>
                    <a:pt x="29" y="334"/>
                  </a:lnTo>
                  <a:lnTo>
                    <a:pt x="29" y="357"/>
                  </a:lnTo>
                  <a:lnTo>
                    <a:pt x="39" y="357"/>
                  </a:lnTo>
                  <a:lnTo>
                    <a:pt x="39" y="357"/>
                  </a:lnTo>
                  <a:close/>
                  <a:moveTo>
                    <a:pt x="39" y="391"/>
                  </a:moveTo>
                  <a:lnTo>
                    <a:pt x="39" y="369"/>
                  </a:lnTo>
                  <a:lnTo>
                    <a:pt x="29" y="369"/>
                  </a:lnTo>
                  <a:lnTo>
                    <a:pt x="29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39" y="425"/>
                  </a:moveTo>
                  <a:lnTo>
                    <a:pt x="39" y="402"/>
                  </a:lnTo>
                  <a:lnTo>
                    <a:pt x="29" y="402"/>
                  </a:lnTo>
                  <a:lnTo>
                    <a:pt x="29" y="425"/>
                  </a:lnTo>
                  <a:lnTo>
                    <a:pt x="39" y="425"/>
                  </a:lnTo>
                  <a:lnTo>
                    <a:pt x="39" y="425"/>
                  </a:lnTo>
                  <a:close/>
                  <a:moveTo>
                    <a:pt x="29" y="435"/>
                  </a:moveTo>
                  <a:lnTo>
                    <a:pt x="29" y="456"/>
                  </a:lnTo>
                  <a:lnTo>
                    <a:pt x="39" y="456"/>
                  </a:lnTo>
                  <a:lnTo>
                    <a:pt x="39" y="435"/>
                  </a:lnTo>
                  <a:lnTo>
                    <a:pt x="29" y="435"/>
                  </a:lnTo>
                  <a:lnTo>
                    <a:pt x="29" y="435"/>
                  </a:lnTo>
                  <a:close/>
                  <a:moveTo>
                    <a:pt x="29" y="466"/>
                  </a:moveTo>
                  <a:lnTo>
                    <a:pt x="39" y="466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9" y="466"/>
                  </a:lnTo>
                  <a:lnTo>
                    <a:pt x="29" y="466"/>
                  </a:lnTo>
                  <a:close/>
                  <a:moveTo>
                    <a:pt x="29" y="501"/>
                  </a:moveTo>
                  <a:lnTo>
                    <a:pt x="39" y="501"/>
                  </a:lnTo>
                  <a:lnTo>
                    <a:pt x="39" y="523"/>
                  </a:lnTo>
                  <a:lnTo>
                    <a:pt x="29" y="523"/>
                  </a:lnTo>
                  <a:lnTo>
                    <a:pt x="29" y="501"/>
                  </a:lnTo>
                  <a:lnTo>
                    <a:pt x="29" y="501"/>
                  </a:lnTo>
                  <a:close/>
                  <a:moveTo>
                    <a:pt x="29" y="534"/>
                  </a:moveTo>
                  <a:lnTo>
                    <a:pt x="39" y="534"/>
                  </a:lnTo>
                  <a:lnTo>
                    <a:pt x="39" y="557"/>
                  </a:lnTo>
                  <a:lnTo>
                    <a:pt x="29" y="557"/>
                  </a:lnTo>
                  <a:lnTo>
                    <a:pt x="29" y="534"/>
                  </a:lnTo>
                  <a:lnTo>
                    <a:pt x="29" y="534"/>
                  </a:lnTo>
                  <a:close/>
                  <a:moveTo>
                    <a:pt x="29" y="567"/>
                  </a:moveTo>
                  <a:lnTo>
                    <a:pt x="39" y="567"/>
                  </a:lnTo>
                  <a:lnTo>
                    <a:pt x="39" y="590"/>
                  </a:lnTo>
                  <a:lnTo>
                    <a:pt x="29" y="590"/>
                  </a:lnTo>
                  <a:lnTo>
                    <a:pt x="29" y="567"/>
                  </a:lnTo>
                  <a:lnTo>
                    <a:pt x="29" y="567"/>
                  </a:lnTo>
                  <a:close/>
                  <a:moveTo>
                    <a:pt x="29" y="602"/>
                  </a:moveTo>
                  <a:lnTo>
                    <a:pt x="39" y="602"/>
                  </a:lnTo>
                  <a:lnTo>
                    <a:pt x="39" y="624"/>
                  </a:lnTo>
                  <a:lnTo>
                    <a:pt x="29" y="624"/>
                  </a:lnTo>
                  <a:lnTo>
                    <a:pt x="29" y="602"/>
                  </a:lnTo>
                  <a:lnTo>
                    <a:pt x="29" y="602"/>
                  </a:lnTo>
                  <a:close/>
                  <a:moveTo>
                    <a:pt x="34" y="0"/>
                  </a:moveTo>
                  <a:lnTo>
                    <a:pt x="69" y="69"/>
                  </a:lnTo>
                  <a:lnTo>
                    <a:pt x="39" y="69"/>
                  </a:lnTo>
                  <a:lnTo>
                    <a:pt x="39" y="87"/>
                  </a:lnTo>
                  <a:lnTo>
                    <a:pt x="29" y="87"/>
                  </a:lnTo>
                  <a:lnTo>
                    <a:pt x="29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" name="Freeform 51"/>
            <p:cNvSpPr>
              <a:spLocks noEditPoints="1"/>
            </p:cNvSpPr>
            <p:nvPr/>
          </p:nvSpPr>
          <p:spPr bwMode="auto">
            <a:xfrm>
              <a:off x="4949049" y="4228380"/>
              <a:ext cx="279682" cy="290869"/>
            </a:xfrm>
            <a:custGeom>
              <a:avLst/>
              <a:gdLst>
                <a:gd name="T0" fmla="*/ 181 w 210"/>
                <a:gd name="T1" fmla="*/ 219 h 219"/>
                <a:gd name="T2" fmla="*/ 210 w 210"/>
                <a:gd name="T3" fmla="*/ 161 h 219"/>
                <a:gd name="T4" fmla="*/ 185 w 210"/>
                <a:gd name="T5" fmla="*/ 161 h 219"/>
                <a:gd name="T6" fmla="*/ 185 w 210"/>
                <a:gd name="T7" fmla="*/ 145 h 219"/>
                <a:gd name="T8" fmla="*/ 176 w 210"/>
                <a:gd name="T9" fmla="*/ 145 h 219"/>
                <a:gd name="T10" fmla="*/ 176 w 210"/>
                <a:gd name="T11" fmla="*/ 161 h 219"/>
                <a:gd name="T12" fmla="*/ 152 w 210"/>
                <a:gd name="T13" fmla="*/ 161 h 219"/>
                <a:gd name="T14" fmla="*/ 181 w 210"/>
                <a:gd name="T15" fmla="*/ 219 h 219"/>
                <a:gd name="T16" fmla="*/ 0 w 210"/>
                <a:gd name="T17" fmla="*/ 0 h 219"/>
                <a:gd name="T18" fmla="*/ 0 w 210"/>
                <a:gd name="T19" fmla="*/ 9 h 219"/>
                <a:gd name="T20" fmla="*/ 19 w 210"/>
                <a:gd name="T21" fmla="*/ 9 h 219"/>
                <a:gd name="T22" fmla="*/ 19 w 210"/>
                <a:gd name="T23" fmla="*/ 0 h 219"/>
                <a:gd name="T24" fmla="*/ 0 w 210"/>
                <a:gd name="T25" fmla="*/ 0 h 219"/>
                <a:gd name="T26" fmla="*/ 28 w 210"/>
                <a:gd name="T27" fmla="*/ 0 h 219"/>
                <a:gd name="T28" fmla="*/ 28 w 210"/>
                <a:gd name="T29" fmla="*/ 9 h 219"/>
                <a:gd name="T30" fmla="*/ 47 w 210"/>
                <a:gd name="T31" fmla="*/ 9 h 219"/>
                <a:gd name="T32" fmla="*/ 47 w 210"/>
                <a:gd name="T33" fmla="*/ 0 h 219"/>
                <a:gd name="T34" fmla="*/ 28 w 210"/>
                <a:gd name="T35" fmla="*/ 0 h 219"/>
                <a:gd name="T36" fmla="*/ 57 w 210"/>
                <a:gd name="T37" fmla="*/ 0 h 219"/>
                <a:gd name="T38" fmla="*/ 57 w 210"/>
                <a:gd name="T39" fmla="*/ 9 h 219"/>
                <a:gd name="T40" fmla="*/ 76 w 210"/>
                <a:gd name="T41" fmla="*/ 9 h 219"/>
                <a:gd name="T42" fmla="*/ 76 w 210"/>
                <a:gd name="T43" fmla="*/ 0 h 219"/>
                <a:gd name="T44" fmla="*/ 57 w 210"/>
                <a:gd name="T45" fmla="*/ 0 h 219"/>
                <a:gd name="T46" fmla="*/ 85 w 210"/>
                <a:gd name="T47" fmla="*/ 0 h 219"/>
                <a:gd name="T48" fmla="*/ 85 w 210"/>
                <a:gd name="T49" fmla="*/ 9 h 219"/>
                <a:gd name="T50" fmla="*/ 103 w 210"/>
                <a:gd name="T51" fmla="*/ 10 h 219"/>
                <a:gd name="T52" fmla="*/ 105 w 210"/>
                <a:gd name="T53" fmla="*/ 1 h 219"/>
                <a:gd name="T54" fmla="*/ 85 w 210"/>
                <a:gd name="T55" fmla="*/ 0 h 219"/>
                <a:gd name="T56" fmla="*/ 114 w 210"/>
                <a:gd name="T57" fmla="*/ 3 h 219"/>
                <a:gd name="T58" fmla="*/ 133 w 210"/>
                <a:gd name="T59" fmla="*/ 8 h 219"/>
                <a:gd name="T60" fmla="*/ 130 w 210"/>
                <a:gd name="T61" fmla="*/ 17 h 219"/>
                <a:gd name="T62" fmla="*/ 112 w 210"/>
                <a:gd name="T63" fmla="*/ 12 h 219"/>
                <a:gd name="T64" fmla="*/ 114 w 210"/>
                <a:gd name="T65" fmla="*/ 3 h 219"/>
                <a:gd name="T66" fmla="*/ 142 w 210"/>
                <a:gd name="T67" fmla="*/ 13 h 219"/>
                <a:gd name="T68" fmla="*/ 158 w 210"/>
                <a:gd name="T69" fmla="*/ 24 h 219"/>
                <a:gd name="T70" fmla="*/ 152 w 210"/>
                <a:gd name="T71" fmla="*/ 31 h 219"/>
                <a:gd name="T72" fmla="*/ 138 w 210"/>
                <a:gd name="T73" fmla="*/ 21 h 219"/>
                <a:gd name="T74" fmla="*/ 142 w 210"/>
                <a:gd name="T75" fmla="*/ 13 h 219"/>
                <a:gd name="T76" fmla="*/ 165 w 210"/>
                <a:gd name="T77" fmla="*/ 32 h 219"/>
                <a:gd name="T78" fmla="*/ 175 w 210"/>
                <a:gd name="T79" fmla="*/ 49 h 219"/>
                <a:gd name="T80" fmla="*/ 167 w 210"/>
                <a:gd name="T81" fmla="*/ 53 h 219"/>
                <a:gd name="T82" fmla="*/ 158 w 210"/>
                <a:gd name="T83" fmla="*/ 38 h 219"/>
                <a:gd name="T84" fmla="*/ 165 w 210"/>
                <a:gd name="T85" fmla="*/ 32 h 219"/>
                <a:gd name="T86" fmla="*/ 179 w 210"/>
                <a:gd name="T87" fmla="*/ 58 h 219"/>
                <a:gd name="T88" fmla="*/ 184 w 210"/>
                <a:gd name="T89" fmla="*/ 77 h 219"/>
                <a:gd name="T90" fmla="*/ 174 w 210"/>
                <a:gd name="T91" fmla="*/ 79 h 219"/>
                <a:gd name="T92" fmla="*/ 170 w 210"/>
                <a:gd name="T93" fmla="*/ 61 h 219"/>
                <a:gd name="T94" fmla="*/ 179 w 210"/>
                <a:gd name="T95" fmla="*/ 58 h 219"/>
                <a:gd name="T96" fmla="*/ 185 w 210"/>
                <a:gd name="T97" fmla="*/ 87 h 219"/>
                <a:gd name="T98" fmla="*/ 185 w 210"/>
                <a:gd name="T99" fmla="*/ 106 h 219"/>
                <a:gd name="T100" fmla="*/ 176 w 210"/>
                <a:gd name="T101" fmla="*/ 106 h 219"/>
                <a:gd name="T102" fmla="*/ 175 w 210"/>
                <a:gd name="T103" fmla="*/ 88 h 219"/>
                <a:gd name="T104" fmla="*/ 185 w 210"/>
                <a:gd name="T105" fmla="*/ 87 h 219"/>
                <a:gd name="T106" fmla="*/ 185 w 210"/>
                <a:gd name="T107" fmla="*/ 116 h 219"/>
                <a:gd name="T108" fmla="*/ 185 w 210"/>
                <a:gd name="T109" fmla="*/ 135 h 219"/>
                <a:gd name="T110" fmla="*/ 176 w 210"/>
                <a:gd name="T111" fmla="*/ 135 h 219"/>
                <a:gd name="T112" fmla="*/ 176 w 210"/>
                <a:gd name="T113" fmla="*/ 116 h 219"/>
                <a:gd name="T114" fmla="*/ 185 w 210"/>
                <a:gd name="T115" fmla="*/ 1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19">
                  <a:moveTo>
                    <a:pt x="181" y="219"/>
                  </a:moveTo>
                  <a:cubicBezTo>
                    <a:pt x="210" y="161"/>
                    <a:pt x="210" y="161"/>
                    <a:pt x="210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81" y="219"/>
                    <a:pt x="181" y="219"/>
                    <a:pt x="181" y="219"/>
                  </a:cubicBezTo>
                  <a:close/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0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57" y="0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85" y="0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85" y="0"/>
                    <a:pt x="85" y="0"/>
                    <a:pt x="85" y="0"/>
                  </a:cubicBezTo>
                  <a:close/>
                  <a:moveTo>
                    <a:pt x="114" y="3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4" y="14"/>
                    <a:pt x="118" y="13"/>
                    <a:pt x="112" y="1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42" y="13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65" y="32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65" y="32"/>
                    <a:pt x="165" y="32"/>
                    <a:pt x="165" y="32"/>
                  </a:cubicBezTo>
                  <a:close/>
                  <a:moveTo>
                    <a:pt x="179" y="58"/>
                  </a:moveTo>
                  <a:cubicBezTo>
                    <a:pt x="184" y="77"/>
                    <a:pt x="184" y="77"/>
                    <a:pt x="184" y="77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9" y="58"/>
                    <a:pt x="179" y="58"/>
                    <a:pt x="179" y="58"/>
                  </a:cubicBezTo>
                  <a:close/>
                  <a:moveTo>
                    <a:pt x="185" y="87"/>
                  </a:moveTo>
                  <a:cubicBezTo>
                    <a:pt x="185" y="106"/>
                    <a:pt x="185" y="106"/>
                    <a:pt x="185" y="106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85" y="87"/>
                    <a:pt x="185" y="87"/>
                    <a:pt x="185" y="87"/>
                  </a:cubicBezTo>
                  <a:close/>
                  <a:moveTo>
                    <a:pt x="185" y="116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5" y="116"/>
                    <a:pt x="185" y="116"/>
                    <a:pt x="185" y="11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Freeform 35"/>
            <p:cNvSpPr>
              <a:spLocks noChangeAspect="1" noEditPoints="1"/>
            </p:cNvSpPr>
            <p:nvPr/>
          </p:nvSpPr>
          <p:spPr bwMode="auto">
            <a:xfrm>
              <a:off x="5969188" y="3286541"/>
              <a:ext cx="252000" cy="170010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 noChangeAspect="1"/>
            </p:cNvSpPr>
            <p:nvPr/>
          </p:nvSpPr>
          <p:spPr bwMode="auto">
            <a:xfrm>
              <a:off x="2907015" y="3557698"/>
              <a:ext cx="216000" cy="224309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8" name="Group 24"/>
            <p:cNvGrpSpPr>
              <a:grpSpLocks noChangeAspect="1"/>
            </p:cNvGrpSpPr>
            <p:nvPr/>
          </p:nvGrpSpPr>
          <p:grpSpPr>
            <a:xfrm>
              <a:off x="5623995" y="405062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209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0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33"/>
            <p:cNvGrpSpPr>
              <a:grpSpLocks noChangeAspect="1"/>
            </p:cNvGrpSpPr>
            <p:nvPr/>
          </p:nvGrpSpPr>
          <p:grpSpPr>
            <a:xfrm>
              <a:off x="3289372" y="3001710"/>
              <a:ext cx="216000" cy="183437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2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组合 218"/>
            <p:cNvGrpSpPr>
              <a:grpSpLocks noChangeAspect="1"/>
            </p:cNvGrpSpPr>
            <p:nvPr/>
          </p:nvGrpSpPr>
          <p:grpSpPr>
            <a:xfrm>
              <a:off x="5493311" y="2633965"/>
              <a:ext cx="216000" cy="181725"/>
              <a:chOff x="5146675" y="766763"/>
              <a:chExt cx="1590676" cy="1338263"/>
            </a:xfrm>
            <a:solidFill>
              <a:schemeClr val="bg1"/>
            </a:solidFill>
          </p:grpSpPr>
          <p:sp>
            <p:nvSpPr>
              <p:cNvPr id="220" name="Oval 18"/>
              <p:cNvSpPr>
                <a:spLocks noChangeArrowheads="1"/>
              </p:cNvSpPr>
              <p:nvPr/>
            </p:nvSpPr>
            <p:spPr bwMode="auto">
              <a:xfrm>
                <a:off x="5675313" y="766763"/>
                <a:ext cx="533400" cy="5349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1" name="Freeform 19"/>
              <p:cNvSpPr/>
              <p:nvPr/>
            </p:nvSpPr>
            <p:spPr bwMode="auto">
              <a:xfrm>
                <a:off x="5511800" y="1344613"/>
                <a:ext cx="860425" cy="760413"/>
              </a:xfrm>
              <a:custGeom>
                <a:avLst/>
                <a:gdLst>
                  <a:gd name="T0" fmla="*/ 201 w 301"/>
                  <a:gd name="T1" fmla="*/ 0 h 266"/>
                  <a:gd name="T2" fmla="*/ 151 w 301"/>
                  <a:gd name="T3" fmla="*/ 67 h 266"/>
                  <a:gd name="T4" fmla="*/ 101 w 301"/>
                  <a:gd name="T5" fmla="*/ 0 h 266"/>
                  <a:gd name="T6" fmla="*/ 0 w 301"/>
                  <a:gd name="T7" fmla="*/ 144 h 266"/>
                  <a:gd name="T8" fmla="*/ 0 w 301"/>
                  <a:gd name="T9" fmla="*/ 235 h 266"/>
                  <a:gd name="T10" fmla="*/ 0 w 301"/>
                  <a:gd name="T11" fmla="*/ 235 h 266"/>
                  <a:gd name="T12" fmla="*/ 151 w 301"/>
                  <a:gd name="T13" fmla="*/ 266 h 266"/>
                  <a:gd name="T14" fmla="*/ 301 w 301"/>
                  <a:gd name="T15" fmla="*/ 235 h 266"/>
                  <a:gd name="T16" fmla="*/ 301 w 301"/>
                  <a:gd name="T17" fmla="*/ 235 h 266"/>
                  <a:gd name="T18" fmla="*/ 301 w 301"/>
                  <a:gd name="T19" fmla="*/ 144 h 266"/>
                  <a:gd name="T20" fmla="*/ 201 w 301"/>
                  <a:gd name="T2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1" h="266">
                    <a:moveTo>
                      <a:pt x="201" y="0"/>
                    </a:moveTo>
                    <a:cubicBezTo>
                      <a:pt x="151" y="67"/>
                      <a:pt x="151" y="67"/>
                      <a:pt x="151" y="67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42" y="21"/>
                      <a:pt x="0" y="78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3" y="252"/>
                      <a:pt x="69" y="266"/>
                      <a:pt x="151" y="266"/>
                    </a:cubicBezTo>
                    <a:cubicBezTo>
                      <a:pt x="232" y="266"/>
                      <a:pt x="298" y="252"/>
                      <a:pt x="301" y="235"/>
                    </a:cubicBezTo>
                    <a:cubicBezTo>
                      <a:pt x="301" y="235"/>
                      <a:pt x="301" y="235"/>
                      <a:pt x="301" y="235"/>
                    </a:cubicBezTo>
                    <a:cubicBezTo>
                      <a:pt x="301" y="144"/>
                      <a:pt x="301" y="144"/>
                      <a:pt x="301" y="144"/>
                    </a:cubicBezTo>
                    <a:cubicBezTo>
                      <a:pt x="301" y="78"/>
                      <a:pt x="259" y="21"/>
                      <a:pt x="2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Freeform 20"/>
              <p:cNvSpPr/>
              <p:nvPr/>
            </p:nvSpPr>
            <p:spPr bwMode="auto">
              <a:xfrm>
                <a:off x="5900738" y="1319213"/>
                <a:ext cx="85725" cy="50800"/>
              </a:xfrm>
              <a:custGeom>
                <a:avLst/>
                <a:gdLst>
                  <a:gd name="T0" fmla="*/ 30 w 30"/>
                  <a:gd name="T1" fmla="*/ 1 h 18"/>
                  <a:gd name="T2" fmla="*/ 15 w 30"/>
                  <a:gd name="T3" fmla="*/ 0 h 18"/>
                  <a:gd name="T4" fmla="*/ 1 w 30"/>
                  <a:gd name="T5" fmla="*/ 1 h 18"/>
                  <a:gd name="T6" fmla="*/ 7 w 30"/>
                  <a:gd name="T7" fmla="*/ 18 h 18"/>
                  <a:gd name="T8" fmla="*/ 24 w 30"/>
                  <a:gd name="T9" fmla="*/ 18 h 18"/>
                  <a:gd name="T10" fmla="*/ 30 w 30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30" y="1"/>
                    </a:moveTo>
                    <a:cubicBezTo>
                      <a:pt x="25" y="0"/>
                      <a:pt x="20" y="0"/>
                      <a:pt x="15" y="0"/>
                    </a:cubicBezTo>
                    <a:cubicBezTo>
                      <a:pt x="10" y="0"/>
                      <a:pt x="6" y="0"/>
                      <a:pt x="1" y="1"/>
                    </a:cubicBezTo>
                    <a:cubicBezTo>
                      <a:pt x="1" y="1"/>
                      <a:pt x="0" y="11"/>
                      <a:pt x="7" y="18"/>
                    </a:cubicBezTo>
                    <a:cubicBezTo>
                      <a:pt x="7" y="18"/>
                      <a:pt x="18" y="18"/>
                      <a:pt x="24" y="18"/>
                    </a:cubicBezTo>
                    <a:cubicBezTo>
                      <a:pt x="24" y="18"/>
                      <a:pt x="30" y="1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3" name="Freeform 21"/>
              <p:cNvSpPr/>
              <p:nvPr/>
            </p:nvSpPr>
            <p:spPr bwMode="auto">
              <a:xfrm>
                <a:off x="5894388" y="1377951"/>
                <a:ext cx="95250" cy="130175"/>
              </a:xfrm>
              <a:custGeom>
                <a:avLst/>
                <a:gdLst>
                  <a:gd name="T0" fmla="*/ 15 w 60"/>
                  <a:gd name="T1" fmla="*/ 0 h 82"/>
                  <a:gd name="T2" fmla="*/ 47 w 60"/>
                  <a:gd name="T3" fmla="*/ 0 h 82"/>
                  <a:gd name="T4" fmla="*/ 60 w 60"/>
                  <a:gd name="T5" fmla="*/ 47 h 82"/>
                  <a:gd name="T6" fmla="*/ 31 w 60"/>
                  <a:gd name="T7" fmla="*/ 82 h 82"/>
                  <a:gd name="T8" fmla="*/ 0 w 60"/>
                  <a:gd name="T9" fmla="*/ 47 h 82"/>
                  <a:gd name="T10" fmla="*/ 15 w 60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82">
                    <a:moveTo>
                      <a:pt x="15" y="0"/>
                    </a:moveTo>
                    <a:lnTo>
                      <a:pt x="47" y="0"/>
                    </a:lnTo>
                    <a:lnTo>
                      <a:pt x="60" y="47"/>
                    </a:lnTo>
                    <a:lnTo>
                      <a:pt x="31" y="82"/>
                    </a:lnTo>
                    <a:lnTo>
                      <a:pt x="0" y="47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Freeform 22"/>
              <p:cNvSpPr/>
              <p:nvPr/>
            </p:nvSpPr>
            <p:spPr bwMode="auto">
              <a:xfrm>
                <a:off x="5432425" y="1427163"/>
                <a:ext cx="71438" cy="96838"/>
              </a:xfrm>
              <a:custGeom>
                <a:avLst/>
                <a:gdLst>
                  <a:gd name="T0" fmla="*/ 23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3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3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5" name="Freeform 23"/>
              <p:cNvSpPr/>
              <p:nvPr/>
            </p:nvSpPr>
            <p:spPr bwMode="auto">
              <a:xfrm>
                <a:off x="5146675" y="1401763"/>
                <a:ext cx="465138" cy="568325"/>
              </a:xfrm>
              <a:custGeom>
                <a:avLst/>
                <a:gdLst>
                  <a:gd name="T0" fmla="*/ 150 w 163"/>
                  <a:gd name="T1" fmla="*/ 0 h 199"/>
                  <a:gd name="T2" fmla="*/ 113 w 163"/>
                  <a:gd name="T3" fmla="*/ 50 h 199"/>
                  <a:gd name="T4" fmla="*/ 75 w 163"/>
                  <a:gd name="T5" fmla="*/ 0 h 199"/>
                  <a:gd name="T6" fmla="*/ 0 w 163"/>
                  <a:gd name="T7" fmla="*/ 108 h 199"/>
                  <a:gd name="T8" fmla="*/ 0 w 163"/>
                  <a:gd name="T9" fmla="*/ 176 h 199"/>
                  <a:gd name="T10" fmla="*/ 0 w 163"/>
                  <a:gd name="T11" fmla="*/ 176 h 199"/>
                  <a:gd name="T12" fmla="*/ 113 w 163"/>
                  <a:gd name="T13" fmla="*/ 199 h 199"/>
                  <a:gd name="T14" fmla="*/ 114 w 163"/>
                  <a:gd name="T15" fmla="*/ 199 h 199"/>
                  <a:gd name="T16" fmla="*/ 114 w 163"/>
                  <a:gd name="T17" fmla="*/ 124 h 199"/>
                  <a:gd name="T18" fmla="*/ 163 w 163"/>
                  <a:gd name="T19" fmla="*/ 6 h 199"/>
                  <a:gd name="T20" fmla="*/ 150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150" y="0"/>
                    </a:moveTo>
                    <a:cubicBezTo>
                      <a:pt x="113" y="50"/>
                      <a:pt x="113" y="50"/>
                      <a:pt x="113" y="5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1" y="16"/>
                      <a:pt x="0" y="58"/>
                      <a:pt x="0" y="10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" y="189"/>
                      <a:pt x="52" y="199"/>
                      <a:pt x="113" y="199"/>
                    </a:cubicBezTo>
                    <a:cubicBezTo>
                      <a:pt x="113" y="199"/>
                      <a:pt x="114" y="199"/>
                      <a:pt x="114" y="199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14" y="78"/>
                      <a:pt x="133" y="36"/>
                      <a:pt x="163" y="6"/>
                    </a:cubicBezTo>
                    <a:cubicBezTo>
                      <a:pt x="159" y="3"/>
                      <a:pt x="155" y="2"/>
                      <a:pt x="1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6" name="Freeform 24"/>
              <p:cNvSpPr/>
              <p:nvPr/>
            </p:nvSpPr>
            <p:spPr bwMode="auto">
              <a:xfrm>
                <a:off x="5438775" y="1381126"/>
                <a:ext cx="61913" cy="41275"/>
              </a:xfrm>
              <a:custGeom>
                <a:avLst/>
                <a:gdLst>
                  <a:gd name="T0" fmla="*/ 18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8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8" y="14"/>
                    </a:moveTo>
                    <a:cubicBezTo>
                      <a:pt x="18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7" name="Oval 25"/>
              <p:cNvSpPr>
                <a:spLocks noChangeArrowheads="1"/>
              </p:cNvSpPr>
              <p:nvPr/>
            </p:nvSpPr>
            <p:spPr bwMode="auto">
              <a:xfrm>
                <a:off x="5267325" y="966788"/>
                <a:ext cx="401638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8" name="Freeform 26"/>
              <p:cNvSpPr/>
              <p:nvPr/>
            </p:nvSpPr>
            <p:spPr bwMode="auto">
              <a:xfrm>
                <a:off x="6386513" y="1381126"/>
                <a:ext cx="61913" cy="41275"/>
              </a:xfrm>
              <a:custGeom>
                <a:avLst/>
                <a:gdLst>
                  <a:gd name="T0" fmla="*/ 17 w 22"/>
                  <a:gd name="T1" fmla="*/ 14 h 14"/>
                  <a:gd name="T2" fmla="*/ 22 w 22"/>
                  <a:gd name="T3" fmla="*/ 1 h 14"/>
                  <a:gd name="T4" fmla="*/ 11 w 22"/>
                  <a:gd name="T5" fmla="*/ 0 h 14"/>
                  <a:gd name="T6" fmla="*/ 0 w 22"/>
                  <a:gd name="T7" fmla="*/ 1 h 14"/>
                  <a:gd name="T8" fmla="*/ 5 w 22"/>
                  <a:gd name="T9" fmla="*/ 14 h 14"/>
                  <a:gd name="T10" fmla="*/ 17 w 2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7" y="14"/>
                    </a:moveTo>
                    <a:cubicBezTo>
                      <a:pt x="17" y="14"/>
                      <a:pt x="22" y="9"/>
                      <a:pt x="22" y="1"/>
                    </a:cubicBezTo>
                    <a:cubicBezTo>
                      <a:pt x="18" y="0"/>
                      <a:pt x="15" y="0"/>
                      <a:pt x="11" y="0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1"/>
                      <a:pt x="0" y="8"/>
                      <a:pt x="5" y="14"/>
                    </a:cubicBezTo>
                    <a:cubicBezTo>
                      <a:pt x="5" y="14"/>
                      <a:pt x="13" y="14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9" name="Freeform 27"/>
              <p:cNvSpPr/>
              <p:nvPr/>
            </p:nvSpPr>
            <p:spPr bwMode="auto">
              <a:xfrm>
                <a:off x="6380163" y="1427163"/>
                <a:ext cx="71438" cy="96838"/>
              </a:xfrm>
              <a:custGeom>
                <a:avLst/>
                <a:gdLst>
                  <a:gd name="T0" fmla="*/ 24 w 45"/>
                  <a:gd name="T1" fmla="*/ 61 h 61"/>
                  <a:gd name="T2" fmla="*/ 45 w 45"/>
                  <a:gd name="T3" fmla="*/ 34 h 61"/>
                  <a:gd name="T4" fmla="*/ 34 w 45"/>
                  <a:gd name="T5" fmla="*/ 0 h 61"/>
                  <a:gd name="T6" fmla="*/ 11 w 45"/>
                  <a:gd name="T7" fmla="*/ 0 h 61"/>
                  <a:gd name="T8" fmla="*/ 0 w 45"/>
                  <a:gd name="T9" fmla="*/ 34 h 61"/>
                  <a:gd name="T10" fmla="*/ 24 w 4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61">
                    <a:moveTo>
                      <a:pt x="24" y="61"/>
                    </a:moveTo>
                    <a:lnTo>
                      <a:pt x="45" y="34"/>
                    </a:lnTo>
                    <a:lnTo>
                      <a:pt x="34" y="0"/>
                    </a:lnTo>
                    <a:lnTo>
                      <a:pt x="11" y="0"/>
                    </a:lnTo>
                    <a:lnTo>
                      <a:pt x="0" y="34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0" name="Oval 28"/>
              <p:cNvSpPr>
                <a:spLocks noChangeArrowheads="1"/>
              </p:cNvSpPr>
              <p:nvPr/>
            </p:nvSpPr>
            <p:spPr bwMode="auto">
              <a:xfrm>
                <a:off x="6215063" y="966788"/>
                <a:ext cx="403225" cy="4032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1" name="Freeform 29"/>
              <p:cNvSpPr/>
              <p:nvPr/>
            </p:nvSpPr>
            <p:spPr bwMode="auto">
              <a:xfrm>
                <a:off x="6272213" y="1401763"/>
                <a:ext cx="465138" cy="568325"/>
              </a:xfrm>
              <a:custGeom>
                <a:avLst/>
                <a:gdLst>
                  <a:gd name="T0" fmla="*/ 88 w 163"/>
                  <a:gd name="T1" fmla="*/ 0 h 199"/>
                  <a:gd name="T2" fmla="*/ 51 w 163"/>
                  <a:gd name="T3" fmla="*/ 50 h 199"/>
                  <a:gd name="T4" fmla="*/ 13 w 163"/>
                  <a:gd name="T5" fmla="*/ 0 h 199"/>
                  <a:gd name="T6" fmla="*/ 0 w 163"/>
                  <a:gd name="T7" fmla="*/ 6 h 199"/>
                  <a:gd name="T8" fmla="*/ 49 w 163"/>
                  <a:gd name="T9" fmla="*/ 124 h 199"/>
                  <a:gd name="T10" fmla="*/ 49 w 163"/>
                  <a:gd name="T11" fmla="*/ 199 h 199"/>
                  <a:gd name="T12" fmla="*/ 51 w 163"/>
                  <a:gd name="T13" fmla="*/ 199 h 199"/>
                  <a:gd name="T14" fmla="*/ 163 w 163"/>
                  <a:gd name="T15" fmla="*/ 176 h 199"/>
                  <a:gd name="T16" fmla="*/ 163 w 163"/>
                  <a:gd name="T17" fmla="*/ 176 h 199"/>
                  <a:gd name="T18" fmla="*/ 163 w 163"/>
                  <a:gd name="T19" fmla="*/ 108 h 199"/>
                  <a:gd name="T20" fmla="*/ 88 w 163"/>
                  <a:gd name="T2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99">
                    <a:moveTo>
                      <a:pt x="88" y="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2"/>
                      <a:pt x="4" y="3"/>
                      <a:pt x="0" y="6"/>
                    </a:cubicBezTo>
                    <a:cubicBezTo>
                      <a:pt x="30" y="36"/>
                      <a:pt x="49" y="78"/>
                      <a:pt x="49" y="124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50" y="199"/>
                      <a:pt x="50" y="199"/>
                      <a:pt x="51" y="199"/>
                    </a:cubicBezTo>
                    <a:cubicBezTo>
                      <a:pt x="112" y="199"/>
                      <a:pt x="161" y="189"/>
                      <a:pt x="163" y="176"/>
                    </a:cubicBezTo>
                    <a:cubicBezTo>
                      <a:pt x="163" y="176"/>
                      <a:pt x="163" y="176"/>
                      <a:pt x="163" y="176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63" y="58"/>
                      <a:pt x="132" y="16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32" name="组合 231"/>
            <p:cNvGrpSpPr>
              <a:grpSpLocks noChangeAspect="1"/>
            </p:cNvGrpSpPr>
            <p:nvPr/>
          </p:nvGrpSpPr>
          <p:grpSpPr>
            <a:xfrm>
              <a:off x="3205941" y="2344412"/>
              <a:ext cx="216000" cy="200444"/>
              <a:chOff x="5278438" y="2973388"/>
              <a:chExt cx="1344613" cy="1247775"/>
            </a:xfrm>
            <a:solidFill>
              <a:schemeClr val="bg1"/>
            </a:solidFill>
          </p:grpSpPr>
          <p:sp>
            <p:nvSpPr>
              <p:cNvPr id="233" name="Freeform 67"/>
              <p:cNvSpPr>
                <a:spLocks noEditPoints="1"/>
              </p:cNvSpPr>
              <p:nvPr/>
            </p:nvSpPr>
            <p:spPr bwMode="auto">
              <a:xfrm>
                <a:off x="5821363" y="2973388"/>
                <a:ext cx="801688" cy="806450"/>
              </a:xfrm>
              <a:custGeom>
                <a:avLst/>
                <a:gdLst>
                  <a:gd name="T0" fmla="*/ 256 w 281"/>
                  <a:gd name="T1" fmla="*/ 26 h 282"/>
                  <a:gd name="T2" fmla="*/ 163 w 281"/>
                  <a:gd name="T3" fmla="*/ 26 h 282"/>
                  <a:gd name="T4" fmla="*/ 0 w 281"/>
                  <a:gd name="T5" fmla="*/ 190 h 282"/>
                  <a:gd name="T6" fmla="*/ 92 w 281"/>
                  <a:gd name="T7" fmla="*/ 282 h 282"/>
                  <a:gd name="T8" fmla="*/ 256 w 281"/>
                  <a:gd name="T9" fmla="*/ 119 h 282"/>
                  <a:gd name="T10" fmla="*/ 256 w 281"/>
                  <a:gd name="T11" fmla="*/ 26 h 282"/>
                  <a:gd name="T12" fmla="*/ 55 w 281"/>
                  <a:gd name="T13" fmla="*/ 192 h 282"/>
                  <a:gd name="T14" fmla="*/ 44 w 281"/>
                  <a:gd name="T15" fmla="*/ 181 h 282"/>
                  <a:gd name="T16" fmla="*/ 183 w 281"/>
                  <a:gd name="T17" fmla="*/ 42 h 282"/>
                  <a:gd name="T18" fmla="*/ 194 w 281"/>
                  <a:gd name="T19" fmla="*/ 42 h 282"/>
                  <a:gd name="T20" fmla="*/ 194 w 281"/>
                  <a:gd name="T21" fmla="*/ 53 h 282"/>
                  <a:gd name="T22" fmla="*/ 55 w 281"/>
                  <a:gd name="T23" fmla="*/ 192 h 282"/>
                  <a:gd name="T24" fmla="*/ 78 w 281"/>
                  <a:gd name="T25" fmla="*/ 215 h 282"/>
                  <a:gd name="T26" fmla="*/ 67 w 281"/>
                  <a:gd name="T27" fmla="*/ 204 h 282"/>
                  <a:gd name="T28" fmla="*/ 217 w 281"/>
                  <a:gd name="T29" fmla="*/ 54 h 282"/>
                  <a:gd name="T30" fmla="*/ 228 w 281"/>
                  <a:gd name="T31" fmla="*/ 54 h 282"/>
                  <a:gd name="T32" fmla="*/ 228 w 281"/>
                  <a:gd name="T33" fmla="*/ 65 h 282"/>
                  <a:gd name="T34" fmla="*/ 78 w 281"/>
                  <a:gd name="T35" fmla="*/ 215 h 282"/>
                  <a:gd name="T36" fmla="*/ 101 w 281"/>
                  <a:gd name="T37" fmla="*/ 238 h 282"/>
                  <a:gd name="T38" fmla="*/ 90 w 281"/>
                  <a:gd name="T39" fmla="*/ 227 h 282"/>
                  <a:gd name="T40" fmla="*/ 229 w 281"/>
                  <a:gd name="T41" fmla="*/ 88 h 282"/>
                  <a:gd name="T42" fmla="*/ 240 w 281"/>
                  <a:gd name="T43" fmla="*/ 88 h 282"/>
                  <a:gd name="T44" fmla="*/ 240 w 281"/>
                  <a:gd name="T45" fmla="*/ 99 h 282"/>
                  <a:gd name="T46" fmla="*/ 101 w 281"/>
                  <a:gd name="T47" fmla="*/ 23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" h="282">
                    <a:moveTo>
                      <a:pt x="256" y="26"/>
                    </a:moveTo>
                    <a:cubicBezTo>
                      <a:pt x="230" y="0"/>
                      <a:pt x="189" y="0"/>
                      <a:pt x="163" y="26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256" y="119"/>
                      <a:pt x="256" y="119"/>
                      <a:pt x="256" y="119"/>
                    </a:cubicBezTo>
                    <a:cubicBezTo>
                      <a:pt x="281" y="93"/>
                      <a:pt x="281" y="52"/>
                      <a:pt x="256" y="26"/>
                    </a:cubicBezTo>
                    <a:close/>
                    <a:moveTo>
                      <a:pt x="55" y="192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6" y="39"/>
                      <a:pt x="191" y="39"/>
                      <a:pt x="194" y="42"/>
                    </a:cubicBezTo>
                    <a:cubicBezTo>
                      <a:pt x="197" y="45"/>
                      <a:pt x="197" y="50"/>
                      <a:pt x="194" y="53"/>
                    </a:cubicBezTo>
                    <a:lnTo>
                      <a:pt x="55" y="192"/>
                    </a:lnTo>
                    <a:close/>
                    <a:moveTo>
                      <a:pt x="78" y="215"/>
                    </a:moveTo>
                    <a:cubicBezTo>
                      <a:pt x="67" y="204"/>
                      <a:pt x="67" y="204"/>
                      <a:pt x="67" y="204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20" y="51"/>
                      <a:pt x="225" y="51"/>
                      <a:pt x="228" y="54"/>
                    </a:cubicBezTo>
                    <a:cubicBezTo>
                      <a:pt x="231" y="57"/>
                      <a:pt x="231" y="62"/>
                      <a:pt x="228" y="65"/>
                    </a:cubicBezTo>
                    <a:lnTo>
                      <a:pt x="78" y="215"/>
                    </a:lnTo>
                    <a:close/>
                    <a:moveTo>
                      <a:pt x="101" y="238"/>
                    </a:moveTo>
                    <a:cubicBezTo>
                      <a:pt x="90" y="227"/>
                      <a:pt x="90" y="227"/>
                      <a:pt x="90" y="227"/>
                    </a:cubicBezTo>
                    <a:cubicBezTo>
                      <a:pt x="229" y="88"/>
                      <a:pt x="229" y="88"/>
                      <a:pt x="229" y="88"/>
                    </a:cubicBezTo>
                    <a:cubicBezTo>
                      <a:pt x="232" y="85"/>
                      <a:pt x="237" y="85"/>
                      <a:pt x="240" y="88"/>
                    </a:cubicBezTo>
                    <a:cubicBezTo>
                      <a:pt x="243" y="91"/>
                      <a:pt x="243" y="96"/>
                      <a:pt x="240" y="99"/>
                    </a:cubicBezTo>
                    <a:lnTo>
                      <a:pt x="101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rgbClr val="78A6B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4" name="Freeform 68"/>
              <p:cNvSpPr/>
              <p:nvPr/>
            </p:nvSpPr>
            <p:spPr bwMode="auto">
              <a:xfrm>
                <a:off x="5375275" y="3662363"/>
                <a:ext cx="554038" cy="558800"/>
              </a:xfrm>
              <a:custGeom>
                <a:avLst/>
                <a:gdLst>
                  <a:gd name="T0" fmla="*/ 227 w 349"/>
                  <a:gd name="T1" fmla="*/ 209 h 352"/>
                  <a:gd name="T2" fmla="*/ 210 w 349"/>
                  <a:gd name="T3" fmla="*/ 193 h 352"/>
                  <a:gd name="T4" fmla="*/ 349 w 349"/>
                  <a:gd name="T5" fmla="*/ 54 h 352"/>
                  <a:gd name="T6" fmla="*/ 295 w 349"/>
                  <a:gd name="T7" fmla="*/ 0 h 352"/>
                  <a:gd name="T8" fmla="*/ 156 w 349"/>
                  <a:gd name="T9" fmla="*/ 139 h 352"/>
                  <a:gd name="T10" fmla="*/ 142 w 349"/>
                  <a:gd name="T11" fmla="*/ 125 h 352"/>
                  <a:gd name="T12" fmla="*/ 110 w 349"/>
                  <a:gd name="T13" fmla="*/ 141 h 352"/>
                  <a:gd name="T14" fmla="*/ 0 w 349"/>
                  <a:gd name="T15" fmla="*/ 317 h 352"/>
                  <a:gd name="T16" fmla="*/ 32 w 349"/>
                  <a:gd name="T17" fmla="*/ 352 h 352"/>
                  <a:gd name="T18" fmla="*/ 207 w 349"/>
                  <a:gd name="T19" fmla="*/ 242 h 352"/>
                  <a:gd name="T20" fmla="*/ 227 w 349"/>
                  <a:gd name="T21" fmla="*/ 20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2">
                    <a:moveTo>
                      <a:pt x="227" y="209"/>
                    </a:moveTo>
                    <a:lnTo>
                      <a:pt x="210" y="193"/>
                    </a:lnTo>
                    <a:lnTo>
                      <a:pt x="349" y="54"/>
                    </a:lnTo>
                    <a:lnTo>
                      <a:pt x="295" y="0"/>
                    </a:lnTo>
                    <a:lnTo>
                      <a:pt x="156" y="139"/>
                    </a:lnTo>
                    <a:lnTo>
                      <a:pt x="142" y="125"/>
                    </a:lnTo>
                    <a:lnTo>
                      <a:pt x="110" y="141"/>
                    </a:lnTo>
                    <a:lnTo>
                      <a:pt x="0" y="317"/>
                    </a:lnTo>
                    <a:lnTo>
                      <a:pt x="32" y="352"/>
                    </a:lnTo>
                    <a:lnTo>
                      <a:pt x="207" y="242"/>
                    </a:lnTo>
                    <a:lnTo>
                      <a:pt x="227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rgbClr val="78A6B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Freeform 69"/>
              <p:cNvSpPr/>
              <p:nvPr/>
            </p:nvSpPr>
            <p:spPr bwMode="auto">
              <a:xfrm>
                <a:off x="5278438" y="2986088"/>
                <a:ext cx="590550" cy="590550"/>
              </a:xfrm>
              <a:custGeom>
                <a:avLst/>
                <a:gdLst>
                  <a:gd name="T0" fmla="*/ 104 w 207"/>
                  <a:gd name="T1" fmla="*/ 0 h 207"/>
                  <a:gd name="T2" fmla="*/ 78 w 207"/>
                  <a:gd name="T3" fmla="*/ 3 h 207"/>
                  <a:gd name="T4" fmla="*/ 81 w 207"/>
                  <a:gd name="T5" fmla="*/ 5 h 207"/>
                  <a:gd name="T6" fmla="*/ 118 w 207"/>
                  <a:gd name="T7" fmla="*/ 43 h 207"/>
                  <a:gd name="T8" fmla="*/ 118 w 207"/>
                  <a:gd name="T9" fmla="*/ 112 h 207"/>
                  <a:gd name="T10" fmla="*/ 49 w 207"/>
                  <a:gd name="T11" fmla="*/ 112 h 207"/>
                  <a:gd name="T12" fmla="*/ 12 w 207"/>
                  <a:gd name="T13" fmla="*/ 74 h 207"/>
                  <a:gd name="T14" fmla="*/ 7 w 207"/>
                  <a:gd name="T15" fmla="*/ 68 h 207"/>
                  <a:gd name="T16" fmla="*/ 0 w 207"/>
                  <a:gd name="T17" fmla="*/ 103 h 207"/>
                  <a:gd name="T18" fmla="*/ 104 w 207"/>
                  <a:gd name="T19" fmla="*/ 207 h 207"/>
                  <a:gd name="T20" fmla="*/ 207 w 207"/>
                  <a:gd name="T21" fmla="*/ 103 h 207"/>
                  <a:gd name="T22" fmla="*/ 104 w 207"/>
                  <a:gd name="T2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07">
                    <a:moveTo>
                      <a:pt x="104" y="0"/>
                    </a:moveTo>
                    <a:cubicBezTo>
                      <a:pt x="95" y="0"/>
                      <a:pt x="86" y="1"/>
                      <a:pt x="78" y="3"/>
                    </a:cubicBezTo>
                    <a:cubicBezTo>
                      <a:pt x="79" y="4"/>
                      <a:pt x="80" y="5"/>
                      <a:pt x="81" y="5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37" y="62"/>
                      <a:pt x="137" y="93"/>
                      <a:pt x="118" y="112"/>
                    </a:cubicBezTo>
                    <a:cubicBezTo>
                      <a:pt x="99" y="131"/>
                      <a:pt x="68" y="131"/>
                      <a:pt x="49" y="112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0" y="72"/>
                      <a:pt x="8" y="70"/>
                      <a:pt x="7" y="68"/>
                    </a:cubicBezTo>
                    <a:cubicBezTo>
                      <a:pt x="3" y="79"/>
                      <a:pt x="0" y="91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ubicBezTo>
                      <a:pt x="161" y="207"/>
                      <a:pt x="207" y="161"/>
                      <a:pt x="207" y="103"/>
                    </a:cubicBezTo>
                    <a:cubicBezTo>
                      <a:pt x="207" y="46"/>
                      <a:pt x="161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rgbClr val="78A6B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6" name="Freeform 70"/>
              <p:cNvSpPr>
                <a:spLocks noEditPoints="1"/>
              </p:cNvSpPr>
              <p:nvPr/>
            </p:nvSpPr>
            <p:spPr bwMode="auto">
              <a:xfrm>
                <a:off x="6008688" y="3686176"/>
                <a:ext cx="531813" cy="531813"/>
              </a:xfrm>
              <a:custGeom>
                <a:avLst/>
                <a:gdLst>
                  <a:gd name="T0" fmla="*/ 164 w 186"/>
                  <a:gd name="T1" fmla="*/ 164 h 186"/>
                  <a:gd name="T2" fmla="*/ 164 w 186"/>
                  <a:gd name="T3" fmla="*/ 83 h 186"/>
                  <a:gd name="T4" fmla="*/ 81 w 186"/>
                  <a:gd name="T5" fmla="*/ 0 h 186"/>
                  <a:gd name="T6" fmla="*/ 0 w 186"/>
                  <a:gd name="T7" fmla="*/ 81 h 186"/>
                  <a:gd name="T8" fmla="*/ 82 w 186"/>
                  <a:gd name="T9" fmla="*/ 164 h 186"/>
                  <a:gd name="T10" fmla="*/ 164 w 186"/>
                  <a:gd name="T11" fmla="*/ 164 h 186"/>
                  <a:gd name="T12" fmla="*/ 109 w 186"/>
                  <a:gd name="T13" fmla="*/ 109 h 186"/>
                  <a:gd name="T14" fmla="*/ 142 w 186"/>
                  <a:gd name="T15" fmla="*/ 109 h 186"/>
                  <a:gd name="T16" fmla="*/ 142 w 186"/>
                  <a:gd name="T17" fmla="*/ 143 h 186"/>
                  <a:gd name="T18" fmla="*/ 109 w 186"/>
                  <a:gd name="T19" fmla="*/ 143 h 186"/>
                  <a:gd name="T20" fmla="*/ 109 w 186"/>
                  <a:gd name="T21" fmla="*/ 10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6">
                    <a:moveTo>
                      <a:pt x="164" y="164"/>
                    </a:moveTo>
                    <a:cubicBezTo>
                      <a:pt x="186" y="142"/>
                      <a:pt x="186" y="105"/>
                      <a:pt x="164" y="83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2" y="164"/>
                      <a:pt x="82" y="164"/>
                      <a:pt x="82" y="164"/>
                    </a:cubicBezTo>
                    <a:cubicBezTo>
                      <a:pt x="105" y="186"/>
                      <a:pt x="141" y="186"/>
                      <a:pt x="164" y="164"/>
                    </a:cubicBezTo>
                    <a:close/>
                    <a:moveTo>
                      <a:pt x="109" y="109"/>
                    </a:moveTo>
                    <a:cubicBezTo>
                      <a:pt x="118" y="100"/>
                      <a:pt x="133" y="100"/>
                      <a:pt x="142" y="109"/>
                    </a:cubicBezTo>
                    <a:cubicBezTo>
                      <a:pt x="152" y="118"/>
                      <a:pt x="152" y="133"/>
                      <a:pt x="142" y="143"/>
                    </a:cubicBezTo>
                    <a:cubicBezTo>
                      <a:pt x="133" y="152"/>
                      <a:pt x="118" y="152"/>
                      <a:pt x="109" y="143"/>
                    </a:cubicBezTo>
                    <a:cubicBezTo>
                      <a:pt x="99" y="133"/>
                      <a:pt x="99" y="118"/>
                      <a:pt x="10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rgbClr val="78A6B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37" name="组合 236"/>
            <p:cNvGrpSpPr>
              <a:grpSpLocks noChangeAspect="1"/>
            </p:cNvGrpSpPr>
            <p:nvPr/>
          </p:nvGrpSpPr>
          <p:grpSpPr>
            <a:xfrm>
              <a:off x="3706368" y="1913923"/>
              <a:ext cx="216000" cy="167043"/>
              <a:chOff x="3175" y="747713"/>
              <a:chExt cx="1751013" cy="1354138"/>
            </a:xfrm>
            <a:solidFill>
              <a:schemeClr val="bg1"/>
            </a:solidFill>
          </p:grpSpPr>
          <p:sp>
            <p:nvSpPr>
              <p:cNvPr id="238" name="Freeform 6"/>
              <p:cNvSpPr/>
              <p:nvPr/>
            </p:nvSpPr>
            <p:spPr bwMode="auto">
              <a:xfrm>
                <a:off x="3175" y="747713"/>
                <a:ext cx="1308100" cy="854075"/>
              </a:xfrm>
              <a:custGeom>
                <a:avLst/>
                <a:gdLst>
                  <a:gd name="T0" fmla="*/ 357 w 458"/>
                  <a:gd name="T1" fmla="*/ 8 h 299"/>
                  <a:gd name="T2" fmla="*/ 184 w 458"/>
                  <a:gd name="T3" fmla="*/ 54 h 299"/>
                  <a:gd name="T4" fmla="*/ 40 w 458"/>
                  <a:gd name="T5" fmla="*/ 161 h 299"/>
                  <a:gd name="T6" fmla="*/ 35 w 458"/>
                  <a:gd name="T7" fmla="*/ 277 h 299"/>
                  <a:gd name="T8" fmla="*/ 36 w 458"/>
                  <a:gd name="T9" fmla="*/ 279 h 299"/>
                  <a:gd name="T10" fmla="*/ 85 w 458"/>
                  <a:gd name="T11" fmla="*/ 288 h 299"/>
                  <a:gd name="T12" fmla="*/ 133 w 458"/>
                  <a:gd name="T13" fmla="*/ 256 h 299"/>
                  <a:gd name="T14" fmla="*/ 142 w 458"/>
                  <a:gd name="T15" fmla="*/ 207 h 299"/>
                  <a:gd name="T16" fmla="*/ 128 w 458"/>
                  <a:gd name="T17" fmla="*/ 195 h 299"/>
                  <a:gd name="T18" fmla="*/ 211 w 458"/>
                  <a:gd name="T19" fmla="*/ 112 h 299"/>
                  <a:gd name="T20" fmla="*/ 211 w 458"/>
                  <a:gd name="T21" fmla="*/ 112 h 299"/>
                  <a:gd name="T22" fmla="*/ 212 w 458"/>
                  <a:gd name="T23" fmla="*/ 112 h 299"/>
                  <a:gd name="T24" fmla="*/ 212 w 458"/>
                  <a:gd name="T25" fmla="*/ 112 h 299"/>
                  <a:gd name="T26" fmla="*/ 212 w 458"/>
                  <a:gd name="T27" fmla="*/ 112 h 299"/>
                  <a:gd name="T28" fmla="*/ 329 w 458"/>
                  <a:gd name="T29" fmla="*/ 97 h 299"/>
                  <a:gd name="T30" fmla="*/ 330 w 458"/>
                  <a:gd name="T31" fmla="*/ 116 h 299"/>
                  <a:gd name="T32" fmla="*/ 374 w 458"/>
                  <a:gd name="T33" fmla="*/ 139 h 299"/>
                  <a:gd name="T34" fmla="*/ 429 w 458"/>
                  <a:gd name="T35" fmla="*/ 121 h 299"/>
                  <a:gd name="T36" fmla="*/ 452 w 458"/>
                  <a:gd name="T37" fmla="*/ 77 h 299"/>
                  <a:gd name="T38" fmla="*/ 451 w 458"/>
                  <a:gd name="T39" fmla="*/ 75 h 299"/>
                  <a:gd name="T40" fmla="*/ 357 w 458"/>
                  <a:gd name="T41" fmla="*/ 8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8" h="299">
                    <a:moveTo>
                      <a:pt x="357" y="8"/>
                    </a:moveTo>
                    <a:cubicBezTo>
                      <a:pt x="288" y="0"/>
                      <a:pt x="191" y="50"/>
                      <a:pt x="184" y="54"/>
                    </a:cubicBezTo>
                    <a:cubicBezTo>
                      <a:pt x="176" y="58"/>
                      <a:pt x="77" y="103"/>
                      <a:pt x="40" y="161"/>
                    </a:cubicBezTo>
                    <a:cubicBezTo>
                      <a:pt x="0" y="225"/>
                      <a:pt x="34" y="276"/>
                      <a:pt x="35" y="277"/>
                    </a:cubicBezTo>
                    <a:cubicBezTo>
                      <a:pt x="35" y="278"/>
                      <a:pt x="36" y="278"/>
                      <a:pt x="36" y="279"/>
                    </a:cubicBezTo>
                    <a:cubicBezTo>
                      <a:pt x="47" y="295"/>
                      <a:pt x="69" y="299"/>
                      <a:pt x="85" y="288"/>
                    </a:cubicBezTo>
                    <a:cubicBezTo>
                      <a:pt x="133" y="256"/>
                      <a:pt x="133" y="256"/>
                      <a:pt x="133" y="256"/>
                    </a:cubicBezTo>
                    <a:cubicBezTo>
                      <a:pt x="149" y="245"/>
                      <a:pt x="153" y="223"/>
                      <a:pt x="142" y="207"/>
                    </a:cubicBezTo>
                    <a:cubicBezTo>
                      <a:pt x="138" y="201"/>
                      <a:pt x="133" y="197"/>
                      <a:pt x="128" y="195"/>
                    </a:cubicBezTo>
                    <a:cubicBezTo>
                      <a:pt x="111" y="157"/>
                      <a:pt x="200" y="117"/>
                      <a:pt x="211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2"/>
                      <a:pt x="211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12" y="112"/>
                      <a:pt x="212" y="112"/>
                      <a:pt x="212" y="112"/>
                    </a:cubicBezTo>
                    <a:cubicBezTo>
                      <a:pt x="223" y="106"/>
                      <a:pt x="310" y="61"/>
                      <a:pt x="329" y="97"/>
                    </a:cubicBezTo>
                    <a:cubicBezTo>
                      <a:pt x="328" y="103"/>
                      <a:pt x="328" y="109"/>
                      <a:pt x="330" y="116"/>
                    </a:cubicBezTo>
                    <a:cubicBezTo>
                      <a:pt x="335" y="134"/>
                      <a:pt x="355" y="145"/>
                      <a:pt x="374" y="139"/>
                    </a:cubicBezTo>
                    <a:cubicBezTo>
                      <a:pt x="429" y="121"/>
                      <a:pt x="429" y="121"/>
                      <a:pt x="429" y="121"/>
                    </a:cubicBezTo>
                    <a:cubicBezTo>
                      <a:pt x="447" y="116"/>
                      <a:pt x="458" y="96"/>
                      <a:pt x="452" y="77"/>
                    </a:cubicBezTo>
                    <a:cubicBezTo>
                      <a:pt x="452" y="76"/>
                      <a:pt x="451" y="76"/>
                      <a:pt x="451" y="75"/>
                    </a:cubicBezTo>
                    <a:cubicBezTo>
                      <a:pt x="451" y="74"/>
                      <a:pt x="432" y="15"/>
                      <a:pt x="35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9" name="Freeform 7"/>
              <p:cNvSpPr>
                <a:spLocks noEditPoints="1"/>
              </p:cNvSpPr>
              <p:nvPr/>
            </p:nvSpPr>
            <p:spPr bwMode="auto">
              <a:xfrm>
                <a:off x="180975" y="1273176"/>
                <a:ext cx="1270000" cy="828675"/>
              </a:xfrm>
              <a:custGeom>
                <a:avLst/>
                <a:gdLst>
                  <a:gd name="T0" fmla="*/ 442 w 445"/>
                  <a:gd name="T1" fmla="*/ 213 h 290"/>
                  <a:gd name="T2" fmla="*/ 313 w 445"/>
                  <a:gd name="T3" fmla="*/ 55 h 290"/>
                  <a:gd name="T4" fmla="*/ 313 w 445"/>
                  <a:gd name="T5" fmla="*/ 26 h 290"/>
                  <a:gd name="T6" fmla="*/ 262 w 445"/>
                  <a:gd name="T7" fmla="*/ 26 h 290"/>
                  <a:gd name="T8" fmla="*/ 183 w 445"/>
                  <a:gd name="T9" fmla="*/ 30 h 290"/>
                  <a:gd name="T10" fmla="*/ 157 w 445"/>
                  <a:gd name="T11" fmla="*/ 0 h 290"/>
                  <a:gd name="T12" fmla="*/ 132 w 445"/>
                  <a:gd name="T13" fmla="*/ 46 h 290"/>
                  <a:gd name="T14" fmla="*/ 132 w 445"/>
                  <a:gd name="T15" fmla="*/ 48 h 290"/>
                  <a:gd name="T16" fmla="*/ 132 w 445"/>
                  <a:gd name="T17" fmla="*/ 53 h 290"/>
                  <a:gd name="T18" fmla="*/ 3 w 445"/>
                  <a:gd name="T19" fmla="*/ 213 h 290"/>
                  <a:gd name="T20" fmla="*/ 0 w 445"/>
                  <a:gd name="T21" fmla="*/ 234 h 290"/>
                  <a:gd name="T22" fmla="*/ 0 w 445"/>
                  <a:gd name="T23" fmla="*/ 278 h 290"/>
                  <a:gd name="T24" fmla="*/ 433 w 445"/>
                  <a:gd name="T25" fmla="*/ 290 h 290"/>
                  <a:gd name="T26" fmla="*/ 445 w 445"/>
                  <a:gd name="T27" fmla="*/ 234 h 290"/>
                  <a:gd name="T28" fmla="*/ 445 w 445"/>
                  <a:gd name="T29" fmla="*/ 230 h 290"/>
                  <a:gd name="T30" fmla="*/ 175 w 445"/>
                  <a:gd name="T31" fmla="*/ 246 h 290"/>
                  <a:gd name="T32" fmla="*/ 146 w 445"/>
                  <a:gd name="T33" fmla="*/ 240 h 290"/>
                  <a:gd name="T34" fmla="*/ 153 w 445"/>
                  <a:gd name="T35" fmla="*/ 211 h 290"/>
                  <a:gd name="T36" fmla="*/ 181 w 445"/>
                  <a:gd name="T37" fmla="*/ 218 h 290"/>
                  <a:gd name="T38" fmla="*/ 181 w 445"/>
                  <a:gd name="T39" fmla="*/ 187 h 290"/>
                  <a:gd name="T40" fmla="*/ 153 w 445"/>
                  <a:gd name="T41" fmla="*/ 193 h 290"/>
                  <a:gd name="T42" fmla="*/ 146 w 445"/>
                  <a:gd name="T43" fmla="*/ 164 h 290"/>
                  <a:gd name="T44" fmla="*/ 175 w 445"/>
                  <a:gd name="T45" fmla="*/ 158 h 290"/>
                  <a:gd name="T46" fmla="*/ 181 w 445"/>
                  <a:gd name="T47" fmla="*/ 187 h 290"/>
                  <a:gd name="T48" fmla="*/ 175 w 445"/>
                  <a:gd name="T49" fmla="*/ 140 h 290"/>
                  <a:gd name="T50" fmla="*/ 146 w 445"/>
                  <a:gd name="T51" fmla="*/ 134 h 290"/>
                  <a:gd name="T52" fmla="*/ 153 w 445"/>
                  <a:gd name="T53" fmla="*/ 105 h 290"/>
                  <a:gd name="T54" fmla="*/ 181 w 445"/>
                  <a:gd name="T55" fmla="*/ 111 h 290"/>
                  <a:gd name="T56" fmla="*/ 240 w 445"/>
                  <a:gd name="T57" fmla="*/ 240 h 290"/>
                  <a:gd name="T58" fmla="*/ 211 w 445"/>
                  <a:gd name="T59" fmla="*/ 246 h 290"/>
                  <a:gd name="T60" fmla="*/ 205 w 445"/>
                  <a:gd name="T61" fmla="*/ 218 h 290"/>
                  <a:gd name="T62" fmla="*/ 234 w 445"/>
                  <a:gd name="T63" fmla="*/ 211 h 290"/>
                  <a:gd name="T64" fmla="*/ 240 w 445"/>
                  <a:gd name="T65" fmla="*/ 240 h 290"/>
                  <a:gd name="T66" fmla="*/ 234 w 445"/>
                  <a:gd name="T67" fmla="*/ 193 h 290"/>
                  <a:gd name="T68" fmla="*/ 205 w 445"/>
                  <a:gd name="T69" fmla="*/ 187 h 290"/>
                  <a:gd name="T70" fmla="*/ 211 w 445"/>
                  <a:gd name="T71" fmla="*/ 158 h 290"/>
                  <a:gd name="T72" fmla="*/ 240 w 445"/>
                  <a:gd name="T73" fmla="*/ 164 h 290"/>
                  <a:gd name="T74" fmla="*/ 240 w 445"/>
                  <a:gd name="T75" fmla="*/ 134 h 290"/>
                  <a:gd name="T76" fmla="*/ 211 w 445"/>
                  <a:gd name="T77" fmla="*/ 140 h 290"/>
                  <a:gd name="T78" fmla="*/ 205 w 445"/>
                  <a:gd name="T79" fmla="*/ 111 h 290"/>
                  <a:gd name="T80" fmla="*/ 234 w 445"/>
                  <a:gd name="T81" fmla="*/ 105 h 290"/>
                  <a:gd name="T82" fmla="*/ 240 w 445"/>
                  <a:gd name="T83" fmla="*/ 134 h 290"/>
                  <a:gd name="T84" fmla="*/ 292 w 445"/>
                  <a:gd name="T85" fmla="*/ 246 h 290"/>
                  <a:gd name="T86" fmla="*/ 263 w 445"/>
                  <a:gd name="T87" fmla="*/ 240 h 290"/>
                  <a:gd name="T88" fmla="*/ 269 w 445"/>
                  <a:gd name="T89" fmla="*/ 211 h 290"/>
                  <a:gd name="T90" fmla="*/ 298 w 445"/>
                  <a:gd name="T91" fmla="*/ 218 h 290"/>
                  <a:gd name="T92" fmla="*/ 298 w 445"/>
                  <a:gd name="T93" fmla="*/ 187 h 290"/>
                  <a:gd name="T94" fmla="*/ 269 w 445"/>
                  <a:gd name="T95" fmla="*/ 193 h 290"/>
                  <a:gd name="T96" fmla="*/ 263 w 445"/>
                  <a:gd name="T97" fmla="*/ 164 h 290"/>
                  <a:gd name="T98" fmla="*/ 292 w 445"/>
                  <a:gd name="T99" fmla="*/ 158 h 290"/>
                  <a:gd name="T100" fmla="*/ 298 w 445"/>
                  <a:gd name="T101" fmla="*/ 187 h 290"/>
                  <a:gd name="T102" fmla="*/ 292 w 445"/>
                  <a:gd name="T103" fmla="*/ 140 h 290"/>
                  <a:gd name="T104" fmla="*/ 263 w 445"/>
                  <a:gd name="T105" fmla="*/ 134 h 290"/>
                  <a:gd name="T106" fmla="*/ 269 w 445"/>
                  <a:gd name="T107" fmla="*/ 105 h 290"/>
                  <a:gd name="T108" fmla="*/ 298 w 445"/>
                  <a:gd name="T109" fmla="*/ 11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5" h="290">
                    <a:moveTo>
                      <a:pt x="445" y="230"/>
                    </a:moveTo>
                    <a:cubicBezTo>
                      <a:pt x="445" y="224"/>
                      <a:pt x="444" y="218"/>
                      <a:pt x="442" y="213"/>
                    </a:cubicBezTo>
                    <a:cubicBezTo>
                      <a:pt x="433" y="184"/>
                      <a:pt x="397" y="165"/>
                      <a:pt x="397" y="165"/>
                    </a:cubicBezTo>
                    <a:cubicBezTo>
                      <a:pt x="325" y="114"/>
                      <a:pt x="314" y="77"/>
                      <a:pt x="313" y="55"/>
                    </a:cubicBezTo>
                    <a:cubicBezTo>
                      <a:pt x="313" y="54"/>
                      <a:pt x="313" y="54"/>
                      <a:pt x="313" y="53"/>
                    </a:cubicBezTo>
                    <a:cubicBezTo>
                      <a:pt x="313" y="26"/>
                      <a:pt x="313" y="26"/>
                      <a:pt x="313" y="26"/>
                    </a:cubicBezTo>
                    <a:cubicBezTo>
                      <a:pt x="313" y="12"/>
                      <a:pt x="302" y="0"/>
                      <a:pt x="288" y="0"/>
                    </a:cubicBezTo>
                    <a:cubicBezTo>
                      <a:pt x="274" y="0"/>
                      <a:pt x="262" y="12"/>
                      <a:pt x="262" y="26"/>
                    </a:cubicBezTo>
                    <a:cubicBezTo>
                      <a:pt x="262" y="29"/>
                      <a:pt x="262" y="29"/>
                      <a:pt x="262" y="29"/>
                    </a:cubicBezTo>
                    <a:cubicBezTo>
                      <a:pt x="220" y="42"/>
                      <a:pt x="193" y="34"/>
                      <a:pt x="183" y="3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12"/>
                      <a:pt x="172" y="0"/>
                      <a:pt x="157" y="0"/>
                    </a:cubicBezTo>
                    <a:cubicBezTo>
                      <a:pt x="143" y="0"/>
                      <a:pt x="132" y="12"/>
                      <a:pt x="132" y="26"/>
                    </a:cubicBezTo>
                    <a:cubicBezTo>
                      <a:pt x="132" y="46"/>
                      <a:pt x="132" y="46"/>
                      <a:pt x="132" y="46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2" y="47"/>
                      <a:pt x="132" y="48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1" y="73"/>
                      <a:pt x="122" y="113"/>
                      <a:pt x="48" y="165"/>
                    </a:cubicBezTo>
                    <a:cubicBezTo>
                      <a:pt x="48" y="165"/>
                      <a:pt x="11" y="184"/>
                      <a:pt x="3" y="213"/>
                    </a:cubicBezTo>
                    <a:cubicBezTo>
                      <a:pt x="1" y="218"/>
                      <a:pt x="0" y="224"/>
                      <a:pt x="0" y="230"/>
                    </a:cubicBezTo>
                    <a:cubicBezTo>
                      <a:pt x="0" y="231"/>
                      <a:pt x="0" y="232"/>
                      <a:pt x="0" y="234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85"/>
                      <a:pt x="6" y="290"/>
                      <a:pt x="12" y="290"/>
                    </a:cubicBezTo>
                    <a:cubicBezTo>
                      <a:pt x="433" y="290"/>
                      <a:pt x="433" y="290"/>
                      <a:pt x="433" y="290"/>
                    </a:cubicBezTo>
                    <a:cubicBezTo>
                      <a:pt x="439" y="290"/>
                      <a:pt x="445" y="285"/>
                      <a:pt x="445" y="278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45" y="232"/>
                      <a:pt x="445" y="231"/>
                      <a:pt x="445" y="230"/>
                    </a:cubicBezTo>
                    <a:close/>
                    <a:moveTo>
                      <a:pt x="181" y="240"/>
                    </a:moveTo>
                    <a:cubicBezTo>
                      <a:pt x="181" y="244"/>
                      <a:pt x="179" y="246"/>
                      <a:pt x="175" y="246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49" y="246"/>
                      <a:pt x="146" y="244"/>
                      <a:pt x="146" y="240"/>
                    </a:cubicBezTo>
                    <a:cubicBezTo>
                      <a:pt x="146" y="218"/>
                      <a:pt x="146" y="218"/>
                      <a:pt x="146" y="218"/>
                    </a:cubicBezTo>
                    <a:cubicBezTo>
                      <a:pt x="146" y="214"/>
                      <a:pt x="149" y="211"/>
                      <a:pt x="153" y="211"/>
                    </a:cubicBezTo>
                    <a:cubicBezTo>
                      <a:pt x="175" y="211"/>
                      <a:pt x="175" y="211"/>
                      <a:pt x="175" y="211"/>
                    </a:cubicBezTo>
                    <a:cubicBezTo>
                      <a:pt x="179" y="211"/>
                      <a:pt x="181" y="214"/>
                      <a:pt x="181" y="218"/>
                    </a:cubicBezTo>
                    <a:lnTo>
                      <a:pt x="181" y="240"/>
                    </a:lnTo>
                    <a:close/>
                    <a:moveTo>
                      <a:pt x="181" y="187"/>
                    </a:moveTo>
                    <a:cubicBezTo>
                      <a:pt x="181" y="190"/>
                      <a:pt x="179" y="193"/>
                      <a:pt x="175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49" y="193"/>
                      <a:pt x="146" y="190"/>
                      <a:pt x="146" y="187"/>
                    </a:cubicBezTo>
                    <a:cubicBezTo>
                      <a:pt x="146" y="164"/>
                      <a:pt x="146" y="164"/>
                      <a:pt x="146" y="164"/>
                    </a:cubicBezTo>
                    <a:cubicBezTo>
                      <a:pt x="146" y="161"/>
                      <a:pt x="149" y="158"/>
                      <a:pt x="153" y="158"/>
                    </a:cubicBezTo>
                    <a:cubicBezTo>
                      <a:pt x="175" y="158"/>
                      <a:pt x="175" y="158"/>
                      <a:pt x="175" y="158"/>
                    </a:cubicBezTo>
                    <a:cubicBezTo>
                      <a:pt x="179" y="158"/>
                      <a:pt x="181" y="161"/>
                      <a:pt x="181" y="164"/>
                    </a:cubicBezTo>
                    <a:lnTo>
                      <a:pt x="181" y="187"/>
                    </a:lnTo>
                    <a:close/>
                    <a:moveTo>
                      <a:pt x="181" y="134"/>
                    </a:moveTo>
                    <a:cubicBezTo>
                      <a:pt x="181" y="137"/>
                      <a:pt x="179" y="140"/>
                      <a:pt x="175" y="140"/>
                    </a:cubicBezTo>
                    <a:cubicBezTo>
                      <a:pt x="153" y="140"/>
                      <a:pt x="153" y="140"/>
                      <a:pt x="153" y="140"/>
                    </a:cubicBezTo>
                    <a:cubicBezTo>
                      <a:pt x="149" y="140"/>
                      <a:pt x="146" y="137"/>
                      <a:pt x="146" y="134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08"/>
                      <a:pt x="149" y="105"/>
                      <a:pt x="153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9" y="105"/>
                      <a:pt x="181" y="108"/>
                      <a:pt x="181" y="111"/>
                    </a:cubicBezTo>
                    <a:lnTo>
                      <a:pt x="181" y="134"/>
                    </a:lnTo>
                    <a:close/>
                    <a:moveTo>
                      <a:pt x="240" y="240"/>
                    </a:moveTo>
                    <a:cubicBezTo>
                      <a:pt x="240" y="244"/>
                      <a:pt x="237" y="246"/>
                      <a:pt x="234" y="246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08" y="246"/>
                      <a:pt x="205" y="244"/>
                      <a:pt x="205" y="240"/>
                    </a:cubicBezTo>
                    <a:cubicBezTo>
                      <a:pt x="205" y="218"/>
                      <a:pt x="205" y="218"/>
                      <a:pt x="205" y="218"/>
                    </a:cubicBezTo>
                    <a:cubicBezTo>
                      <a:pt x="205" y="214"/>
                      <a:pt x="208" y="211"/>
                      <a:pt x="211" y="211"/>
                    </a:cubicBezTo>
                    <a:cubicBezTo>
                      <a:pt x="234" y="211"/>
                      <a:pt x="234" y="211"/>
                      <a:pt x="234" y="211"/>
                    </a:cubicBezTo>
                    <a:cubicBezTo>
                      <a:pt x="237" y="211"/>
                      <a:pt x="240" y="214"/>
                      <a:pt x="240" y="218"/>
                    </a:cubicBezTo>
                    <a:lnTo>
                      <a:pt x="240" y="240"/>
                    </a:lnTo>
                    <a:close/>
                    <a:moveTo>
                      <a:pt x="240" y="187"/>
                    </a:moveTo>
                    <a:cubicBezTo>
                      <a:pt x="240" y="190"/>
                      <a:pt x="237" y="193"/>
                      <a:pt x="234" y="193"/>
                    </a:cubicBezTo>
                    <a:cubicBezTo>
                      <a:pt x="211" y="193"/>
                      <a:pt x="211" y="193"/>
                      <a:pt x="211" y="193"/>
                    </a:cubicBezTo>
                    <a:cubicBezTo>
                      <a:pt x="208" y="193"/>
                      <a:pt x="205" y="190"/>
                      <a:pt x="205" y="187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61"/>
                      <a:pt x="208" y="158"/>
                      <a:pt x="211" y="158"/>
                    </a:cubicBezTo>
                    <a:cubicBezTo>
                      <a:pt x="234" y="158"/>
                      <a:pt x="234" y="158"/>
                      <a:pt x="234" y="158"/>
                    </a:cubicBezTo>
                    <a:cubicBezTo>
                      <a:pt x="237" y="158"/>
                      <a:pt x="240" y="161"/>
                      <a:pt x="240" y="164"/>
                    </a:cubicBezTo>
                    <a:lnTo>
                      <a:pt x="240" y="187"/>
                    </a:lnTo>
                    <a:close/>
                    <a:moveTo>
                      <a:pt x="240" y="134"/>
                    </a:moveTo>
                    <a:cubicBezTo>
                      <a:pt x="240" y="137"/>
                      <a:pt x="237" y="140"/>
                      <a:pt x="234" y="140"/>
                    </a:cubicBezTo>
                    <a:cubicBezTo>
                      <a:pt x="211" y="140"/>
                      <a:pt x="211" y="140"/>
                      <a:pt x="211" y="140"/>
                    </a:cubicBezTo>
                    <a:cubicBezTo>
                      <a:pt x="208" y="140"/>
                      <a:pt x="205" y="137"/>
                      <a:pt x="205" y="134"/>
                    </a:cubicBezTo>
                    <a:cubicBezTo>
                      <a:pt x="205" y="111"/>
                      <a:pt x="205" y="111"/>
                      <a:pt x="205" y="111"/>
                    </a:cubicBezTo>
                    <a:cubicBezTo>
                      <a:pt x="205" y="108"/>
                      <a:pt x="208" y="105"/>
                      <a:pt x="211" y="105"/>
                    </a:cubicBezTo>
                    <a:cubicBezTo>
                      <a:pt x="234" y="105"/>
                      <a:pt x="234" y="105"/>
                      <a:pt x="234" y="105"/>
                    </a:cubicBezTo>
                    <a:cubicBezTo>
                      <a:pt x="237" y="105"/>
                      <a:pt x="240" y="108"/>
                      <a:pt x="240" y="111"/>
                    </a:cubicBezTo>
                    <a:lnTo>
                      <a:pt x="240" y="134"/>
                    </a:lnTo>
                    <a:close/>
                    <a:moveTo>
                      <a:pt x="298" y="240"/>
                    </a:moveTo>
                    <a:cubicBezTo>
                      <a:pt x="298" y="244"/>
                      <a:pt x="296" y="246"/>
                      <a:pt x="292" y="246"/>
                    </a:cubicBezTo>
                    <a:cubicBezTo>
                      <a:pt x="269" y="246"/>
                      <a:pt x="269" y="246"/>
                      <a:pt x="269" y="246"/>
                    </a:cubicBezTo>
                    <a:cubicBezTo>
                      <a:pt x="266" y="246"/>
                      <a:pt x="263" y="244"/>
                      <a:pt x="263" y="240"/>
                    </a:cubicBezTo>
                    <a:cubicBezTo>
                      <a:pt x="263" y="218"/>
                      <a:pt x="263" y="218"/>
                      <a:pt x="263" y="218"/>
                    </a:cubicBezTo>
                    <a:cubicBezTo>
                      <a:pt x="263" y="214"/>
                      <a:pt x="266" y="211"/>
                      <a:pt x="269" y="211"/>
                    </a:cubicBezTo>
                    <a:cubicBezTo>
                      <a:pt x="292" y="211"/>
                      <a:pt x="292" y="211"/>
                      <a:pt x="292" y="211"/>
                    </a:cubicBezTo>
                    <a:cubicBezTo>
                      <a:pt x="296" y="211"/>
                      <a:pt x="298" y="214"/>
                      <a:pt x="298" y="218"/>
                    </a:cubicBezTo>
                    <a:lnTo>
                      <a:pt x="298" y="240"/>
                    </a:lnTo>
                    <a:close/>
                    <a:moveTo>
                      <a:pt x="298" y="187"/>
                    </a:moveTo>
                    <a:cubicBezTo>
                      <a:pt x="298" y="190"/>
                      <a:pt x="296" y="193"/>
                      <a:pt x="292" y="193"/>
                    </a:cubicBezTo>
                    <a:cubicBezTo>
                      <a:pt x="269" y="193"/>
                      <a:pt x="269" y="193"/>
                      <a:pt x="269" y="193"/>
                    </a:cubicBezTo>
                    <a:cubicBezTo>
                      <a:pt x="266" y="193"/>
                      <a:pt x="263" y="190"/>
                      <a:pt x="263" y="187"/>
                    </a:cubicBezTo>
                    <a:cubicBezTo>
                      <a:pt x="263" y="164"/>
                      <a:pt x="263" y="164"/>
                      <a:pt x="263" y="164"/>
                    </a:cubicBezTo>
                    <a:cubicBezTo>
                      <a:pt x="263" y="161"/>
                      <a:pt x="266" y="158"/>
                      <a:pt x="269" y="158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6" y="158"/>
                      <a:pt x="298" y="161"/>
                      <a:pt x="298" y="164"/>
                    </a:cubicBezTo>
                    <a:lnTo>
                      <a:pt x="298" y="187"/>
                    </a:lnTo>
                    <a:close/>
                    <a:moveTo>
                      <a:pt x="298" y="134"/>
                    </a:moveTo>
                    <a:cubicBezTo>
                      <a:pt x="298" y="137"/>
                      <a:pt x="296" y="140"/>
                      <a:pt x="292" y="140"/>
                    </a:cubicBezTo>
                    <a:cubicBezTo>
                      <a:pt x="269" y="140"/>
                      <a:pt x="269" y="140"/>
                      <a:pt x="269" y="140"/>
                    </a:cubicBezTo>
                    <a:cubicBezTo>
                      <a:pt x="266" y="140"/>
                      <a:pt x="263" y="137"/>
                      <a:pt x="263" y="134"/>
                    </a:cubicBezTo>
                    <a:cubicBezTo>
                      <a:pt x="263" y="111"/>
                      <a:pt x="263" y="111"/>
                      <a:pt x="263" y="111"/>
                    </a:cubicBezTo>
                    <a:cubicBezTo>
                      <a:pt x="263" y="108"/>
                      <a:pt x="266" y="105"/>
                      <a:pt x="269" y="105"/>
                    </a:cubicBezTo>
                    <a:cubicBezTo>
                      <a:pt x="292" y="105"/>
                      <a:pt x="292" y="105"/>
                      <a:pt x="292" y="105"/>
                    </a:cubicBezTo>
                    <a:cubicBezTo>
                      <a:pt x="296" y="105"/>
                      <a:pt x="298" y="108"/>
                      <a:pt x="298" y="111"/>
                    </a:cubicBezTo>
                    <a:lnTo>
                      <a:pt x="29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0" name="Freeform 8"/>
              <p:cNvSpPr/>
              <p:nvPr/>
            </p:nvSpPr>
            <p:spPr bwMode="auto">
              <a:xfrm>
                <a:off x="1165225" y="1162051"/>
                <a:ext cx="157163" cy="150813"/>
              </a:xfrm>
              <a:custGeom>
                <a:avLst/>
                <a:gdLst>
                  <a:gd name="T0" fmla="*/ 31 w 99"/>
                  <a:gd name="T1" fmla="*/ 95 h 95"/>
                  <a:gd name="T2" fmla="*/ 0 w 99"/>
                  <a:gd name="T3" fmla="*/ 0 h 95"/>
                  <a:gd name="T4" fmla="*/ 99 w 99"/>
                  <a:gd name="T5" fmla="*/ 39 h 95"/>
                  <a:gd name="T6" fmla="*/ 31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31" y="95"/>
                    </a:moveTo>
                    <a:lnTo>
                      <a:pt x="0" y="0"/>
                    </a:lnTo>
                    <a:lnTo>
                      <a:pt x="99" y="39"/>
                    </a:lnTo>
                    <a:lnTo>
                      <a:pt x="31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Freeform 9"/>
              <p:cNvSpPr>
                <a:spLocks noEditPoints="1"/>
              </p:cNvSpPr>
              <p:nvPr/>
            </p:nvSpPr>
            <p:spPr bwMode="auto">
              <a:xfrm>
                <a:off x="1162050" y="1155701"/>
                <a:ext cx="592138" cy="409575"/>
              </a:xfrm>
              <a:custGeom>
                <a:avLst/>
                <a:gdLst>
                  <a:gd name="T0" fmla="*/ 104 w 207"/>
                  <a:gd name="T1" fmla="*/ 0 h 143"/>
                  <a:gd name="T2" fmla="*/ 0 w 207"/>
                  <a:gd name="T3" fmla="*/ 71 h 143"/>
                  <a:gd name="T4" fmla="*/ 104 w 207"/>
                  <a:gd name="T5" fmla="*/ 143 h 143"/>
                  <a:gd name="T6" fmla="*/ 207 w 207"/>
                  <a:gd name="T7" fmla="*/ 71 h 143"/>
                  <a:gd name="T8" fmla="*/ 104 w 207"/>
                  <a:gd name="T9" fmla="*/ 0 h 143"/>
                  <a:gd name="T10" fmla="*/ 54 w 207"/>
                  <a:gd name="T11" fmla="*/ 85 h 143"/>
                  <a:gd name="T12" fmla="*/ 40 w 207"/>
                  <a:gd name="T13" fmla="*/ 71 h 143"/>
                  <a:gd name="T14" fmla="*/ 54 w 207"/>
                  <a:gd name="T15" fmla="*/ 57 h 143"/>
                  <a:gd name="T16" fmla="*/ 68 w 207"/>
                  <a:gd name="T17" fmla="*/ 71 h 143"/>
                  <a:gd name="T18" fmla="*/ 54 w 207"/>
                  <a:gd name="T19" fmla="*/ 85 h 143"/>
                  <a:gd name="T20" fmla="*/ 104 w 207"/>
                  <a:gd name="T21" fmla="*/ 85 h 143"/>
                  <a:gd name="T22" fmla="*/ 90 w 207"/>
                  <a:gd name="T23" fmla="*/ 71 h 143"/>
                  <a:gd name="T24" fmla="*/ 104 w 207"/>
                  <a:gd name="T25" fmla="*/ 57 h 143"/>
                  <a:gd name="T26" fmla="*/ 118 w 207"/>
                  <a:gd name="T27" fmla="*/ 71 h 143"/>
                  <a:gd name="T28" fmla="*/ 104 w 207"/>
                  <a:gd name="T29" fmla="*/ 85 h 143"/>
                  <a:gd name="T30" fmla="*/ 154 w 207"/>
                  <a:gd name="T31" fmla="*/ 85 h 143"/>
                  <a:gd name="T32" fmla="*/ 140 w 207"/>
                  <a:gd name="T33" fmla="*/ 71 h 143"/>
                  <a:gd name="T34" fmla="*/ 154 w 207"/>
                  <a:gd name="T35" fmla="*/ 57 h 143"/>
                  <a:gd name="T36" fmla="*/ 168 w 207"/>
                  <a:gd name="T37" fmla="*/ 71 h 143"/>
                  <a:gd name="T38" fmla="*/ 154 w 207"/>
                  <a:gd name="T39" fmla="*/ 8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143">
                    <a:moveTo>
                      <a:pt x="104" y="0"/>
                    </a:moveTo>
                    <a:cubicBezTo>
                      <a:pt x="47" y="0"/>
                      <a:pt x="0" y="32"/>
                      <a:pt x="0" y="71"/>
                    </a:cubicBezTo>
                    <a:cubicBezTo>
                      <a:pt x="0" y="111"/>
                      <a:pt x="47" y="143"/>
                      <a:pt x="104" y="143"/>
                    </a:cubicBezTo>
                    <a:cubicBezTo>
                      <a:pt x="161" y="143"/>
                      <a:pt x="207" y="111"/>
                      <a:pt x="207" y="71"/>
                    </a:cubicBezTo>
                    <a:cubicBezTo>
                      <a:pt x="207" y="32"/>
                      <a:pt x="161" y="0"/>
                      <a:pt x="104" y="0"/>
                    </a:cubicBezTo>
                    <a:close/>
                    <a:moveTo>
                      <a:pt x="54" y="85"/>
                    </a:moveTo>
                    <a:cubicBezTo>
                      <a:pt x="46" y="85"/>
                      <a:pt x="40" y="79"/>
                      <a:pt x="40" y="71"/>
                    </a:cubicBezTo>
                    <a:cubicBezTo>
                      <a:pt x="40" y="64"/>
                      <a:pt x="46" y="57"/>
                      <a:pt x="54" y="57"/>
                    </a:cubicBezTo>
                    <a:cubicBezTo>
                      <a:pt x="62" y="57"/>
                      <a:pt x="68" y="64"/>
                      <a:pt x="68" y="71"/>
                    </a:cubicBezTo>
                    <a:cubicBezTo>
                      <a:pt x="68" y="79"/>
                      <a:pt x="62" y="85"/>
                      <a:pt x="54" y="85"/>
                    </a:cubicBezTo>
                    <a:close/>
                    <a:moveTo>
                      <a:pt x="104" y="85"/>
                    </a:moveTo>
                    <a:cubicBezTo>
                      <a:pt x="96" y="85"/>
                      <a:pt x="90" y="79"/>
                      <a:pt x="90" y="71"/>
                    </a:cubicBezTo>
                    <a:cubicBezTo>
                      <a:pt x="90" y="64"/>
                      <a:pt x="96" y="57"/>
                      <a:pt x="104" y="57"/>
                    </a:cubicBezTo>
                    <a:cubicBezTo>
                      <a:pt x="112" y="57"/>
                      <a:pt x="118" y="64"/>
                      <a:pt x="118" y="71"/>
                    </a:cubicBezTo>
                    <a:cubicBezTo>
                      <a:pt x="118" y="79"/>
                      <a:pt x="112" y="85"/>
                      <a:pt x="104" y="85"/>
                    </a:cubicBezTo>
                    <a:close/>
                    <a:moveTo>
                      <a:pt x="154" y="85"/>
                    </a:moveTo>
                    <a:cubicBezTo>
                      <a:pt x="146" y="85"/>
                      <a:pt x="140" y="79"/>
                      <a:pt x="140" y="71"/>
                    </a:cubicBezTo>
                    <a:cubicBezTo>
                      <a:pt x="140" y="64"/>
                      <a:pt x="146" y="57"/>
                      <a:pt x="154" y="57"/>
                    </a:cubicBezTo>
                    <a:cubicBezTo>
                      <a:pt x="162" y="57"/>
                      <a:pt x="168" y="64"/>
                      <a:pt x="168" y="71"/>
                    </a:cubicBezTo>
                    <a:cubicBezTo>
                      <a:pt x="168" y="79"/>
                      <a:pt x="162" y="85"/>
                      <a:pt x="1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2" name="组合 241"/>
            <p:cNvGrpSpPr>
              <a:grpSpLocks noChangeAspect="1"/>
            </p:cNvGrpSpPr>
            <p:nvPr/>
          </p:nvGrpSpPr>
          <p:grpSpPr>
            <a:xfrm>
              <a:off x="5112045" y="2114125"/>
              <a:ext cx="216000" cy="242768"/>
              <a:chOff x="279401" y="2698750"/>
              <a:chExt cx="1473200" cy="1655763"/>
            </a:xfrm>
            <a:solidFill>
              <a:schemeClr val="bg1"/>
            </a:solidFill>
          </p:grpSpPr>
          <p:sp>
            <p:nvSpPr>
              <p:cNvPr id="243" name="Freeform 45"/>
              <p:cNvSpPr>
                <a:spLocks noEditPoints="1"/>
              </p:cNvSpPr>
              <p:nvPr/>
            </p:nvSpPr>
            <p:spPr bwMode="auto">
              <a:xfrm>
                <a:off x="279401" y="2884488"/>
                <a:ext cx="1473200" cy="1470025"/>
              </a:xfrm>
              <a:custGeom>
                <a:avLst/>
                <a:gdLst>
                  <a:gd name="T0" fmla="*/ 250 w 501"/>
                  <a:gd name="T1" fmla="*/ 0 h 501"/>
                  <a:gd name="T2" fmla="*/ 0 w 501"/>
                  <a:gd name="T3" fmla="*/ 251 h 501"/>
                  <a:gd name="T4" fmla="*/ 250 w 501"/>
                  <a:gd name="T5" fmla="*/ 501 h 501"/>
                  <a:gd name="T6" fmla="*/ 501 w 501"/>
                  <a:gd name="T7" fmla="*/ 251 h 501"/>
                  <a:gd name="T8" fmla="*/ 250 w 501"/>
                  <a:gd name="T9" fmla="*/ 0 h 501"/>
                  <a:gd name="T10" fmla="*/ 455 w 501"/>
                  <a:gd name="T11" fmla="*/ 267 h 501"/>
                  <a:gd name="T12" fmla="*/ 446 w 501"/>
                  <a:gd name="T13" fmla="*/ 267 h 501"/>
                  <a:gd name="T14" fmla="*/ 389 w 501"/>
                  <a:gd name="T15" fmla="*/ 390 h 501"/>
                  <a:gd name="T16" fmla="*/ 267 w 501"/>
                  <a:gd name="T17" fmla="*/ 447 h 501"/>
                  <a:gd name="T18" fmla="*/ 267 w 501"/>
                  <a:gd name="T19" fmla="*/ 455 h 501"/>
                  <a:gd name="T20" fmla="*/ 250 w 501"/>
                  <a:gd name="T21" fmla="*/ 471 h 501"/>
                  <a:gd name="T22" fmla="*/ 234 w 501"/>
                  <a:gd name="T23" fmla="*/ 455 h 501"/>
                  <a:gd name="T24" fmla="*/ 234 w 501"/>
                  <a:gd name="T25" fmla="*/ 447 h 501"/>
                  <a:gd name="T26" fmla="*/ 111 w 501"/>
                  <a:gd name="T27" fmla="*/ 390 h 501"/>
                  <a:gd name="T28" fmla="*/ 54 w 501"/>
                  <a:gd name="T29" fmla="*/ 267 h 501"/>
                  <a:gd name="T30" fmla="*/ 46 w 501"/>
                  <a:gd name="T31" fmla="*/ 267 h 501"/>
                  <a:gd name="T32" fmla="*/ 30 w 501"/>
                  <a:gd name="T33" fmla="*/ 251 h 501"/>
                  <a:gd name="T34" fmla="*/ 46 w 501"/>
                  <a:gd name="T35" fmla="*/ 234 h 501"/>
                  <a:gd name="T36" fmla="*/ 54 w 501"/>
                  <a:gd name="T37" fmla="*/ 234 h 501"/>
                  <a:gd name="T38" fmla="*/ 111 w 501"/>
                  <a:gd name="T39" fmla="*/ 111 h 501"/>
                  <a:gd name="T40" fmla="*/ 234 w 501"/>
                  <a:gd name="T41" fmla="*/ 54 h 501"/>
                  <a:gd name="T42" fmla="*/ 234 w 501"/>
                  <a:gd name="T43" fmla="*/ 46 h 501"/>
                  <a:gd name="T44" fmla="*/ 250 w 501"/>
                  <a:gd name="T45" fmla="*/ 30 h 501"/>
                  <a:gd name="T46" fmla="*/ 267 w 501"/>
                  <a:gd name="T47" fmla="*/ 46 h 501"/>
                  <a:gd name="T48" fmla="*/ 267 w 501"/>
                  <a:gd name="T49" fmla="*/ 54 h 501"/>
                  <a:gd name="T50" fmla="*/ 389 w 501"/>
                  <a:gd name="T51" fmla="*/ 111 h 501"/>
                  <a:gd name="T52" fmla="*/ 446 w 501"/>
                  <a:gd name="T53" fmla="*/ 234 h 501"/>
                  <a:gd name="T54" fmla="*/ 455 w 501"/>
                  <a:gd name="T55" fmla="*/ 234 h 501"/>
                  <a:gd name="T56" fmla="*/ 471 w 501"/>
                  <a:gd name="T57" fmla="*/ 251 h 501"/>
                  <a:gd name="T58" fmla="*/ 455 w 501"/>
                  <a:gd name="T59" fmla="*/ 26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1" h="50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  <a:cubicBezTo>
                      <a:pt x="0" y="389"/>
                      <a:pt x="112" y="501"/>
                      <a:pt x="250" y="501"/>
                    </a:cubicBezTo>
                    <a:cubicBezTo>
                      <a:pt x="389" y="501"/>
                      <a:pt x="501" y="389"/>
                      <a:pt x="501" y="251"/>
                    </a:cubicBezTo>
                    <a:cubicBezTo>
                      <a:pt x="501" y="112"/>
                      <a:pt x="389" y="0"/>
                      <a:pt x="250" y="0"/>
                    </a:cubicBezTo>
                    <a:close/>
                    <a:moveTo>
                      <a:pt x="455" y="267"/>
                    </a:moveTo>
                    <a:cubicBezTo>
                      <a:pt x="446" y="267"/>
                      <a:pt x="446" y="267"/>
                      <a:pt x="446" y="267"/>
                    </a:cubicBezTo>
                    <a:cubicBezTo>
                      <a:pt x="442" y="315"/>
                      <a:pt x="421" y="358"/>
                      <a:pt x="389" y="390"/>
                    </a:cubicBezTo>
                    <a:cubicBezTo>
                      <a:pt x="357" y="422"/>
                      <a:pt x="315" y="443"/>
                      <a:pt x="267" y="447"/>
                    </a:cubicBezTo>
                    <a:cubicBezTo>
                      <a:pt x="267" y="455"/>
                      <a:pt x="267" y="455"/>
                      <a:pt x="267" y="455"/>
                    </a:cubicBezTo>
                    <a:cubicBezTo>
                      <a:pt x="267" y="464"/>
                      <a:pt x="259" y="471"/>
                      <a:pt x="250" y="471"/>
                    </a:cubicBezTo>
                    <a:cubicBezTo>
                      <a:pt x="241" y="471"/>
                      <a:pt x="234" y="464"/>
                      <a:pt x="234" y="455"/>
                    </a:cubicBezTo>
                    <a:cubicBezTo>
                      <a:pt x="234" y="447"/>
                      <a:pt x="234" y="447"/>
                      <a:pt x="234" y="447"/>
                    </a:cubicBezTo>
                    <a:cubicBezTo>
                      <a:pt x="186" y="443"/>
                      <a:pt x="143" y="422"/>
                      <a:pt x="111" y="390"/>
                    </a:cubicBezTo>
                    <a:cubicBezTo>
                      <a:pt x="79" y="358"/>
                      <a:pt x="58" y="315"/>
                      <a:pt x="54" y="267"/>
                    </a:cubicBezTo>
                    <a:cubicBezTo>
                      <a:pt x="46" y="267"/>
                      <a:pt x="46" y="267"/>
                      <a:pt x="46" y="267"/>
                    </a:cubicBezTo>
                    <a:cubicBezTo>
                      <a:pt x="37" y="267"/>
                      <a:pt x="30" y="260"/>
                      <a:pt x="30" y="251"/>
                    </a:cubicBezTo>
                    <a:cubicBezTo>
                      <a:pt x="30" y="241"/>
                      <a:pt x="37" y="234"/>
                      <a:pt x="46" y="234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8" y="186"/>
                      <a:pt x="79" y="143"/>
                      <a:pt x="111" y="111"/>
                    </a:cubicBezTo>
                    <a:cubicBezTo>
                      <a:pt x="143" y="79"/>
                      <a:pt x="186" y="58"/>
                      <a:pt x="234" y="54"/>
                    </a:cubicBezTo>
                    <a:cubicBezTo>
                      <a:pt x="234" y="46"/>
                      <a:pt x="234" y="46"/>
                      <a:pt x="234" y="46"/>
                    </a:cubicBezTo>
                    <a:cubicBezTo>
                      <a:pt x="234" y="37"/>
                      <a:pt x="241" y="30"/>
                      <a:pt x="250" y="30"/>
                    </a:cubicBezTo>
                    <a:cubicBezTo>
                      <a:pt x="259" y="30"/>
                      <a:pt x="267" y="37"/>
                      <a:pt x="267" y="46"/>
                    </a:cubicBezTo>
                    <a:cubicBezTo>
                      <a:pt x="267" y="54"/>
                      <a:pt x="267" y="54"/>
                      <a:pt x="267" y="54"/>
                    </a:cubicBezTo>
                    <a:cubicBezTo>
                      <a:pt x="315" y="58"/>
                      <a:pt x="357" y="79"/>
                      <a:pt x="389" y="111"/>
                    </a:cubicBezTo>
                    <a:cubicBezTo>
                      <a:pt x="421" y="143"/>
                      <a:pt x="442" y="186"/>
                      <a:pt x="446" y="234"/>
                    </a:cubicBezTo>
                    <a:cubicBezTo>
                      <a:pt x="455" y="234"/>
                      <a:pt x="455" y="234"/>
                      <a:pt x="455" y="234"/>
                    </a:cubicBezTo>
                    <a:cubicBezTo>
                      <a:pt x="464" y="234"/>
                      <a:pt x="471" y="241"/>
                      <a:pt x="471" y="251"/>
                    </a:cubicBezTo>
                    <a:cubicBezTo>
                      <a:pt x="471" y="260"/>
                      <a:pt x="464" y="267"/>
                      <a:pt x="455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4" name="Freeform 46"/>
              <p:cNvSpPr/>
              <p:nvPr/>
            </p:nvSpPr>
            <p:spPr bwMode="auto">
              <a:xfrm>
                <a:off x="966788" y="3043238"/>
                <a:ext cx="96838" cy="117475"/>
              </a:xfrm>
              <a:custGeom>
                <a:avLst/>
                <a:gdLst>
                  <a:gd name="T0" fmla="*/ 16 w 33"/>
                  <a:gd name="T1" fmla="*/ 40 h 40"/>
                  <a:gd name="T2" fmla="*/ 33 w 33"/>
                  <a:gd name="T3" fmla="*/ 24 h 40"/>
                  <a:gd name="T4" fmla="*/ 33 w 33"/>
                  <a:gd name="T5" fmla="*/ 0 h 40"/>
                  <a:gd name="T6" fmla="*/ 16 w 33"/>
                  <a:gd name="T7" fmla="*/ 0 h 40"/>
                  <a:gd name="T8" fmla="*/ 0 w 33"/>
                  <a:gd name="T9" fmla="*/ 0 h 40"/>
                  <a:gd name="T10" fmla="*/ 0 w 33"/>
                  <a:gd name="T11" fmla="*/ 24 h 40"/>
                  <a:gd name="T12" fmla="*/ 16 w 3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40"/>
                    </a:moveTo>
                    <a:cubicBezTo>
                      <a:pt x="25" y="40"/>
                      <a:pt x="33" y="33"/>
                      <a:pt x="33" y="2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0"/>
                      <a:pt x="22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5" name="Freeform 47"/>
              <p:cNvSpPr/>
              <p:nvPr/>
            </p:nvSpPr>
            <p:spPr bwMode="auto">
              <a:xfrm>
                <a:off x="966788" y="4079875"/>
                <a:ext cx="96838" cy="115888"/>
              </a:xfrm>
              <a:custGeom>
                <a:avLst/>
                <a:gdLst>
                  <a:gd name="T0" fmla="*/ 16 w 33"/>
                  <a:gd name="T1" fmla="*/ 0 h 40"/>
                  <a:gd name="T2" fmla="*/ 0 w 33"/>
                  <a:gd name="T3" fmla="*/ 17 h 40"/>
                  <a:gd name="T4" fmla="*/ 0 w 33"/>
                  <a:gd name="T5" fmla="*/ 40 h 40"/>
                  <a:gd name="T6" fmla="*/ 16 w 33"/>
                  <a:gd name="T7" fmla="*/ 40 h 40"/>
                  <a:gd name="T8" fmla="*/ 33 w 33"/>
                  <a:gd name="T9" fmla="*/ 40 h 40"/>
                  <a:gd name="T10" fmla="*/ 33 w 33"/>
                  <a:gd name="T11" fmla="*/ 17 h 40"/>
                  <a:gd name="T12" fmla="*/ 16 w 33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0">
                    <a:moveTo>
                      <a:pt x="16" y="0"/>
                    </a:moveTo>
                    <a:cubicBezTo>
                      <a:pt x="7" y="0"/>
                      <a:pt x="0" y="7"/>
                      <a:pt x="0" y="1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0"/>
                      <a:pt x="11" y="40"/>
                      <a:pt x="16" y="40"/>
                    </a:cubicBezTo>
                    <a:cubicBezTo>
                      <a:pt x="22" y="40"/>
                      <a:pt x="27" y="40"/>
                      <a:pt x="33" y="4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6" name="Freeform 48"/>
              <p:cNvSpPr/>
              <p:nvPr/>
            </p:nvSpPr>
            <p:spPr bwMode="auto">
              <a:xfrm>
                <a:off x="434976" y="3571875"/>
                <a:ext cx="120650" cy="96838"/>
              </a:xfrm>
              <a:custGeom>
                <a:avLst/>
                <a:gdLst>
                  <a:gd name="T0" fmla="*/ 41 w 41"/>
                  <a:gd name="T1" fmla="*/ 17 h 33"/>
                  <a:gd name="T2" fmla="*/ 24 w 41"/>
                  <a:gd name="T3" fmla="*/ 0 h 33"/>
                  <a:gd name="T4" fmla="*/ 1 w 41"/>
                  <a:gd name="T5" fmla="*/ 0 h 33"/>
                  <a:gd name="T6" fmla="*/ 0 w 41"/>
                  <a:gd name="T7" fmla="*/ 17 h 33"/>
                  <a:gd name="T8" fmla="*/ 1 w 41"/>
                  <a:gd name="T9" fmla="*/ 33 h 33"/>
                  <a:gd name="T10" fmla="*/ 24 w 41"/>
                  <a:gd name="T11" fmla="*/ 33 h 33"/>
                  <a:gd name="T12" fmla="*/ 41 w 41"/>
                  <a:gd name="T13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1" y="17"/>
                    </a:moveTo>
                    <a:cubicBezTo>
                      <a:pt x="41" y="7"/>
                      <a:pt x="33" y="0"/>
                      <a:pt x="2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0" y="11"/>
                      <a:pt x="0" y="17"/>
                    </a:cubicBezTo>
                    <a:cubicBezTo>
                      <a:pt x="0" y="22"/>
                      <a:pt x="1" y="28"/>
                      <a:pt x="1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33" y="33"/>
                      <a:pt x="41" y="26"/>
                      <a:pt x="4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7" name="Freeform 49"/>
              <p:cNvSpPr/>
              <p:nvPr/>
            </p:nvSpPr>
            <p:spPr bwMode="auto">
              <a:xfrm>
                <a:off x="1474788" y="3571875"/>
                <a:ext cx="119063" cy="96838"/>
              </a:xfrm>
              <a:custGeom>
                <a:avLst/>
                <a:gdLst>
                  <a:gd name="T0" fmla="*/ 39 w 40"/>
                  <a:gd name="T1" fmla="*/ 0 h 33"/>
                  <a:gd name="T2" fmla="*/ 16 w 40"/>
                  <a:gd name="T3" fmla="*/ 0 h 33"/>
                  <a:gd name="T4" fmla="*/ 0 w 40"/>
                  <a:gd name="T5" fmla="*/ 17 h 33"/>
                  <a:gd name="T6" fmla="*/ 16 w 40"/>
                  <a:gd name="T7" fmla="*/ 33 h 33"/>
                  <a:gd name="T8" fmla="*/ 39 w 40"/>
                  <a:gd name="T9" fmla="*/ 33 h 33"/>
                  <a:gd name="T10" fmla="*/ 40 w 40"/>
                  <a:gd name="T11" fmla="*/ 17 h 33"/>
                  <a:gd name="T12" fmla="*/ 39 w 4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3">
                    <a:moveTo>
                      <a:pt x="3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7"/>
                    </a:cubicBezTo>
                    <a:cubicBezTo>
                      <a:pt x="0" y="26"/>
                      <a:pt x="7" y="33"/>
                      <a:pt x="16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40" y="28"/>
                      <a:pt x="40" y="22"/>
                      <a:pt x="40" y="17"/>
                    </a:cubicBezTo>
                    <a:cubicBezTo>
                      <a:pt x="40" y="11"/>
                      <a:pt x="40" y="6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8" name="Oval 50"/>
              <p:cNvSpPr>
                <a:spLocks noChangeArrowheads="1"/>
              </p:cNvSpPr>
              <p:nvPr/>
            </p:nvSpPr>
            <p:spPr bwMode="auto">
              <a:xfrm>
                <a:off x="925513" y="3532188"/>
                <a:ext cx="176213" cy="174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9" name="Freeform 51"/>
              <p:cNvSpPr>
                <a:spLocks noEditPoints="1"/>
              </p:cNvSpPr>
              <p:nvPr/>
            </p:nvSpPr>
            <p:spPr bwMode="auto">
              <a:xfrm>
                <a:off x="652463" y="3254375"/>
                <a:ext cx="723900" cy="730250"/>
              </a:xfrm>
              <a:custGeom>
                <a:avLst/>
                <a:gdLst>
                  <a:gd name="T0" fmla="*/ 106 w 246"/>
                  <a:gd name="T1" fmla="*/ 86 h 249"/>
                  <a:gd name="T2" fmla="*/ 109 w 246"/>
                  <a:gd name="T3" fmla="*/ 89 h 249"/>
                  <a:gd name="T4" fmla="*/ 123 w 246"/>
                  <a:gd name="T5" fmla="*/ 86 h 249"/>
                  <a:gd name="T6" fmla="*/ 162 w 246"/>
                  <a:gd name="T7" fmla="*/ 125 h 249"/>
                  <a:gd name="T8" fmla="*/ 159 w 246"/>
                  <a:gd name="T9" fmla="*/ 139 h 249"/>
                  <a:gd name="T10" fmla="*/ 162 w 246"/>
                  <a:gd name="T11" fmla="*/ 142 h 249"/>
                  <a:gd name="T12" fmla="*/ 246 w 246"/>
                  <a:gd name="T13" fmla="*/ 0 h 249"/>
                  <a:gd name="T14" fmla="*/ 106 w 246"/>
                  <a:gd name="T15" fmla="*/ 86 h 249"/>
                  <a:gd name="T16" fmla="*/ 123 w 246"/>
                  <a:gd name="T17" fmla="*/ 163 h 249"/>
                  <a:gd name="T18" fmla="*/ 84 w 246"/>
                  <a:gd name="T19" fmla="*/ 125 h 249"/>
                  <a:gd name="T20" fmla="*/ 87 w 246"/>
                  <a:gd name="T21" fmla="*/ 110 h 249"/>
                  <a:gd name="T22" fmla="*/ 85 w 246"/>
                  <a:gd name="T23" fmla="*/ 107 h 249"/>
                  <a:gd name="T24" fmla="*/ 0 w 246"/>
                  <a:gd name="T25" fmla="*/ 249 h 249"/>
                  <a:gd name="T26" fmla="*/ 140 w 246"/>
                  <a:gd name="T27" fmla="*/ 163 h 249"/>
                  <a:gd name="T28" fmla="*/ 138 w 246"/>
                  <a:gd name="T29" fmla="*/ 160 h 249"/>
                  <a:gd name="T30" fmla="*/ 123 w 246"/>
                  <a:gd name="T31" fmla="*/ 16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6" h="249">
                    <a:moveTo>
                      <a:pt x="106" y="86"/>
                    </a:moveTo>
                    <a:cubicBezTo>
                      <a:pt x="109" y="89"/>
                      <a:pt x="109" y="89"/>
                      <a:pt x="109" y="89"/>
                    </a:cubicBezTo>
                    <a:cubicBezTo>
                      <a:pt x="113" y="87"/>
                      <a:pt x="118" y="86"/>
                      <a:pt x="123" y="86"/>
                    </a:cubicBezTo>
                    <a:cubicBezTo>
                      <a:pt x="145" y="86"/>
                      <a:pt x="162" y="103"/>
                      <a:pt x="162" y="125"/>
                    </a:cubicBezTo>
                    <a:cubicBezTo>
                      <a:pt x="162" y="130"/>
                      <a:pt x="161" y="135"/>
                      <a:pt x="159" y="139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246" y="0"/>
                      <a:pt x="246" y="0"/>
                      <a:pt x="246" y="0"/>
                    </a:cubicBezTo>
                    <a:lnTo>
                      <a:pt x="106" y="86"/>
                    </a:lnTo>
                    <a:close/>
                    <a:moveTo>
                      <a:pt x="123" y="163"/>
                    </a:moveTo>
                    <a:cubicBezTo>
                      <a:pt x="102" y="163"/>
                      <a:pt x="84" y="146"/>
                      <a:pt x="84" y="125"/>
                    </a:cubicBezTo>
                    <a:cubicBezTo>
                      <a:pt x="84" y="119"/>
                      <a:pt x="86" y="114"/>
                      <a:pt x="87" y="110"/>
                    </a:cubicBezTo>
                    <a:cubicBezTo>
                      <a:pt x="85" y="107"/>
                      <a:pt x="85" y="107"/>
                      <a:pt x="85" y="10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40" y="163"/>
                      <a:pt x="140" y="163"/>
                      <a:pt x="140" y="163"/>
                    </a:cubicBezTo>
                    <a:cubicBezTo>
                      <a:pt x="138" y="160"/>
                      <a:pt x="138" y="160"/>
                      <a:pt x="138" y="160"/>
                    </a:cubicBezTo>
                    <a:cubicBezTo>
                      <a:pt x="133" y="162"/>
                      <a:pt x="128" y="163"/>
                      <a:pt x="123" y="1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0" name="Freeform 52"/>
              <p:cNvSpPr/>
              <p:nvPr/>
            </p:nvSpPr>
            <p:spPr bwMode="auto">
              <a:xfrm>
                <a:off x="935038" y="2698750"/>
                <a:ext cx="158750" cy="158750"/>
              </a:xfrm>
              <a:custGeom>
                <a:avLst/>
                <a:gdLst>
                  <a:gd name="T0" fmla="*/ 27 w 54"/>
                  <a:gd name="T1" fmla="*/ 0 h 54"/>
                  <a:gd name="T2" fmla="*/ 0 w 54"/>
                  <a:gd name="T3" fmla="*/ 27 h 54"/>
                  <a:gd name="T4" fmla="*/ 0 w 54"/>
                  <a:gd name="T5" fmla="*/ 54 h 54"/>
                  <a:gd name="T6" fmla="*/ 29 w 54"/>
                  <a:gd name="T7" fmla="*/ 52 h 54"/>
                  <a:gd name="T8" fmla="*/ 29 w 54"/>
                  <a:gd name="T9" fmla="*/ 52 h 54"/>
                  <a:gd name="T10" fmla="*/ 54 w 54"/>
                  <a:gd name="T11" fmla="*/ 53 h 54"/>
                  <a:gd name="T12" fmla="*/ 54 w 54"/>
                  <a:gd name="T13" fmla="*/ 27 h 54"/>
                  <a:gd name="T14" fmla="*/ 27 w 54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0" y="53"/>
                      <a:pt x="1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8" y="52"/>
                      <a:pt x="46" y="52"/>
                      <a:pt x="54" y="53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1" name="Text Box 10"/>
          <p:cNvSpPr txBox="1">
            <a:spLocks noChangeArrowheads="1"/>
          </p:cNvSpPr>
          <p:nvPr/>
        </p:nvSpPr>
        <p:spPr bwMode="auto">
          <a:xfrm>
            <a:off x="768033" y="1963420"/>
            <a:ext cx="160655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defTabSz="108775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添加您的标题</a:t>
            </a:r>
          </a:p>
          <a:p>
            <a:pPr lvl="0" algn="just" defTabSz="1087755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52" name="Text Box 10"/>
          <p:cNvSpPr txBox="1">
            <a:spLocks noChangeArrowheads="1"/>
          </p:cNvSpPr>
          <p:nvPr/>
        </p:nvSpPr>
        <p:spPr bwMode="auto">
          <a:xfrm>
            <a:off x="768033" y="3458845"/>
            <a:ext cx="160655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defTabSz="108775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添加您的标题</a:t>
            </a:r>
          </a:p>
          <a:p>
            <a:pPr lvl="0" algn="just" defTabSz="1087755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53" name="组合 252"/>
          <p:cNvGrpSpPr>
            <a:grpSpLocks noChangeAspect="1"/>
          </p:cNvGrpSpPr>
          <p:nvPr/>
        </p:nvGrpSpPr>
        <p:grpSpPr>
          <a:xfrm>
            <a:off x="2500422" y="1983944"/>
            <a:ext cx="269999" cy="250553"/>
            <a:chOff x="5278438" y="2973388"/>
            <a:chExt cx="1344613" cy="1247775"/>
          </a:xfrm>
          <a:solidFill>
            <a:srgbClr val="F39554"/>
          </a:solidFill>
        </p:grpSpPr>
        <p:sp>
          <p:nvSpPr>
            <p:cNvPr id="254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Freeform 68"/>
            <p:cNvSpPr/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" name="Freeform 69"/>
            <p:cNvSpPr/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78A6B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8" name="Freeform 61"/>
          <p:cNvSpPr>
            <a:spLocks noChangeAspect="1"/>
          </p:cNvSpPr>
          <p:nvPr/>
        </p:nvSpPr>
        <p:spPr bwMode="auto">
          <a:xfrm>
            <a:off x="2500630" y="3511868"/>
            <a:ext cx="269875" cy="280988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rgbClr val="E25A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9" name="Text Box 10"/>
          <p:cNvSpPr txBox="1">
            <a:spLocks noChangeArrowheads="1"/>
          </p:cNvSpPr>
          <p:nvPr/>
        </p:nvSpPr>
        <p:spPr bwMode="auto">
          <a:xfrm>
            <a:off x="7009130" y="1977708"/>
            <a:ext cx="1604963" cy="1087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defTabSz="108775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添加您的标题</a:t>
            </a:r>
          </a:p>
          <a:p>
            <a:pPr lvl="0" algn="just" defTabSz="1087755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60" name="Text Box 10"/>
          <p:cNvSpPr txBox="1">
            <a:spLocks noChangeArrowheads="1"/>
          </p:cNvSpPr>
          <p:nvPr/>
        </p:nvSpPr>
        <p:spPr bwMode="auto">
          <a:xfrm>
            <a:off x="7009130" y="3471545"/>
            <a:ext cx="1604963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defTabSz="1087755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添加您的标题</a:t>
            </a:r>
          </a:p>
          <a:p>
            <a:pPr lvl="0" algn="just" defTabSz="1087755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61" name="组合 260"/>
          <p:cNvGrpSpPr>
            <a:grpSpLocks noChangeAspect="1"/>
          </p:cNvGrpSpPr>
          <p:nvPr/>
        </p:nvGrpSpPr>
        <p:grpSpPr>
          <a:xfrm>
            <a:off x="6627127" y="1983960"/>
            <a:ext cx="270000" cy="303459"/>
            <a:chOff x="279401" y="2698750"/>
            <a:chExt cx="1473200" cy="1655763"/>
          </a:xfrm>
          <a:solidFill>
            <a:srgbClr val="E15C32"/>
          </a:solidFill>
        </p:grpSpPr>
        <p:sp>
          <p:nvSpPr>
            <p:cNvPr id="262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70" name="Group 24"/>
          <p:cNvGrpSpPr>
            <a:grpSpLocks noChangeAspect="1"/>
          </p:cNvGrpSpPr>
          <p:nvPr/>
        </p:nvGrpSpPr>
        <p:grpSpPr>
          <a:xfrm>
            <a:off x="6627127" y="3485855"/>
            <a:ext cx="270000" cy="304537"/>
            <a:chOff x="5513440" y="1766202"/>
            <a:chExt cx="429274" cy="484183"/>
          </a:xfrm>
          <a:solidFill>
            <a:srgbClr val="E34444"/>
          </a:solidFill>
        </p:grpSpPr>
        <p:sp>
          <p:nvSpPr>
            <p:cNvPr id="271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3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7179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274" name="组合 273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275" name="等腰三角形 274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6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259" grpId="0"/>
      <p:bldP spid="2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7175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2063750" y="1638300"/>
            <a:ext cx="52387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900"/>
              </a:lnSpc>
              <a:defRPr/>
            </a:pP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3437255" y="798195"/>
            <a:ext cx="248031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685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noProof="0" dirty="0" smtClean="0">
                <a:ln>
                  <a:noFill/>
                </a:ln>
                <a:solidFill>
                  <a:srgbClr val="35214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rPr>
              <a:t>请在此输入您的标题</a:t>
            </a:r>
            <a:endParaRPr lang="en-US" altLang="en-US" sz="2000" b="1" noProof="0" dirty="0" smtClean="0">
              <a:ln>
                <a:noFill/>
              </a:ln>
              <a:solidFill>
                <a:srgbClr val="35214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pitchFamily="34" charset="0"/>
              <a:sym typeface="+mn-ea"/>
            </a:endParaRPr>
          </a:p>
        </p:txBody>
      </p:sp>
      <p:sp>
        <p:nvSpPr>
          <p:cNvPr id="36" name="文本框 66"/>
          <p:cNvSpPr txBox="1">
            <a:spLocks noChangeArrowheads="1"/>
          </p:cNvSpPr>
          <p:nvPr/>
        </p:nvSpPr>
        <p:spPr bwMode="auto">
          <a:xfrm>
            <a:off x="3378200" y="1131888"/>
            <a:ext cx="2555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PLEASE ADD YOUR TITLE HERE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37" name="任意多边形 36"/>
          <p:cNvSpPr/>
          <p:nvPr/>
        </p:nvSpPr>
        <p:spPr bwMode="auto">
          <a:xfrm>
            <a:off x="4525963" y="1538288"/>
            <a:ext cx="287337" cy="0"/>
          </a:xfrm>
          <a:custGeom>
            <a:avLst/>
            <a:gdLst>
              <a:gd name="connsiteX0" fmla="*/ 0 w 504825"/>
              <a:gd name="connsiteY0" fmla="*/ 0 h 0"/>
              <a:gd name="connsiteX1" fmla="*/ 504825 w 504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" y="2571750"/>
            <a:ext cx="9132570" cy="2572385"/>
          </a:xfrm>
          <a:prstGeom prst="rect">
            <a:avLst/>
          </a:prstGeom>
          <a:solidFill>
            <a:srgbClr val="35254A">
              <a:alpha val="52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819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4708287" y="1237510"/>
            <a:ext cx="514350" cy="514350"/>
          </a:xfrm>
          <a:prstGeom prst="ellipse">
            <a:avLst/>
          </a:prstGeom>
          <a:solidFill>
            <a:srgbClr val="FA9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4805918" y="1373241"/>
            <a:ext cx="319088" cy="241697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08287" y="2137622"/>
            <a:ext cx="514350" cy="514350"/>
          </a:xfrm>
          <a:prstGeom prst="ellipse">
            <a:avLst/>
          </a:prstGeom>
          <a:solidFill>
            <a:srgbClr val="F87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4805918" y="2276925"/>
            <a:ext cx="314325" cy="235744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09478" y="2868666"/>
            <a:ext cx="514350" cy="514350"/>
          </a:xfrm>
          <a:prstGeom prst="ellipse">
            <a:avLst/>
          </a:prstGeom>
          <a:solidFill>
            <a:srgbClr val="E35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709478" y="3724725"/>
            <a:ext cx="514350" cy="514350"/>
          </a:xfrm>
          <a:prstGeom prst="ellipse">
            <a:avLst/>
          </a:prstGeom>
          <a:solidFill>
            <a:srgbClr val="DE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KSO_Shape"/>
          <p:cNvSpPr/>
          <p:nvPr/>
        </p:nvSpPr>
        <p:spPr>
          <a:xfrm>
            <a:off x="4814253" y="2941294"/>
            <a:ext cx="304800" cy="369094"/>
          </a:xfrm>
          <a:custGeom>
            <a:avLst/>
            <a:gdLst/>
            <a:ahLst/>
            <a:cxnLst>
              <a:cxn ang="0">
                <a:pos x="2029" y="22968"/>
              </a:cxn>
              <a:cxn ang="0">
                <a:pos x="9794" y="26436"/>
              </a:cxn>
              <a:cxn ang="0">
                <a:pos x="17470" y="23146"/>
              </a:cxn>
              <a:cxn ang="0">
                <a:pos x="18617" y="23679"/>
              </a:cxn>
              <a:cxn ang="0">
                <a:pos x="9794" y="27769"/>
              </a:cxn>
              <a:cxn ang="0">
                <a:pos x="794" y="23502"/>
              </a:cxn>
              <a:cxn ang="0">
                <a:pos x="2029" y="22968"/>
              </a:cxn>
              <a:cxn ang="0">
                <a:pos x="20470" y="14700"/>
              </a:cxn>
              <a:cxn ang="0">
                <a:pos x="22764" y="17545"/>
              </a:cxn>
              <a:cxn ang="0">
                <a:pos x="19852" y="20479"/>
              </a:cxn>
              <a:cxn ang="0">
                <a:pos x="18794" y="20301"/>
              </a:cxn>
              <a:cxn ang="0">
                <a:pos x="19499" y="19145"/>
              </a:cxn>
              <a:cxn ang="0">
                <a:pos x="19852" y="19234"/>
              </a:cxn>
              <a:cxn ang="0">
                <a:pos x="21441" y="17545"/>
              </a:cxn>
              <a:cxn ang="0">
                <a:pos x="20382" y="16033"/>
              </a:cxn>
              <a:cxn ang="0">
                <a:pos x="20470" y="14700"/>
              </a:cxn>
              <a:cxn ang="0">
                <a:pos x="19323" y="12744"/>
              </a:cxn>
              <a:cxn ang="0">
                <a:pos x="19499" y="14522"/>
              </a:cxn>
              <a:cxn ang="0">
                <a:pos x="9794" y="24302"/>
              </a:cxn>
              <a:cxn ang="0">
                <a:pos x="0" y="14522"/>
              </a:cxn>
              <a:cxn ang="0">
                <a:pos x="177" y="12921"/>
              </a:cxn>
              <a:cxn ang="0">
                <a:pos x="9794" y="17989"/>
              </a:cxn>
              <a:cxn ang="0">
                <a:pos x="19323" y="12921"/>
              </a:cxn>
              <a:cxn ang="0">
                <a:pos x="19323" y="12744"/>
              </a:cxn>
              <a:cxn ang="0">
                <a:pos x="9794" y="8831"/>
              </a:cxn>
              <a:cxn ang="0">
                <a:pos x="18264" y="12921"/>
              </a:cxn>
              <a:cxn ang="0">
                <a:pos x="18176" y="13544"/>
              </a:cxn>
              <a:cxn ang="0">
                <a:pos x="9794" y="10698"/>
              </a:cxn>
              <a:cxn ang="0">
                <a:pos x="1324" y="13544"/>
              </a:cxn>
              <a:cxn ang="0">
                <a:pos x="1236" y="12921"/>
              </a:cxn>
              <a:cxn ang="0">
                <a:pos x="9794" y="8831"/>
              </a:cxn>
              <a:cxn ang="0">
                <a:pos x="12786" y="1473"/>
              </a:cxn>
              <a:cxn ang="0">
                <a:pos x="13029" y="8836"/>
              </a:cxn>
              <a:cxn ang="0">
                <a:pos x="12786" y="1473"/>
              </a:cxn>
              <a:cxn ang="0">
                <a:pos x="6468" y="982"/>
              </a:cxn>
              <a:cxn ang="0">
                <a:pos x="6711" y="8345"/>
              </a:cxn>
              <a:cxn ang="0">
                <a:pos x="6468" y="982"/>
              </a:cxn>
              <a:cxn ang="0">
                <a:pos x="9627" y="0"/>
              </a:cxn>
              <a:cxn ang="0">
                <a:pos x="9870" y="7363"/>
              </a:cxn>
              <a:cxn ang="0">
                <a:pos x="9627" y="0"/>
              </a:cxn>
            </a:cxnLst>
            <a:rect l="0" t="0" r="0" b="0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6" name="KSO_Shape"/>
          <p:cNvSpPr/>
          <p:nvPr/>
        </p:nvSpPr>
        <p:spPr>
          <a:xfrm>
            <a:off x="4801156" y="3862838"/>
            <a:ext cx="330994" cy="238125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矩形 11"/>
          <p:cNvSpPr/>
          <p:nvPr/>
        </p:nvSpPr>
        <p:spPr>
          <a:xfrm>
            <a:off x="5266531" y="1399831"/>
            <a:ext cx="2915841" cy="502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8" name="矩形 12"/>
          <p:cNvSpPr/>
          <p:nvPr/>
        </p:nvSpPr>
        <p:spPr>
          <a:xfrm>
            <a:off x="5278596" y="1197029"/>
            <a:ext cx="1725930" cy="3117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1350" dirty="0">
                <a:solidFill>
                  <a:srgbClr val="FA9A60"/>
                </a:solidFill>
                <a:latin typeface="Arial" panose="020B0604020202020204" pitchFamily="34" charset="0"/>
                <a:ea typeface="微软雅黑" panose="020B0503020204020204" charset="-122"/>
              </a:rPr>
              <a:t>请在此输入您的标题</a:t>
            </a:r>
          </a:p>
        </p:txBody>
      </p:sp>
      <p:sp>
        <p:nvSpPr>
          <p:cNvPr id="32" name="矩形 13"/>
          <p:cNvSpPr/>
          <p:nvPr/>
        </p:nvSpPr>
        <p:spPr>
          <a:xfrm>
            <a:off x="5278438" y="2242794"/>
            <a:ext cx="2917031" cy="502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3" name="矩形 14"/>
          <p:cNvSpPr/>
          <p:nvPr/>
        </p:nvSpPr>
        <p:spPr>
          <a:xfrm>
            <a:off x="5290503" y="2039991"/>
            <a:ext cx="1725930" cy="3117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1350" dirty="0">
                <a:solidFill>
                  <a:srgbClr val="F27C3E"/>
                </a:solidFill>
                <a:latin typeface="Arial" panose="020B0604020202020204" pitchFamily="34" charset="0"/>
                <a:ea typeface="微软雅黑" panose="020B0503020204020204" charset="-122"/>
              </a:rPr>
              <a:t>请在此输入您的标题</a:t>
            </a:r>
          </a:p>
        </p:txBody>
      </p:sp>
      <p:sp>
        <p:nvSpPr>
          <p:cNvPr id="34" name="矩形 15"/>
          <p:cNvSpPr/>
          <p:nvPr/>
        </p:nvSpPr>
        <p:spPr>
          <a:xfrm>
            <a:off x="5266531" y="3011938"/>
            <a:ext cx="2915841" cy="502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5" name="矩形 16"/>
          <p:cNvSpPr/>
          <p:nvPr/>
        </p:nvSpPr>
        <p:spPr>
          <a:xfrm>
            <a:off x="5278596" y="2809135"/>
            <a:ext cx="1725930" cy="3117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1350" dirty="0">
                <a:solidFill>
                  <a:srgbClr val="E55B2C"/>
                </a:solidFill>
                <a:latin typeface="Arial" panose="020B0604020202020204" pitchFamily="34" charset="0"/>
                <a:ea typeface="微软雅黑" panose="020B0503020204020204" charset="-122"/>
              </a:rPr>
              <a:t>请在此输入您的标题</a:t>
            </a:r>
          </a:p>
        </p:txBody>
      </p:sp>
      <p:sp>
        <p:nvSpPr>
          <p:cNvPr id="36" name="矩形 17"/>
          <p:cNvSpPr/>
          <p:nvPr/>
        </p:nvSpPr>
        <p:spPr>
          <a:xfrm>
            <a:off x="5278438" y="3862917"/>
            <a:ext cx="2917031" cy="502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eaLnBrk="1" hangingPunct="1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7" name="矩形 18"/>
          <p:cNvSpPr/>
          <p:nvPr/>
        </p:nvSpPr>
        <p:spPr>
          <a:xfrm>
            <a:off x="5290503" y="3655669"/>
            <a:ext cx="1725930" cy="3117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 eaLnBrk="1" hangingPunct="1"/>
            <a:r>
              <a:rPr lang="en-US" altLang="zh-CN" sz="1350" dirty="0">
                <a:solidFill>
                  <a:srgbClr val="DE454E"/>
                </a:solidFill>
                <a:latin typeface="Arial" panose="020B0604020202020204" pitchFamily="34" charset="0"/>
                <a:ea typeface="微软雅黑" panose="020B0503020204020204" charset="-122"/>
              </a:rPr>
              <a:t>请在此输入您的标题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752794" y="3152618"/>
            <a:ext cx="1521825" cy="1105269"/>
            <a:chOff x="7743826" y="2522538"/>
            <a:chExt cx="236538" cy="217488"/>
          </a:xfrm>
          <a:solidFill>
            <a:srgbClr val="352149"/>
          </a:solidFill>
        </p:grpSpPr>
        <p:sp>
          <p:nvSpPr>
            <p:cNvPr id="71" name="Freeform 132"/>
            <p:cNvSpPr/>
            <p:nvPr/>
          </p:nvSpPr>
          <p:spPr bwMode="auto">
            <a:xfrm>
              <a:off x="7743826" y="2522538"/>
              <a:ext cx="117475" cy="82550"/>
            </a:xfrm>
            <a:custGeom>
              <a:avLst/>
              <a:gdLst>
                <a:gd name="T0" fmla="*/ 44 w 74"/>
                <a:gd name="T1" fmla="*/ 0 h 52"/>
                <a:gd name="T2" fmla="*/ 0 w 74"/>
                <a:gd name="T3" fmla="*/ 27 h 52"/>
                <a:gd name="T4" fmla="*/ 30 w 74"/>
                <a:gd name="T5" fmla="*/ 52 h 52"/>
                <a:gd name="T6" fmla="*/ 74 w 74"/>
                <a:gd name="T7" fmla="*/ 25 h 52"/>
                <a:gd name="T8" fmla="*/ 44 w 7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2">
                  <a:moveTo>
                    <a:pt x="44" y="0"/>
                  </a:moveTo>
                  <a:lnTo>
                    <a:pt x="0" y="27"/>
                  </a:lnTo>
                  <a:lnTo>
                    <a:pt x="30" y="52"/>
                  </a:lnTo>
                  <a:lnTo>
                    <a:pt x="74" y="25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33"/>
            <p:cNvSpPr/>
            <p:nvPr/>
          </p:nvSpPr>
          <p:spPr bwMode="auto">
            <a:xfrm>
              <a:off x="7743826" y="2605088"/>
              <a:ext cx="117475" cy="84138"/>
            </a:xfrm>
            <a:custGeom>
              <a:avLst/>
              <a:gdLst>
                <a:gd name="T0" fmla="*/ 44 w 74"/>
                <a:gd name="T1" fmla="*/ 53 h 53"/>
                <a:gd name="T2" fmla="*/ 74 w 74"/>
                <a:gd name="T3" fmla="*/ 27 h 53"/>
                <a:gd name="T4" fmla="*/ 30 w 74"/>
                <a:gd name="T5" fmla="*/ 0 h 53"/>
                <a:gd name="T6" fmla="*/ 0 w 74"/>
                <a:gd name="T7" fmla="*/ 24 h 53"/>
                <a:gd name="T8" fmla="*/ 44 w 7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3">
                  <a:moveTo>
                    <a:pt x="44" y="53"/>
                  </a:moveTo>
                  <a:lnTo>
                    <a:pt x="74" y="27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44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34"/>
            <p:cNvSpPr/>
            <p:nvPr/>
          </p:nvSpPr>
          <p:spPr bwMode="auto">
            <a:xfrm>
              <a:off x="7861301" y="2605088"/>
              <a:ext cx="119063" cy="84138"/>
            </a:xfrm>
            <a:custGeom>
              <a:avLst/>
              <a:gdLst>
                <a:gd name="T0" fmla="*/ 31 w 75"/>
                <a:gd name="T1" fmla="*/ 53 h 53"/>
                <a:gd name="T2" fmla="*/ 75 w 75"/>
                <a:gd name="T3" fmla="*/ 24 h 53"/>
                <a:gd name="T4" fmla="*/ 44 w 75"/>
                <a:gd name="T5" fmla="*/ 0 h 53"/>
                <a:gd name="T6" fmla="*/ 0 w 75"/>
                <a:gd name="T7" fmla="*/ 27 h 53"/>
                <a:gd name="T8" fmla="*/ 31 w 7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3">
                  <a:moveTo>
                    <a:pt x="31" y="53"/>
                  </a:moveTo>
                  <a:lnTo>
                    <a:pt x="75" y="24"/>
                  </a:lnTo>
                  <a:lnTo>
                    <a:pt x="44" y="0"/>
                  </a:lnTo>
                  <a:lnTo>
                    <a:pt x="0" y="27"/>
                  </a:lnTo>
                  <a:lnTo>
                    <a:pt x="3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35"/>
            <p:cNvSpPr/>
            <p:nvPr/>
          </p:nvSpPr>
          <p:spPr bwMode="auto">
            <a:xfrm>
              <a:off x="7861301" y="2522538"/>
              <a:ext cx="119063" cy="82550"/>
            </a:xfrm>
            <a:custGeom>
              <a:avLst/>
              <a:gdLst>
                <a:gd name="T0" fmla="*/ 75 w 75"/>
                <a:gd name="T1" fmla="*/ 27 h 52"/>
                <a:gd name="T2" fmla="*/ 31 w 75"/>
                <a:gd name="T3" fmla="*/ 0 h 52"/>
                <a:gd name="T4" fmla="*/ 0 w 75"/>
                <a:gd name="T5" fmla="*/ 25 h 52"/>
                <a:gd name="T6" fmla="*/ 44 w 75"/>
                <a:gd name="T7" fmla="*/ 52 h 52"/>
                <a:gd name="T8" fmla="*/ 75 w 75"/>
                <a:gd name="T9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2">
                  <a:moveTo>
                    <a:pt x="75" y="27"/>
                  </a:moveTo>
                  <a:lnTo>
                    <a:pt x="31" y="0"/>
                  </a:lnTo>
                  <a:lnTo>
                    <a:pt x="0" y="25"/>
                  </a:lnTo>
                  <a:lnTo>
                    <a:pt x="44" y="52"/>
                  </a:lnTo>
                  <a:lnTo>
                    <a:pt x="7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36"/>
            <p:cNvSpPr/>
            <p:nvPr/>
          </p:nvSpPr>
          <p:spPr bwMode="auto">
            <a:xfrm>
              <a:off x="7791451" y="2655888"/>
              <a:ext cx="139700" cy="84138"/>
            </a:xfrm>
            <a:custGeom>
              <a:avLst/>
              <a:gdLst>
                <a:gd name="T0" fmla="*/ 44 w 88"/>
                <a:gd name="T1" fmla="*/ 0 h 53"/>
                <a:gd name="T2" fmla="*/ 14 w 88"/>
                <a:gd name="T3" fmla="*/ 26 h 53"/>
                <a:gd name="T4" fmla="*/ 0 w 88"/>
                <a:gd name="T5" fmla="*/ 17 h 53"/>
                <a:gd name="T6" fmla="*/ 0 w 88"/>
                <a:gd name="T7" fmla="*/ 27 h 53"/>
                <a:gd name="T8" fmla="*/ 44 w 88"/>
                <a:gd name="T9" fmla="*/ 53 h 53"/>
                <a:gd name="T10" fmla="*/ 88 w 88"/>
                <a:gd name="T11" fmla="*/ 27 h 53"/>
                <a:gd name="T12" fmla="*/ 88 w 88"/>
                <a:gd name="T13" fmla="*/ 17 h 53"/>
                <a:gd name="T14" fmla="*/ 75 w 88"/>
                <a:gd name="T15" fmla="*/ 26 h 53"/>
                <a:gd name="T16" fmla="*/ 44 w 88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3">
                  <a:moveTo>
                    <a:pt x="44" y="0"/>
                  </a:moveTo>
                  <a:lnTo>
                    <a:pt x="14" y="26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4" y="53"/>
                  </a:lnTo>
                  <a:lnTo>
                    <a:pt x="88" y="27"/>
                  </a:lnTo>
                  <a:lnTo>
                    <a:pt x="88" y="17"/>
                  </a:lnTo>
                  <a:lnTo>
                    <a:pt x="75" y="26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6" name="Oval 14"/>
          <p:cNvSpPr/>
          <p:nvPr/>
        </p:nvSpPr>
        <p:spPr>
          <a:xfrm>
            <a:off x="2701449" y="1545881"/>
            <a:ext cx="300038" cy="300038"/>
          </a:xfrm>
          <a:prstGeom prst="ellipse">
            <a:avLst/>
          </a:prstGeom>
          <a:solidFill>
            <a:srgbClr val="FDCB8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87" name="Freeform 15"/>
          <p:cNvSpPr/>
          <p:nvPr/>
        </p:nvSpPr>
        <p:spPr>
          <a:xfrm>
            <a:off x="2777649" y="1825679"/>
            <a:ext cx="77391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65" h="60">
                <a:moveTo>
                  <a:pt x="0" y="0"/>
                </a:moveTo>
                <a:lnTo>
                  <a:pt x="5" y="60"/>
                </a:lnTo>
                <a:lnTo>
                  <a:pt x="65" y="10"/>
                </a:lnTo>
                <a:lnTo>
                  <a:pt x="0" y="0"/>
                </a:lnTo>
                <a:close/>
              </a:path>
            </a:pathLst>
          </a:custGeom>
          <a:solidFill>
            <a:srgbClr val="FDCB8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88" name="Freeform 16"/>
          <p:cNvSpPr/>
          <p:nvPr/>
        </p:nvSpPr>
        <p:spPr>
          <a:xfrm>
            <a:off x="2801461" y="1624463"/>
            <a:ext cx="38100" cy="1607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32" h="135">
                <a:moveTo>
                  <a:pt x="32" y="108"/>
                </a:moveTo>
                <a:lnTo>
                  <a:pt x="22" y="135"/>
                </a:lnTo>
                <a:lnTo>
                  <a:pt x="10" y="135"/>
                </a:lnTo>
                <a:lnTo>
                  <a:pt x="0" y="108"/>
                </a:lnTo>
                <a:lnTo>
                  <a:pt x="0" y="0"/>
                </a:lnTo>
                <a:lnTo>
                  <a:pt x="32" y="0"/>
                </a:lnTo>
                <a:lnTo>
                  <a:pt x="32" y="108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89" name="Freeform 17"/>
          <p:cNvSpPr/>
          <p:nvPr/>
        </p:nvSpPr>
        <p:spPr>
          <a:xfrm>
            <a:off x="2801461" y="1595888"/>
            <a:ext cx="38100" cy="464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" h="54">
                <a:moveTo>
                  <a:pt x="44" y="32"/>
                </a:moveTo>
                <a:cubicBezTo>
                  <a:pt x="44" y="44"/>
                  <a:pt x="34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10" y="54"/>
                  <a:pt x="0" y="44"/>
                  <a:pt x="0" y="3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0"/>
                  <a:pt x="10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34" y="2"/>
                  <a:pt x="44" y="0"/>
                  <a:pt x="44" y="12"/>
                </a:cubicBezTo>
                <a:lnTo>
                  <a:pt x="44" y="3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97" name="Rectangle 18"/>
          <p:cNvSpPr/>
          <p:nvPr/>
        </p:nvSpPr>
        <p:spPr>
          <a:xfrm>
            <a:off x="2799080" y="1614938"/>
            <a:ext cx="41672" cy="39291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98" name="Freeform 19"/>
          <p:cNvSpPr/>
          <p:nvPr/>
        </p:nvSpPr>
        <p:spPr>
          <a:xfrm>
            <a:off x="2812177" y="1780435"/>
            <a:ext cx="15478" cy="238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7" h="27">
                <a:moveTo>
                  <a:pt x="0" y="5"/>
                </a:moveTo>
                <a:cubicBezTo>
                  <a:pt x="0" y="5"/>
                  <a:pt x="4" y="18"/>
                  <a:pt x="6" y="21"/>
                </a:cubicBezTo>
                <a:cubicBezTo>
                  <a:pt x="8" y="25"/>
                  <a:pt x="11" y="27"/>
                  <a:pt x="17" y="6"/>
                </a:cubicBezTo>
                <a:cubicBezTo>
                  <a:pt x="17" y="6"/>
                  <a:pt x="10" y="0"/>
                  <a:pt x="0" y="5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99" name="Freeform 20"/>
          <p:cNvSpPr/>
          <p:nvPr/>
        </p:nvSpPr>
        <p:spPr>
          <a:xfrm>
            <a:off x="2858611" y="1624463"/>
            <a:ext cx="38100" cy="1607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32" h="135">
                <a:moveTo>
                  <a:pt x="32" y="108"/>
                </a:moveTo>
                <a:lnTo>
                  <a:pt x="21" y="135"/>
                </a:lnTo>
                <a:lnTo>
                  <a:pt x="10" y="135"/>
                </a:lnTo>
                <a:lnTo>
                  <a:pt x="0" y="108"/>
                </a:lnTo>
                <a:lnTo>
                  <a:pt x="0" y="0"/>
                </a:lnTo>
                <a:lnTo>
                  <a:pt x="32" y="0"/>
                </a:lnTo>
                <a:lnTo>
                  <a:pt x="32" y="108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0" name="Freeform 21"/>
          <p:cNvSpPr/>
          <p:nvPr/>
        </p:nvSpPr>
        <p:spPr>
          <a:xfrm>
            <a:off x="2858611" y="1595888"/>
            <a:ext cx="38100" cy="464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4" h="54">
                <a:moveTo>
                  <a:pt x="44" y="32"/>
                </a:moveTo>
                <a:cubicBezTo>
                  <a:pt x="44" y="44"/>
                  <a:pt x="34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10" y="54"/>
                  <a:pt x="0" y="44"/>
                  <a:pt x="0" y="3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0"/>
                  <a:pt x="10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34" y="2"/>
                  <a:pt x="44" y="0"/>
                  <a:pt x="44" y="12"/>
                </a:cubicBezTo>
                <a:lnTo>
                  <a:pt x="44" y="3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1" name="Rectangle 22"/>
          <p:cNvSpPr/>
          <p:nvPr/>
        </p:nvSpPr>
        <p:spPr>
          <a:xfrm>
            <a:off x="2856230" y="1614938"/>
            <a:ext cx="42863" cy="39291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2" name="Freeform 23"/>
          <p:cNvSpPr/>
          <p:nvPr/>
        </p:nvSpPr>
        <p:spPr>
          <a:xfrm>
            <a:off x="2869327" y="1780435"/>
            <a:ext cx="14288" cy="2381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17" h="27">
                <a:moveTo>
                  <a:pt x="0" y="5"/>
                </a:moveTo>
                <a:cubicBezTo>
                  <a:pt x="0" y="5"/>
                  <a:pt x="5" y="18"/>
                  <a:pt x="6" y="21"/>
                </a:cubicBezTo>
                <a:cubicBezTo>
                  <a:pt x="8" y="25"/>
                  <a:pt x="11" y="27"/>
                  <a:pt x="17" y="6"/>
                </a:cubicBezTo>
                <a:cubicBezTo>
                  <a:pt x="17" y="6"/>
                  <a:pt x="10" y="0"/>
                  <a:pt x="0" y="5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3" name="Freeform 24"/>
          <p:cNvSpPr/>
          <p:nvPr/>
        </p:nvSpPr>
        <p:spPr>
          <a:xfrm>
            <a:off x="2893140" y="1622081"/>
            <a:ext cx="14288" cy="809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16" h="95">
                <a:moveTo>
                  <a:pt x="1" y="1"/>
                </a:moveTo>
                <a:cubicBezTo>
                  <a:pt x="1" y="1"/>
                  <a:pt x="13" y="7"/>
                  <a:pt x="14" y="11"/>
                </a:cubicBezTo>
                <a:cubicBezTo>
                  <a:pt x="14" y="15"/>
                  <a:pt x="14" y="89"/>
                  <a:pt x="14" y="89"/>
                </a:cubicBezTo>
                <a:cubicBezTo>
                  <a:pt x="14" y="89"/>
                  <a:pt x="16" y="95"/>
                  <a:pt x="10" y="95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4" name="Oval 25"/>
          <p:cNvSpPr/>
          <p:nvPr/>
        </p:nvSpPr>
        <p:spPr>
          <a:xfrm>
            <a:off x="2297827" y="2877000"/>
            <a:ext cx="507206" cy="508397"/>
          </a:xfrm>
          <a:prstGeom prst="ellipse">
            <a:avLst/>
          </a:prstGeom>
          <a:solidFill>
            <a:srgbClr val="FA9A60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5" name="Oval 27"/>
          <p:cNvSpPr/>
          <p:nvPr/>
        </p:nvSpPr>
        <p:spPr>
          <a:xfrm>
            <a:off x="2931240" y="2776988"/>
            <a:ext cx="332184" cy="330994"/>
          </a:xfrm>
          <a:prstGeom prst="ellipse">
            <a:avLst/>
          </a:prstGeom>
          <a:solidFill>
            <a:srgbClr val="FF9740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6" name="Oval 29"/>
          <p:cNvSpPr/>
          <p:nvPr/>
        </p:nvSpPr>
        <p:spPr>
          <a:xfrm>
            <a:off x="2747884" y="2332885"/>
            <a:ext cx="401240" cy="401240"/>
          </a:xfrm>
          <a:prstGeom prst="ellipse">
            <a:avLst/>
          </a:prstGeom>
          <a:solidFill>
            <a:srgbClr val="FDCB8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7" name="Freeform 30"/>
          <p:cNvSpPr/>
          <p:nvPr/>
        </p:nvSpPr>
        <p:spPr>
          <a:xfrm>
            <a:off x="2849086" y="2706741"/>
            <a:ext cx="103585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87" h="80">
                <a:moveTo>
                  <a:pt x="0" y="0"/>
                </a:moveTo>
                <a:lnTo>
                  <a:pt x="8" y="80"/>
                </a:lnTo>
                <a:lnTo>
                  <a:pt x="87" y="13"/>
                </a:lnTo>
                <a:lnTo>
                  <a:pt x="0" y="0"/>
                </a:lnTo>
                <a:close/>
              </a:path>
            </a:pathLst>
          </a:custGeom>
          <a:solidFill>
            <a:srgbClr val="FDCB8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08" name="Oval 31"/>
          <p:cNvSpPr/>
          <p:nvPr/>
        </p:nvSpPr>
        <p:spPr>
          <a:xfrm>
            <a:off x="2372836" y="1912594"/>
            <a:ext cx="401241" cy="401241"/>
          </a:xfrm>
          <a:prstGeom prst="ellipse">
            <a:avLst/>
          </a:prstGeom>
          <a:solidFill>
            <a:srgbClr val="35254A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09" name="Freeform 32"/>
          <p:cNvSpPr/>
          <p:nvPr/>
        </p:nvSpPr>
        <p:spPr>
          <a:xfrm>
            <a:off x="2474040" y="2286450"/>
            <a:ext cx="103584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87" h="80">
                <a:moveTo>
                  <a:pt x="0" y="0"/>
                </a:moveTo>
                <a:lnTo>
                  <a:pt x="7" y="80"/>
                </a:lnTo>
                <a:lnTo>
                  <a:pt x="87" y="14"/>
                </a:lnTo>
                <a:lnTo>
                  <a:pt x="0" y="0"/>
                </a:lnTo>
                <a:close/>
              </a:path>
            </a:pathLst>
          </a:custGeom>
          <a:solidFill>
            <a:srgbClr val="697A74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0" name="Oval 33"/>
          <p:cNvSpPr/>
          <p:nvPr/>
        </p:nvSpPr>
        <p:spPr>
          <a:xfrm>
            <a:off x="3266996" y="2347172"/>
            <a:ext cx="317897" cy="317897"/>
          </a:xfrm>
          <a:prstGeom prst="ellipse">
            <a:avLst/>
          </a:prstGeom>
          <a:solidFill>
            <a:srgbClr val="35254A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1" name="Freeform 34"/>
          <p:cNvSpPr/>
          <p:nvPr/>
        </p:nvSpPr>
        <p:spPr>
          <a:xfrm>
            <a:off x="3347959" y="2643638"/>
            <a:ext cx="82153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69" h="64">
                <a:moveTo>
                  <a:pt x="0" y="0"/>
                </a:moveTo>
                <a:lnTo>
                  <a:pt x="5" y="64"/>
                </a:lnTo>
                <a:lnTo>
                  <a:pt x="69" y="10"/>
                </a:lnTo>
                <a:lnTo>
                  <a:pt x="0" y="0"/>
                </a:lnTo>
                <a:close/>
              </a:path>
            </a:pathLst>
          </a:custGeom>
          <a:solidFill>
            <a:srgbClr val="697A74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2" name="Oval 35"/>
          <p:cNvSpPr/>
          <p:nvPr/>
        </p:nvSpPr>
        <p:spPr>
          <a:xfrm>
            <a:off x="2035890" y="1551835"/>
            <a:ext cx="317897" cy="317897"/>
          </a:xfrm>
          <a:prstGeom prst="ellipse">
            <a:avLst/>
          </a:prstGeom>
          <a:solidFill>
            <a:srgbClr val="F6C447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3" name="Freeform 36"/>
          <p:cNvSpPr/>
          <p:nvPr/>
        </p:nvSpPr>
        <p:spPr>
          <a:xfrm>
            <a:off x="2190671" y="1847110"/>
            <a:ext cx="80963" cy="76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8" h="64">
                <a:moveTo>
                  <a:pt x="68" y="0"/>
                </a:moveTo>
                <a:lnTo>
                  <a:pt x="63" y="64"/>
                </a:lnTo>
                <a:lnTo>
                  <a:pt x="0" y="11"/>
                </a:lnTo>
                <a:lnTo>
                  <a:pt x="68" y="0"/>
                </a:lnTo>
                <a:close/>
              </a:path>
            </a:pathLst>
          </a:custGeom>
          <a:solidFill>
            <a:srgbClr val="F6C447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4" name="Oval 37"/>
          <p:cNvSpPr/>
          <p:nvPr/>
        </p:nvSpPr>
        <p:spPr>
          <a:xfrm>
            <a:off x="1582261" y="1717331"/>
            <a:ext cx="317897" cy="317897"/>
          </a:xfrm>
          <a:prstGeom prst="ellipse">
            <a:avLst/>
          </a:prstGeom>
          <a:solidFill>
            <a:srgbClr val="35254A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5" name="Freeform 38"/>
          <p:cNvSpPr/>
          <p:nvPr/>
        </p:nvSpPr>
        <p:spPr>
          <a:xfrm>
            <a:off x="1738234" y="2013797"/>
            <a:ext cx="82153" cy="75009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9" h="63">
                <a:moveTo>
                  <a:pt x="69" y="0"/>
                </a:moveTo>
                <a:lnTo>
                  <a:pt x="63" y="63"/>
                </a:lnTo>
                <a:lnTo>
                  <a:pt x="0" y="11"/>
                </a:lnTo>
                <a:lnTo>
                  <a:pt x="69" y="0"/>
                </a:lnTo>
                <a:close/>
              </a:path>
            </a:pathLst>
          </a:custGeom>
          <a:solidFill>
            <a:srgbClr val="697A74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6" name="Oval 39"/>
          <p:cNvSpPr/>
          <p:nvPr/>
        </p:nvSpPr>
        <p:spPr>
          <a:xfrm>
            <a:off x="1378665" y="2131669"/>
            <a:ext cx="316706" cy="317897"/>
          </a:xfrm>
          <a:prstGeom prst="ellipse">
            <a:avLst/>
          </a:prstGeom>
          <a:solidFill>
            <a:srgbClr val="FA9A60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7" name="Freeform 40"/>
          <p:cNvSpPr/>
          <p:nvPr/>
        </p:nvSpPr>
        <p:spPr>
          <a:xfrm>
            <a:off x="1533446" y="2428135"/>
            <a:ext cx="82153" cy="75009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9" h="63">
                <a:moveTo>
                  <a:pt x="69" y="0"/>
                </a:moveTo>
                <a:lnTo>
                  <a:pt x="63" y="63"/>
                </a:lnTo>
                <a:lnTo>
                  <a:pt x="0" y="11"/>
                </a:lnTo>
                <a:lnTo>
                  <a:pt x="69" y="0"/>
                </a:lnTo>
                <a:close/>
              </a:path>
            </a:pathLst>
          </a:custGeom>
          <a:solidFill>
            <a:srgbClr val="FA9A6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8" name="Oval 41"/>
          <p:cNvSpPr/>
          <p:nvPr/>
        </p:nvSpPr>
        <p:spPr>
          <a:xfrm>
            <a:off x="2316877" y="2457900"/>
            <a:ext cx="317897" cy="317897"/>
          </a:xfrm>
          <a:prstGeom prst="ellipse">
            <a:avLst/>
          </a:prstGeom>
          <a:solidFill>
            <a:srgbClr val="E34444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19" name="Freeform 42"/>
          <p:cNvSpPr/>
          <p:nvPr/>
        </p:nvSpPr>
        <p:spPr>
          <a:xfrm>
            <a:off x="2472849" y="2754366"/>
            <a:ext cx="82154" cy="75009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9" h="63">
                <a:moveTo>
                  <a:pt x="69" y="0"/>
                </a:moveTo>
                <a:lnTo>
                  <a:pt x="63" y="63"/>
                </a:lnTo>
                <a:lnTo>
                  <a:pt x="0" y="10"/>
                </a:lnTo>
                <a:lnTo>
                  <a:pt x="69" y="0"/>
                </a:lnTo>
                <a:close/>
              </a:path>
            </a:pathLst>
          </a:custGeom>
          <a:solidFill>
            <a:srgbClr val="93CF97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0" name="Oval 43"/>
          <p:cNvSpPr/>
          <p:nvPr/>
        </p:nvSpPr>
        <p:spPr>
          <a:xfrm>
            <a:off x="1378665" y="2556722"/>
            <a:ext cx="316706" cy="317897"/>
          </a:xfrm>
          <a:prstGeom prst="ellipse">
            <a:avLst/>
          </a:prstGeom>
          <a:solidFill>
            <a:srgbClr val="EB6260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21" name="Freeform 44"/>
          <p:cNvSpPr/>
          <p:nvPr/>
        </p:nvSpPr>
        <p:spPr>
          <a:xfrm>
            <a:off x="1533446" y="2853188"/>
            <a:ext cx="82153" cy="76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69" h="64">
                <a:moveTo>
                  <a:pt x="69" y="0"/>
                </a:moveTo>
                <a:lnTo>
                  <a:pt x="63" y="64"/>
                </a:lnTo>
                <a:lnTo>
                  <a:pt x="0" y="10"/>
                </a:lnTo>
                <a:lnTo>
                  <a:pt x="69" y="0"/>
                </a:lnTo>
                <a:close/>
              </a:path>
            </a:pathLst>
          </a:custGeom>
          <a:solidFill>
            <a:srgbClr val="EB626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2" name="Oval 45"/>
          <p:cNvSpPr/>
          <p:nvPr/>
        </p:nvSpPr>
        <p:spPr>
          <a:xfrm>
            <a:off x="1767999" y="2524575"/>
            <a:ext cx="444104" cy="442913"/>
          </a:xfrm>
          <a:prstGeom prst="ellipse">
            <a:avLst/>
          </a:prstGeom>
          <a:solidFill>
            <a:srgbClr val="F39554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23" name="Oval 47"/>
          <p:cNvSpPr/>
          <p:nvPr/>
        </p:nvSpPr>
        <p:spPr>
          <a:xfrm>
            <a:off x="1895396" y="2063804"/>
            <a:ext cx="366713" cy="367903"/>
          </a:xfrm>
          <a:prstGeom prst="ellipse">
            <a:avLst/>
          </a:prstGeom>
          <a:solidFill>
            <a:srgbClr val="FA9A60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24" name="Freeform 48"/>
          <p:cNvSpPr/>
          <p:nvPr/>
        </p:nvSpPr>
        <p:spPr>
          <a:xfrm>
            <a:off x="2073990" y="2406704"/>
            <a:ext cx="95250" cy="8691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0" t="0" r="0" b="0"/>
            <a:pathLst>
              <a:path w="80" h="73">
                <a:moveTo>
                  <a:pt x="80" y="0"/>
                </a:moveTo>
                <a:lnTo>
                  <a:pt x="73" y="73"/>
                </a:lnTo>
                <a:lnTo>
                  <a:pt x="0" y="12"/>
                </a:lnTo>
                <a:lnTo>
                  <a:pt x="80" y="0"/>
                </a:lnTo>
                <a:close/>
              </a:path>
            </a:pathLst>
          </a:custGeom>
          <a:solidFill>
            <a:srgbClr val="FA9A60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5" name="Oval 49"/>
          <p:cNvSpPr/>
          <p:nvPr/>
        </p:nvSpPr>
        <p:spPr>
          <a:xfrm>
            <a:off x="2965768" y="1851872"/>
            <a:ext cx="379810" cy="381000"/>
          </a:xfrm>
          <a:prstGeom prst="ellipse">
            <a:avLst/>
          </a:prstGeom>
          <a:solidFill>
            <a:srgbClr val="F39554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26" name="Freeform 50"/>
          <p:cNvSpPr/>
          <p:nvPr/>
        </p:nvSpPr>
        <p:spPr>
          <a:xfrm>
            <a:off x="3062209" y="2206679"/>
            <a:ext cx="97631" cy="90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82" h="76">
                <a:moveTo>
                  <a:pt x="0" y="0"/>
                </a:moveTo>
                <a:lnTo>
                  <a:pt x="6" y="76"/>
                </a:lnTo>
                <a:lnTo>
                  <a:pt x="82" y="12"/>
                </a:lnTo>
                <a:lnTo>
                  <a:pt x="0" y="0"/>
                </a:lnTo>
                <a:close/>
              </a:path>
            </a:pathLst>
          </a:custGeom>
          <a:solidFill>
            <a:srgbClr val="B4B17A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7" name="Freeform 57"/>
          <p:cNvSpPr>
            <a:spLocks noEditPoints="1"/>
          </p:cNvSpPr>
          <p:nvPr/>
        </p:nvSpPr>
        <p:spPr>
          <a:xfrm>
            <a:off x="3003868" y="2829375"/>
            <a:ext cx="197644" cy="20002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9" h="231">
                <a:moveTo>
                  <a:pt x="147" y="112"/>
                </a:moveTo>
                <a:cubicBezTo>
                  <a:pt x="147" y="112"/>
                  <a:pt x="141" y="109"/>
                  <a:pt x="141" y="98"/>
                </a:cubicBezTo>
                <a:cubicBezTo>
                  <a:pt x="141" y="89"/>
                  <a:pt x="141" y="55"/>
                  <a:pt x="141" y="44"/>
                </a:cubicBezTo>
                <a:cubicBezTo>
                  <a:pt x="145" y="42"/>
                  <a:pt x="147" y="40"/>
                  <a:pt x="147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3"/>
                  <a:pt x="148" y="13"/>
                  <a:pt x="148" y="13"/>
                </a:cubicBezTo>
                <a:cubicBezTo>
                  <a:pt x="147" y="13"/>
                  <a:pt x="147" y="13"/>
                  <a:pt x="147" y="13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5"/>
                  <a:pt x="132" y="0"/>
                  <a:pt x="114" y="0"/>
                </a:cubicBezTo>
                <a:cubicBezTo>
                  <a:pt x="96" y="0"/>
                  <a:pt x="81" y="5"/>
                  <a:pt x="81" y="12"/>
                </a:cubicBezTo>
                <a:cubicBezTo>
                  <a:pt x="81" y="13"/>
                  <a:pt x="81" y="13"/>
                  <a:pt x="81" y="13"/>
                </a:cubicBezTo>
                <a:cubicBezTo>
                  <a:pt x="80" y="13"/>
                  <a:pt x="80" y="13"/>
                  <a:pt x="80" y="13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2" y="40"/>
                  <a:pt x="84" y="42"/>
                  <a:pt x="91" y="44"/>
                </a:cubicBezTo>
                <a:cubicBezTo>
                  <a:pt x="91" y="56"/>
                  <a:pt x="91" y="89"/>
                  <a:pt x="91" y="98"/>
                </a:cubicBezTo>
                <a:cubicBezTo>
                  <a:pt x="91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9" y="231"/>
                  <a:pt x="105" y="231"/>
                  <a:pt x="115" y="230"/>
                </a:cubicBezTo>
                <a:cubicBezTo>
                  <a:pt x="124" y="231"/>
                  <a:pt x="170" y="231"/>
                  <a:pt x="198" y="212"/>
                </a:cubicBezTo>
                <a:cubicBezTo>
                  <a:pt x="229" y="190"/>
                  <a:pt x="159" y="119"/>
                  <a:pt x="147" y="112"/>
                </a:cubicBezTo>
                <a:close/>
                <a:moveTo>
                  <a:pt x="145" y="213"/>
                </a:moveTo>
                <a:cubicBezTo>
                  <a:pt x="145" y="213"/>
                  <a:pt x="180" y="206"/>
                  <a:pt x="182" y="187"/>
                </a:cubicBezTo>
                <a:cubicBezTo>
                  <a:pt x="183" y="169"/>
                  <a:pt x="150" y="134"/>
                  <a:pt x="150" y="134"/>
                </a:cubicBezTo>
                <a:cubicBezTo>
                  <a:pt x="150" y="134"/>
                  <a:pt x="194" y="167"/>
                  <a:pt x="193" y="190"/>
                </a:cubicBezTo>
                <a:cubicBezTo>
                  <a:pt x="193" y="213"/>
                  <a:pt x="145" y="213"/>
                  <a:pt x="145" y="213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8" name="Freeform 60"/>
          <p:cNvSpPr>
            <a:spLocks noEditPoints="1"/>
          </p:cNvSpPr>
          <p:nvPr/>
        </p:nvSpPr>
        <p:spPr>
          <a:xfrm>
            <a:off x="3245565" y="2403131"/>
            <a:ext cx="301228" cy="19883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49" h="230">
                <a:moveTo>
                  <a:pt x="333" y="51"/>
                </a:moveTo>
                <a:cubicBezTo>
                  <a:pt x="317" y="6"/>
                  <a:pt x="259" y="0"/>
                  <a:pt x="259" y="0"/>
                </a:cubicBezTo>
                <a:cubicBezTo>
                  <a:pt x="0" y="4"/>
                  <a:pt x="103" y="220"/>
                  <a:pt x="170" y="225"/>
                </a:cubicBezTo>
                <a:cubicBezTo>
                  <a:pt x="237" y="230"/>
                  <a:pt x="227" y="150"/>
                  <a:pt x="269" y="133"/>
                </a:cubicBezTo>
                <a:cubicBezTo>
                  <a:pt x="312" y="116"/>
                  <a:pt x="349" y="96"/>
                  <a:pt x="333" y="51"/>
                </a:cubicBezTo>
                <a:close/>
                <a:moveTo>
                  <a:pt x="140" y="41"/>
                </a:moveTo>
                <a:cubicBezTo>
                  <a:pt x="148" y="41"/>
                  <a:pt x="155" y="48"/>
                  <a:pt x="155" y="56"/>
                </a:cubicBezTo>
                <a:cubicBezTo>
                  <a:pt x="155" y="65"/>
                  <a:pt x="148" y="71"/>
                  <a:pt x="140" y="71"/>
                </a:cubicBezTo>
                <a:cubicBezTo>
                  <a:pt x="131" y="71"/>
                  <a:pt x="125" y="65"/>
                  <a:pt x="125" y="56"/>
                </a:cubicBezTo>
                <a:cubicBezTo>
                  <a:pt x="125" y="48"/>
                  <a:pt x="131" y="41"/>
                  <a:pt x="140" y="41"/>
                </a:cubicBezTo>
                <a:close/>
                <a:moveTo>
                  <a:pt x="105" y="101"/>
                </a:moveTo>
                <a:cubicBezTo>
                  <a:pt x="105" y="90"/>
                  <a:pt x="114" y="81"/>
                  <a:pt x="125" y="81"/>
                </a:cubicBezTo>
                <a:cubicBezTo>
                  <a:pt x="136" y="81"/>
                  <a:pt x="145" y="90"/>
                  <a:pt x="145" y="101"/>
                </a:cubicBezTo>
                <a:cubicBezTo>
                  <a:pt x="145" y="112"/>
                  <a:pt x="136" y="121"/>
                  <a:pt x="125" y="121"/>
                </a:cubicBezTo>
                <a:cubicBezTo>
                  <a:pt x="114" y="121"/>
                  <a:pt x="105" y="112"/>
                  <a:pt x="105" y="101"/>
                </a:cubicBezTo>
                <a:close/>
                <a:moveTo>
                  <a:pt x="139" y="174"/>
                </a:moveTo>
                <a:cubicBezTo>
                  <a:pt x="126" y="174"/>
                  <a:pt x="116" y="164"/>
                  <a:pt x="116" y="151"/>
                </a:cubicBezTo>
                <a:cubicBezTo>
                  <a:pt x="116" y="138"/>
                  <a:pt x="126" y="128"/>
                  <a:pt x="139" y="128"/>
                </a:cubicBezTo>
                <a:cubicBezTo>
                  <a:pt x="151" y="128"/>
                  <a:pt x="162" y="138"/>
                  <a:pt x="162" y="151"/>
                </a:cubicBezTo>
                <a:cubicBezTo>
                  <a:pt x="162" y="164"/>
                  <a:pt x="151" y="174"/>
                  <a:pt x="139" y="174"/>
                </a:cubicBezTo>
                <a:close/>
                <a:moveTo>
                  <a:pt x="180" y="213"/>
                </a:moveTo>
                <a:cubicBezTo>
                  <a:pt x="166" y="213"/>
                  <a:pt x="155" y="202"/>
                  <a:pt x="155" y="188"/>
                </a:cubicBezTo>
                <a:cubicBezTo>
                  <a:pt x="155" y="175"/>
                  <a:pt x="166" y="163"/>
                  <a:pt x="180" y="163"/>
                </a:cubicBezTo>
                <a:cubicBezTo>
                  <a:pt x="194" y="163"/>
                  <a:pt x="205" y="175"/>
                  <a:pt x="205" y="188"/>
                </a:cubicBezTo>
                <a:cubicBezTo>
                  <a:pt x="205" y="202"/>
                  <a:pt x="194" y="213"/>
                  <a:pt x="180" y="213"/>
                </a:cubicBezTo>
                <a:close/>
                <a:moveTo>
                  <a:pt x="282" y="98"/>
                </a:moveTo>
                <a:cubicBezTo>
                  <a:pt x="265" y="98"/>
                  <a:pt x="252" y="84"/>
                  <a:pt x="252" y="68"/>
                </a:cubicBezTo>
                <a:cubicBezTo>
                  <a:pt x="252" y="51"/>
                  <a:pt x="265" y="38"/>
                  <a:pt x="282" y="38"/>
                </a:cubicBezTo>
                <a:cubicBezTo>
                  <a:pt x="298" y="38"/>
                  <a:pt x="312" y="51"/>
                  <a:pt x="312" y="68"/>
                </a:cubicBezTo>
                <a:cubicBezTo>
                  <a:pt x="312" y="84"/>
                  <a:pt x="298" y="98"/>
                  <a:pt x="282" y="98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9" name="Oval 61"/>
          <p:cNvSpPr/>
          <p:nvPr/>
        </p:nvSpPr>
        <p:spPr>
          <a:xfrm>
            <a:off x="3134836" y="1924500"/>
            <a:ext cx="59531" cy="60722"/>
          </a:xfrm>
          <a:prstGeom prst="ellipse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30" name="Freeform 62"/>
          <p:cNvSpPr/>
          <p:nvPr/>
        </p:nvSpPr>
        <p:spPr>
          <a:xfrm>
            <a:off x="3156268" y="1969744"/>
            <a:ext cx="94060" cy="197644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2147483647"/>
              </a:cxn>
            </a:cxnLst>
            <a:rect l="0" t="0" r="0" b="0"/>
            <a:pathLst>
              <a:path w="110" h="229">
                <a:moveTo>
                  <a:pt x="0" y="6"/>
                </a:moveTo>
                <a:cubicBezTo>
                  <a:pt x="0" y="8"/>
                  <a:pt x="73" y="198"/>
                  <a:pt x="73" y="198"/>
                </a:cubicBezTo>
                <a:cubicBezTo>
                  <a:pt x="73" y="198"/>
                  <a:pt x="103" y="229"/>
                  <a:pt x="107" y="229"/>
                </a:cubicBezTo>
                <a:cubicBezTo>
                  <a:pt x="110" y="229"/>
                  <a:pt x="24" y="0"/>
                  <a:pt x="24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1" name="Freeform 63"/>
          <p:cNvSpPr/>
          <p:nvPr/>
        </p:nvSpPr>
        <p:spPr>
          <a:xfrm>
            <a:off x="3071734" y="1969744"/>
            <a:ext cx="102394" cy="1952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86" h="164">
                <a:moveTo>
                  <a:pt x="85" y="7"/>
                </a:moveTo>
                <a:lnTo>
                  <a:pt x="24" y="140"/>
                </a:lnTo>
                <a:lnTo>
                  <a:pt x="0" y="164"/>
                </a:lnTo>
                <a:lnTo>
                  <a:pt x="8" y="132"/>
                </a:lnTo>
                <a:lnTo>
                  <a:pt x="67" y="0"/>
                </a:lnTo>
                <a:lnTo>
                  <a:pt x="86" y="5"/>
                </a:lnTo>
                <a:lnTo>
                  <a:pt x="85" y="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2" name="Freeform 64"/>
          <p:cNvSpPr/>
          <p:nvPr/>
        </p:nvSpPr>
        <p:spPr>
          <a:xfrm>
            <a:off x="3198734" y="2096744"/>
            <a:ext cx="102394" cy="1952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86" h="164">
                <a:moveTo>
                  <a:pt x="85" y="7"/>
                </a:moveTo>
                <a:lnTo>
                  <a:pt x="24" y="140"/>
                </a:lnTo>
                <a:lnTo>
                  <a:pt x="0" y="164"/>
                </a:lnTo>
                <a:lnTo>
                  <a:pt x="8" y="132"/>
                </a:lnTo>
                <a:lnTo>
                  <a:pt x="67" y="0"/>
                </a:lnTo>
                <a:lnTo>
                  <a:pt x="86" y="5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3" name="Freeform 65"/>
          <p:cNvSpPr/>
          <p:nvPr/>
        </p:nvSpPr>
        <p:spPr>
          <a:xfrm>
            <a:off x="3161030" y="1904260"/>
            <a:ext cx="11906" cy="3214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3" h="38">
                <a:moveTo>
                  <a:pt x="13" y="32"/>
                </a:moveTo>
                <a:cubicBezTo>
                  <a:pt x="13" y="35"/>
                  <a:pt x="10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3" y="38"/>
                  <a:pt x="0" y="35"/>
                  <a:pt x="0" y="32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10" y="0"/>
                  <a:pt x="13" y="2"/>
                  <a:pt x="13" y="6"/>
                </a:cubicBezTo>
                <a:lnTo>
                  <a:pt x="13" y="32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4" name="Freeform 71"/>
          <p:cNvSpPr>
            <a:spLocks noEditPoints="1"/>
          </p:cNvSpPr>
          <p:nvPr/>
        </p:nvSpPr>
        <p:spPr>
          <a:xfrm>
            <a:off x="2140665" y="1635179"/>
            <a:ext cx="109538" cy="10834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26" h="126">
                <a:moveTo>
                  <a:pt x="63" y="0"/>
                </a:moveTo>
                <a:cubicBezTo>
                  <a:pt x="29" y="0"/>
                  <a:pt x="0" y="28"/>
                  <a:pt x="0" y="63"/>
                </a:cubicBezTo>
                <a:cubicBezTo>
                  <a:pt x="0" y="98"/>
                  <a:pt x="29" y="126"/>
                  <a:pt x="63" y="126"/>
                </a:cubicBezTo>
                <a:cubicBezTo>
                  <a:pt x="98" y="126"/>
                  <a:pt x="126" y="98"/>
                  <a:pt x="126" y="63"/>
                </a:cubicBezTo>
                <a:cubicBezTo>
                  <a:pt x="126" y="28"/>
                  <a:pt x="98" y="0"/>
                  <a:pt x="63" y="0"/>
                </a:cubicBezTo>
                <a:close/>
                <a:moveTo>
                  <a:pt x="63" y="114"/>
                </a:moveTo>
                <a:cubicBezTo>
                  <a:pt x="35" y="114"/>
                  <a:pt x="12" y="91"/>
                  <a:pt x="12" y="63"/>
                </a:cubicBezTo>
                <a:cubicBezTo>
                  <a:pt x="12" y="35"/>
                  <a:pt x="35" y="12"/>
                  <a:pt x="63" y="12"/>
                </a:cubicBezTo>
                <a:cubicBezTo>
                  <a:pt x="92" y="12"/>
                  <a:pt x="115" y="35"/>
                  <a:pt x="115" y="63"/>
                </a:cubicBezTo>
                <a:cubicBezTo>
                  <a:pt x="115" y="91"/>
                  <a:pt x="92" y="114"/>
                  <a:pt x="63" y="114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5" name="Rectangle 72"/>
          <p:cNvSpPr/>
          <p:nvPr/>
        </p:nvSpPr>
        <p:spPr>
          <a:xfrm>
            <a:off x="2188290" y="1737572"/>
            <a:ext cx="15478" cy="5357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36" name="Freeform 73"/>
          <p:cNvSpPr/>
          <p:nvPr/>
        </p:nvSpPr>
        <p:spPr>
          <a:xfrm>
            <a:off x="2184718" y="1755431"/>
            <a:ext cx="22622" cy="7381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7" h="85">
                <a:moveTo>
                  <a:pt x="27" y="71"/>
                </a:moveTo>
                <a:cubicBezTo>
                  <a:pt x="27" y="79"/>
                  <a:pt x="21" y="85"/>
                  <a:pt x="13" y="85"/>
                </a:cubicBezTo>
                <a:cubicBezTo>
                  <a:pt x="6" y="85"/>
                  <a:pt x="0" y="79"/>
                  <a:pt x="0" y="7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1" y="0"/>
                  <a:pt x="27" y="6"/>
                  <a:pt x="27" y="13"/>
                </a:cubicBezTo>
                <a:lnTo>
                  <a:pt x="27" y="71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7" name="Freeform 74"/>
          <p:cNvSpPr>
            <a:spLocks noEditPoints="1"/>
          </p:cNvSpPr>
          <p:nvPr/>
        </p:nvSpPr>
        <p:spPr>
          <a:xfrm>
            <a:off x="2068036" y="2142385"/>
            <a:ext cx="109538" cy="2083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92" h="175">
                <a:moveTo>
                  <a:pt x="0" y="0"/>
                </a:moveTo>
                <a:lnTo>
                  <a:pt x="0" y="175"/>
                </a:lnTo>
                <a:lnTo>
                  <a:pt x="92" y="175"/>
                </a:lnTo>
                <a:lnTo>
                  <a:pt x="0" y="0"/>
                </a:lnTo>
                <a:close/>
                <a:moveTo>
                  <a:pt x="13" y="68"/>
                </a:moveTo>
                <a:lnTo>
                  <a:pt x="62" y="152"/>
                </a:lnTo>
                <a:lnTo>
                  <a:pt x="13" y="152"/>
                </a:lnTo>
                <a:lnTo>
                  <a:pt x="13" y="68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38" name="Rectangle 75"/>
          <p:cNvSpPr/>
          <p:nvPr/>
        </p:nvSpPr>
        <p:spPr>
          <a:xfrm>
            <a:off x="2012077" y="2141194"/>
            <a:ext cx="28575" cy="20478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t"/>
          <a:lstStyle/>
          <a:p>
            <a:pPr lvl="0" eaLnBrk="1" hangingPunct="1"/>
            <a:endParaRPr lang="zh-CN" altLang="en-US" sz="1350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139" name="Freeform 76"/>
          <p:cNvSpPr>
            <a:spLocks noEditPoints="1"/>
          </p:cNvSpPr>
          <p:nvPr/>
        </p:nvSpPr>
        <p:spPr>
          <a:xfrm>
            <a:off x="1653699" y="1780435"/>
            <a:ext cx="188119" cy="18930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7" h="219">
                <a:moveTo>
                  <a:pt x="139" y="105"/>
                </a:moveTo>
                <a:cubicBezTo>
                  <a:pt x="139" y="105"/>
                  <a:pt x="134" y="103"/>
                  <a:pt x="134" y="93"/>
                </a:cubicBezTo>
                <a:cubicBezTo>
                  <a:pt x="134" y="84"/>
                  <a:pt x="134" y="52"/>
                  <a:pt x="134" y="42"/>
                </a:cubicBezTo>
                <a:cubicBezTo>
                  <a:pt x="137" y="40"/>
                  <a:pt x="139" y="37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39" y="5"/>
                  <a:pt x="125" y="0"/>
                  <a:pt x="108" y="0"/>
                </a:cubicBezTo>
                <a:cubicBezTo>
                  <a:pt x="91" y="0"/>
                  <a:pt x="77" y="5"/>
                  <a:pt x="77" y="12"/>
                </a:cubicBezTo>
                <a:cubicBezTo>
                  <a:pt x="77" y="12"/>
                  <a:pt x="77" y="12"/>
                  <a:pt x="77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35"/>
                  <a:pt x="76" y="35"/>
                  <a:pt x="76" y="35"/>
                </a:cubicBezTo>
                <a:cubicBezTo>
                  <a:pt x="77" y="35"/>
                  <a:pt x="77" y="35"/>
                  <a:pt x="77" y="35"/>
                </a:cubicBezTo>
                <a:cubicBezTo>
                  <a:pt x="77" y="38"/>
                  <a:pt x="79" y="40"/>
                  <a:pt x="86" y="42"/>
                </a:cubicBezTo>
                <a:cubicBezTo>
                  <a:pt x="86" y="53"/>
                  <a:pt x="86" y="85"/>
                  <a:pt x="86" y="93"/>
                </a:cubicBezTo>
                <a:cubicBezTo>
                  <a:pt x="86" y="103"/>
                  <a:pt x="79" y="105"/>
                  <a:pt x="79" y="105"/>
                </a:cubicBezTo>
                <a:cubicBezTo>
                  <a:pt x="67" y="112"/>
                  <a:pt x="0" y="180"/>
                  <a:pt x="29" y="200"/>
                </a:cubicBezTo>
                <a:cubicBezTo>
                  <a:pt x="56" y="219"/>
                  <a:pt x="100" y="218"/>
                  <a:pt x="108" y="218"/>
                </a:cubicBezTo>
                <a:cubicBezTo>
                  <a:pt x="117" y="218"/>
                  <a:pt x="161" y="219"/>
                  <a:pt x="187" y="200"/>
                </a:cubicBezTo>
                <a:cubicBezTo>
                  <a:pt x="217" y="180"/>
                  <a:pt x="150" y="112"/>
                  <a:pt x="139" y="105"/>
                </a:cubicBezTo>
                <a:close/>
                <a:moveTo>
                  <a:pt x="137" y="201"/>
                </a:moveTo>
                <a:cubicBezTo>
                  <a:pt x="137" y="201"/>
                  <a:pt x="170" y="195"/>
                  <a:pt x="172" y="177"/>
                </a:cubicBezTo>
                <a:cubicBezTo>
                  <a:pt x="173" y="159"/>
                  <a:pt x="142" y="126"/>
                  <a:pt x="142" y="126"/>
                </a:cubicBezTo>
                <a:cubicBezTo>
                  <a:pt x="142" y="126"/>
                  <a:pt x="183" y="158"/>
                  <a:pt x="183" y="179"/>
                </a:cubicBezTo>
                <a:cubicBezTo>
                  <a:pt x="182" y="201"/>
                  <a:pt x="137" y="201"/>
                  <a:pt x="137" y="201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0" name="Freeform 77"/>
          <p:cNvSpPr>
            <a:spLocks noEditPoints="1"/>
          </p:cNvSpPr>
          <p:nvPr/>
        </p:nvSpPr>
        <p:spPr>
          <a:xfrm>
            <a:off x="1352471" y="2205488"/>
            <a:ext cx="301228" cy="197644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49" h="229">
                <a:moveTo>
                  <a:pt x="333" y="51"/>
                </a:moveTo>
                <a:cubicBezTo>
                  <a:pt x="316" y="6"/>
                  <a:pt x="259" y="0"/>
                  <a:pt x="259" y="0"/>
                </a:cubicBezTo>
                <a:cubicBezTo>
                  <a:pt x="0" y="4"/>
                  <a:pt x="103" y="219"/>
                  <a:pt x="170" y="224"/>
                </a:cubicBezTo>
                <a:cubicBezTo>
                  <a:pt x="236" y="229"/>
                  <a:pt x="226" y="149"/>
                  <a:pt x="269" y="132"/>
                </a:cubicBezTo>
                <a:cubicBezTo>
                  <a:pt x="311" y="116"/>
                  <a:pt x="349" y="96"/>
                  <a:pt x="333" y="51"/>
                </a:cubicBezTo>
                <a:close/>
                <a:moveTo>
                  <a:pt x="140" y="41"/>
                </a:moveTo>
                <a:cubicBezTo>
                  <a:pt x="148" y="41"/>
                  <a:pt x="155" y="47"/>
                  <a:pt x="155" y="56"/>
                </a:cubicBezTo>
                <a:cubicBezTo>
                  <a:pt x="155" y="64"/>
                  <a:pt x="148" y="71"/>
                  <a:pt x="140" y="71"/>
                </a:cubicBezTo>
                <a:cubicBezTo>
                  <a:pt x="131" y="71"/>
                  <a:pt x="125" y="64"/>
                  <a:pt x="125" y="56"/>
                </a:cubicBezTo>
                <a:cubicBezTo>
                  <a:pt x="125" y="47"/>
                  <a:pt x="131" y="41"/>
                  <a:pt x="140" y="41"/>
                </a:cubicBezTo>
                <a:close/>
                <a:moveTo>
                  <a:pt x="105" y="101"/>
                </a:moveTo>
                <a:cubicBezTo>
                  <a:pt x="105" y="90"/>
                  <a:pt x="114" y="81"/>
                  <a:pt x="125" y="81"/>
                </a:cubicBezTo>
                <a:cubicBezTo>
                  <a:pt x="136" y="81"/>
                  <a:pt x="145" y="90"/>
                  <a:pt x="145" y="101"/>
                </a:cubicBezTo>
                <a:cubicBezTo>
                  <a:pt x="145" y="112"/>
                  <a:pt x="136" y="121"/>
                  <a:pt x="125" y="121"/>
                </a:cubicBezTo>
                <a:cubicBezTo>
                  <a:pt x="114" y="121"/>
                  <a:pt x="105" y="112"/>
                  <a:pt x="105" y="101"/>
                </a:cubicBezTo>
                <a:close/>
                <a:moveTo>
                  <a:pt x="139" y="174"/>
                </a:moveTo>
                <a:cubicBezTo>
                  <a:pt x="126" y="174"/>
                  <a:pt x="116" y="163"/>
                  <a:pt x="116" y="151"/>
                </a:cubicBezTo>
                <a:cubicBezTo>
                  <a:pt x="116" y="138"/>
                  <a:pt x="126" y="127"/>
                  <a:pt x="139" y="127"/>
                </a:cubicBezTo>
                <a:cubicBezTo>
                  <a:pt x="151" y="127"/>
                  <a:pt x="161" y="138"/>
                  <a:pt x="161" y="151"/>
                </a:cubicBezTo>
                <a:cubicBezTo>
                  <a:pt x="161" y="163"/>
                  <a:pt x="151" y="174"/>
                  <a:pt x="139" y="174"/>
                </a:cubicBezTo>
                <a:close/>
                <a:moveTo>
                  <a:pt x="180" y="213"/>
                </a:moveTo>
                <a:cubicBezTo>
                  <a:pt x="166" y="213"/>
                  <a:pt x="155" y="202"/>
                  <a:pt x="155" y="188"/>
                </a:cubicBezTo>
                <a:cubicBezTo>
                  <a:pt x="155" y="174"/>
                  <a:pt x="166" y="163"/>
                  <a:pt x="180" y="163"/>
                </a:cubicBezTo>
                <a:cubicBezTo>
                  <a:pt x="193" y="163"/>
                  <a:pt x="205" y="174"/>
                  <a:pt x="205" y="188"/>
                </a:cubicBezTo>
                <a:cubicBezTo>
                  <a:pt x="205" y="202"/>
                  <a:pt x="193" y="213"/>
                  <a:pt x="180" y="213"/>
                </a:cubicBezTo>
                <a:close/>
                <a:moveTo>
                  <a:pt x="281" y="97"/>
                </a:moveTo>
                <a:cubicBezTo>
                  <a:pt x="265" y="97"/>
                  <a:pt x="251" y="84"/>
                  <a:pt x="251" y="67"/>
                </a:cubicBezTo>
                <a:cubicBezTo>
                  <a:pt x="251" y="51"/>
                  <a:pt x="265" y="37"/>
                  <a:pt x="281" y="37"/>
                </a:cubicBezTo>
                <a:cubicBezTo>
                  <a:pt x="298" y="37"/>
                  <a:pt x="311" y="51"/>
                  <a:pt x="311" y="67"/>
                </a:cubicBezTo>
                <a:cubicBezTo>
                  <a:pt x="311" y="84"/>
                  <a:pt x="298" y="97"/>
                  <a:pt x="281" y="97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1" name="Freeform 78"/>
          <p:cNvSpPr/>
          <p:nvPr/>
        </p:nvSpPr>
        <p:spPr>
          <a:xfrm>
            <a:off x="1457246" y="2631731"/>
            <a:ext cx="169069" cy="15716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6" h="181">
                <a:moveTo>
                  <a:pt x="96" y="181"/>
                </a:moveTo>
                <a:cubicBezTo>
                  <a:pt x="96" y="181"/>
                  <a:pt x="62" y="147"/>
                  <a:pt x="0" y="180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63" y="0"/>
                  <a:pt x="98" y="36"/>
                </a:cubicBezTo>
                <a:cubicBezTo>
                  <a:pt x="196" y="36"/>
                  <a:pt x="196" y="36"/>
                  <a:pt x="196" y="36"/>
                </a:cubicBezTo>
                <a:cubicBezTo>
                  <a:pt x="196" y="180"/>
                  <a:pt x="196" y="180"/>
                  <a:pt x="196" y="180"/>
                </a:cubicBezTo>
                <a:lnTo>
                  <a:pt x="96" y="181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2" name="Freeform 83"/>
          <p:cNvSpPr/>
          <p:nvPr/>
        </p:nvSpPr>
        <p:spPr>
          <a:xfrm>
            <a:off x="2397840" y="2503144"/>
            <a:ext cx="188119" cy="18811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218" h="219">
                <a:moveTo>
                  <a:pt x="160" y="11"/>
                </a:moveTo>
                <a:cubicBezTo>
                  <a:pt x="187" y="30"/>
                  <a:pt x="204" y="62"/>
                  <a:pt x="204" y="97"/>
                </a:cubicBezTo>
                <a:cubicBezTo>
                  <a:pt x="204" y="157"/>
                  <a:pt x="156" y="205"/>
                  <a:pt x="97" y="205"/>
                </a:cubicBezTo>
                <a:cubicBezTo>
                  <a:pt x="62" y="205"/>
                  <a:pt x="31" y="188"/>
                  <a:pt x="11" y="162"/>
                </a:cubicBezTo>
                <a:cubicBezTo>
                  <a:pt x="0" y="171"/>
                  <a:pt x="0" y="171"/>
                  <a:pt x="0" y="171"/>
                </a:cubicBezTo>
                <a:cubicBezTo>
                  <a:pt x="22" y="200"/>
                  <a:pt x="57" y="219"/>
                  <a:pt x="97" y="219"/>
                </a:cubicBezTo>
                <a:cubicBezTo>
                  <a:pt x="164" y="219"/>
                  <a:pt x="218" y="165"/>
                  <a:pt x="218" y="97"/>
                </a:cubicBezTo>
                <a:cubicBezTo>
                  <a:pt x="218" y="57"/>
                  <a:pt x="199" y="22"/>
                  <a:pt x="169" y="0"/>
                </a:cubicBezTo>
                <a:lnTo>
                  <a:pt x="160" y="11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3" name="Freeform 84"/>
          <p:cNvSpPr>
            <a:spLocks noEditPoints="1"/>
          </p:cNvSpPr>
          <p:nvPr/>
        </p:nvSpPr>
        <p:spPr>
          <a:xfrm>
            <a:off x="2400221" y="2505525"/>
            <a:ext cx="166688" cy="1666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3" h="193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0" y="150"/>
                  <a:pt x="43" y="193"/>
                  <a:pt x="96" y="193"/>
                </a:cubicBezTo>
                <a:cubicBezTo>
                  <a:pt x="149" y="193"/>
                  <a:pt x="193" y="150"/>
                  <a:pt x="193" y="97"/>
                </a:cubicBezTo>
                <a:cubicBezTo>
                  <a:pt x="193" y="43"/>
                  <a:pt x="149" y="0"/>
                  <a:pt x="96" y="0"/>
                </a:cubicBezTo>
                <a:close/>
                <a:moveTo>
                  <a:pt x="96" y="189"/>
                </a:moveTo>
                <a:cubicBezTo>
                  <a:pt x="46" y="189"/>
                  <a:pt x="4" y="147"/>
                  <a:pt x="4" y="97"/>
                </a:cubicBezTo>
                <a:cubicBezTo>
                  <a:pt x="4" y="46"/>
                  <a:pt x="46" y="5"/>
                  <a:pt x="96" y="5"/>
                </a:cubicBezTo>
                <a:cubicBezTo>
                  <a:pt x="147" y="5"/>
                  <a:pt x="188" y="46"/>
                  <a:pt x="188" y="97"/>
                </a:cubicBezTo>
                <a:cubicBezTo>
                  <a:pt x="188" y="147"/>
                  <a:pt x="147" y="189"/>
                  <a:pt x="96" y="189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4" name="Freeform 85"/>
          <p:cNvSpPr/>
          <p:nvPr/>
        </p:nvSpPr>
        <p:spPr>
          <a:xfrm>
            <a:off x="2395459" y="2509097"/>
            <a:ext cx="186928" cy="16311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" h="189">
                <a:moveTo>
                  <a:pt x="88" y="1"/>
                </a:moveTo>
                <a:cubicBezTo>
                  <a:pt x="88" y="1"/>
                  <a:pt x="55" y="5"/>
                  <a:pt x="33" y="30"/>
                </a:cubicBezTo>
                <a:cubicBezTo>
                  <a:pt x="33" y="30"/>
                  <a:pt x="50" y="13"/>
                  <a:pt x="60" y="13"/>
                </a:cubicBezTo>
                <a:cubicBezTo>
                  <a:pt x="63" y="14"/>
                  <a:pt x="63" y="14"/>
                  <a:pt x="63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0" y="17"/>
                  <a:pt x="60" y="17"/>
                </a:cubicBezTo>
                <a:cubicBezTo>
                  <a:pt x="60" y="18"/>
                  <a:pt x="61" y="19"/>
                  <a:pt x="61" y="19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21"/>
                  <a:pt x="58" y="21"/>
                  <a:pt x="58" y="22"/>
                </a:cubicBezTo>
                <a:cubicBezTo>
                  <a:pt x="58" y="23"/>
                  <a:pt x="58" y="24"/>
                  <a:pt x="58" y="24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7"/>
                  <a:pt x="58" y="27"/>
                  <a:pt x="58" y="27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5" y="28"/>
                  <a:pt x="54" y="28"/>
                </a:cubicBezTo>
                <a:cubicBezTo>
                  <a:pt x="53" y="27"/>
                  <a:pt x="53" y="26"/>
                  <a:pt x="53" y="26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4"/>
                </a:cubicBezTo>
                <a:cubicBezTo>
                  <a:pt x="54" y="24"/>
                  <a:pt x="54" y="23"/>
                  <a:pt x="53" y="23"/>
                </a:cubicBezTo>
                <a:cubicBezTo>
                  <a:pt x="52" y="23"/>
                  <a:pt x="51" y="25"/>
                  <a:pt x="51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9"/>
                  <a:pt x="50" y="29"/>
                </a:cubicBezTo>
                <a:cubicBezTo>
                  <a:pt x="50" y="30"/>
                  <a:pt x="50" y="31"/>
                  <a:pt x="50" y="31"/>
                </a:cubicBezTo>
                <a:cubicBezTo>
                  <a:pt x="50" y="31"/>
                  <a:pt x="49" y="32"/>
                  <a:pt x="48" y="31"/>
                </a:cubicBezTo>
                <a:cubicBezTo>
                  <a:pt x="47" y="31"/>
                  <a:pt x="46" y="31"/>
                  <a:pt x="45" y="31"/>
                </a:cubicBezTo>
                <a:cubicBezTo>
                  <a:pt x="45" y="30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39" y="33"/>
                  <a:pt x="39" y="34"/>
                </a:cubicBezTo>
                <a:cubicBezTo>
                  <a:pt x="39" y="34"/>
                  <a:pt x="39" y="36"/>
                  <a:pt x="39" y="36"/>
                </a:cubicBezTo>
                <a:cubicBezTo>
                  <a:pt x="39" y="36"/>
                  <a:pt x="38" y="36"/>
                  <a:pt x="36" y="37"/>
                </a:cubicBezTo>
                <a:cubicBezTo>
                  <a:pt x="35" y="37"/>
                  <a:pt x="35" y="38"/>
                  <a:pt x="35" y="38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3" y="40"/>
                  <a:pt x="32" y="41"/>
                </a:cubicBezTo>
                <a:cubicBezTo>
                  <a:pt x="31" y="42"/>
                  <a:pt x="29" y="44"/>
                  <a:pt x="29" y="44"/>
                </a:cubicBezTo>
                <a:cubicBezTo>
                  <a:pt x="28" y="44"/>
                  <a:pt x="27" y="45"/>
                  <a:pt x="27" y="46"/>
                </a:cubicBezTo>
                <a:cubicBezTo>
                  <a:pt x="27" y="47"/>
                  <a:pt x="27" y="48"/>
                  <a:pt x="26" y="48"/>
                </a:cubicBezTo>
                <a:cubicBezTo>
                  <a:pt x="26" y="49"/>
                  <a:pt x="26" y="50"/>
                  <a:pt x="26" y="51"/>
                </a:cubicBezTo>
                <a:cubicBezTo>
                  <a:pt x="25" y="52"/>
                  <a:pt x="25" y="53"/>
                  <a:pt x="24" y="53"/>
                </a:cubicBezTo>
                <a:cubicBezTo>
                  <a:pt x="24" y="54"/>
                  <a:pt x="23" y="54"/>
                  <a:pt x="23" y="54"/>
                </a:cubicBezTo>
                <a:cubicBezTo>
                  <a:pt x="23" y="54"/>
                  <a:pt x="21" y="55"/>
                  <a:pt x="20" y="55"/>
                </a:cubicBezTo>
                <a:cubicBezTo>
                  <a:pt x="19" y="56"/>
                  <a:pt x="19" y="57"/>
                  <a:pt x="19" y="57"/>
                </a:cubicBezTo>
                <a:cubicBezTo>
                  <a:pt x="20" y="58"/>
                  <a:pt x="20" y="58"/>
                  <a:pt x="20" y="58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3"/>
                  <a:pt x="22" y="63"/>
                </a:cubicBezTo>
                <a:cubicBezTo>
                  <a:pt x="22" y="63"/>
                  <a:pt x="23" y="63"/>
                  <a:pt x="23" y="63"/>
                </a:cubicBezTo>
                <a:cubicBezTo>
                  <a:pt x="25" y="64"/>
                  <a:pt x="25" y="64"/>
                  <a:pt x="25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7"/>
                  <a:pt x="27" y="67"/>
                  <a:pt x="27" y="67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5" y="66"/>
                  <a:pt x="25" y="65"/>
                </a:cubicBezTo>
                <a:cubicBezTo>
                  <a:pt x="24" y="65"/>
                  <a:pt x="23" y="66"/>
                  <a:pt x="23" y="66"/>
                </a:cubicBezTo>
                <a:cubicBezTo>
                  <a:pt x="22" y="65"/>
                  <a:pt x="22" y="65"/>
                  <a:pt x="21" y="65"/>
                </a:cubicBezTo>
                <a:cubicBezTo>
                  <a:pt x="21" y="64"/>
                  <a:pt x="21" y="65"/>
                  <a:pt x="21" y="64"/>
                </a:cubicBezTo>
                <a:cubicBezTo>
                  <a:pt x="21" y="63"/>
                  <a:pt x="21" y="63"/>
                  <a:pt x="21" y="62"/>
                </a:cubicBezTo>
                <a:cubicBezTo>
                  <a:pt x="21" y="62"/>
                  <a:pt x="20" y="61"/>
                  <a:pt x="20" y="61"/>
                </a:cubicBezTo>
                <a:cubicBezTo>
                  <a:pt x="19" y="61"/>
                  <a:pt x="20" y="62"/>
                  <a:pt x="19" y="61"/>
                </a:cubicBezTo>
                <a:cubicBezTo>
                  <a:pt x="19" y="60"/>
                  <a:pt x="18" y="60"/>
                  <a:pt x="18" y="60"/>
                </a:cubicBezTo>
                <a:cubicBezTo>
                  <a:pt x="18" y="60"/>
                  <a:pt x="17" y="60"/>
                  <a:pt x="17" y="60"/>
                </a:cubicBezTo>
                <a:cubicBezTo>
                  <a:pt x="17" y="59"/>
                  <a:pt x="17" y="58"/>
                  <a:pt x="17" y="57"/>
                </a:cubicBezTo>
                <a:cubicBezTo>
                  <a:pt x="17" y="57"/>
                  <a:pt x="18" y="56"/>
                  <a:pt x="18" y="55"/>
                </a:cubicBezTo>
                <a:cubicBezTo>
                  <a:pt x="18" y="55"/>
                  <a:pt x="18" y="52"/>
                  <a:pt x="18" y="52"/>
                </a:cubicBezTo>
                <a:cubicBezTo>
                  <a:pt x="18" y="52"/>
                  <a:pt x="15" y="58"/>
                  <a:pt x="14" y="63"/>
                </a:cubicBezTo>
                <a:cubicBezTo>
                  <a:pt x="14" y="63"/>
                  <a:pt x="15" y="62"/>
                  <a:pt x="15" y="63"/>
                </a:cubicBezTo>
                <a:cubicBezTo>
                  <a:pt x="15" y="64"/>
                  <a:pt x="16" y="65"/>
                  <a:pt x="16" y="65"/>
                </a:cubicBezTo>
                <a:cubicBezTo>
                  <a:pt x="15" y="66"/>
                  <a:pt x="15" y="66"/>
                  <a:pt x="15" y="68"/>
                </a:cubicBezTo>
                <a:cubicBezTo>
                  <a:pt x="15" y="71"/>
                  <a:pt x="16" y="71"/>
                  <a:pt x="16" y="72"/>
                </a:cubicBezTo>
                <a:cubicBezTo>
                  <a:pt x="15" y="73"/>
                  <a:pt x="15" y="74"/>
                  <a:pt x="15" y="75"/>
                </a:cubicBezTo>
                <a:cubicBezTo>
                  <a:pt x="15" y="76"/>
                  <a:pt x="15" y="78"/>
                  <a:pt x="16" y="78"/>
                </a:cubicBezTo>
                <a:cubicBezTo>
                  <a:pt x="16" y="79"/>
                  <a:pt x="16" y="79"/>
                  <a:pt x="16" y="79"/>
                </a:cubicBezTo>
                <a:cubicBezTo>
                  <a:pt x="17" y="80"/>
                  <a:pt x="16" y="81"/>
                  <a:pt x="17" y="80"/>
                </a:cubicBezTo>
                <a:cubicBezTo>
                  <a:pt x="18" y="78"/>
                  <a:pt x="19" y="77"/>
                  <a:pt x="19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6"/>
                  <a:pt x="19" y="75"/>
                  <a:pt x="21" y="75"/>
                </a:cubicBezTo>
                <a:cubicBezTo>
                  <a:pt x="22" y="76"/>
                  <a:pt x="22" y="75"/>
                  <a:pt x="23" y="76"/>
                </a:cubicBezTo>
                <a:cubicBezTo>
                  <a:pt x="23" y="77"/>
                  <a:pt x="22" y="78"/>
                  <a:pt x="23" y="78"/>
                </a:cubicBezTo>
                <a:cubicBezTo>
                  <a:pt x="24" y="78"/>
                  <a:pt x="26" y="77"/>
                  <a:pt x="26" y="77"/>
                </a:cubicBezTo>
                <a:cubicBezTo>
                  <a:pt x="27" y="78"/>
                  <a:pt x="28" y="78"/>
                  <a:pt x="28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30" y="82"/>
                  <a:pt x="30" y="83"/>
                  <a:pt x="30" y="84"/>
                </a:cubicBezTo>
                <a:cubicBezTo>
                  <a:pt x="30" y="85"/>
                  <a:pt x="33" y="86"/>
                  <a:pt x="33" y="86"/>
                </a:cubicBezTo>
                <a:cubicBezTo>
                  <a:pt x="33" y="86"/>
                  <a:pt x="35" y="86"/>
                  <a:pt x="36" y="86"/>
                </a:cubicBezTo>
                <a:cubicBezTo>
                  <a:pt x="37" y="86"/>
                  <a:pt x="36" y="87"/>
                  <a:pt x="37" y="88"/>
                </a:cubicBezTo>
                <a:cubicBezTo>
                  <a:pt x="38" y="88"/>
                  <a:pt x="39" y="90"/>
                  <a:pt x="39" y="90"/>
                </a:cubicBezTo>
                <a:cubicBezTo>
                  <a:pt x="39" y="90"/>
                  <a:pt x="39" y="92"/>
                  <a:pt x="39" y="93"/>
                </a:cubicBezTo>
                <a:cubicBezTo>
                  <a:pt x="39" y="94"/>
                  <a:pt x="39" y="95"/>
                  <a:pt x="39" y="95"/>
                </a:cubicBezTo>
                <a:cubicBezTo>
                  <a:pt x="40" y="95"/>
                  <a:pt x="42" y="95"/>
                  <a:pt x="42" y="95"/>
                </a:cubicBezTo>
                <a:cubicBezTo>
                  <a:pt x="42" y="95"/>
                  <a:pt x="41" y="97"/>
                  <a:pt x="43" y="97"/>
                </a:cubicBezTo>
                <a:cubicBezTo>
                  <a:pt x="44" y="98"/>
                  <a:pt x="46" y="98"/>
                  <a:pt x="46" y="99"/>
                </a:cubicBezTo>
                <a:cubicBezTo>
                  <a:pt x="47" y="99"/>
                  <a:pt x="45" y="100"/>
                  <a:pt x="47" y="100"/>
                </a:cubicBezTo>
                <a:cubicBezTo>
                  <a:pt x="49" y="100"/>
                  <a:pt x="51" y="100"/>
                  <a:pt x="52" y="101"/>
                </a:cubicBezTo>
                <a:cubicBezTo>
                  <a:pt x="53" y="101"/>
                  <a:pt x="52" y="102"/>
                  <a:pt x="54" y="104"/>
                </a:cubicBezTo>
                <a:cubicBezTo>
                  <a:pt x="57" y="105"/>
                  <a:pt x="57" y="105"/>
                  <a:pt x="58" y="106"/>
                </a:cubicBezTo>
                <a:cubicBezTo>
                  <a:pt x="59" y="106"/>
                  <a:pt x="60" y="106"/>
                  <a:pt x="59" y="108"/>
                </a:cubicBezTo>
                <a:cubicBezTo>
                  <a:pt x="59" y="109"/>
                  <a:pt x="59" y="111"/>
                  <a:pt x="58" y="111"/>
                </a:cubicBezTo>
                <a:cubicBezTo>
                  <a:pt x="57" y="112"/>
                  <a:pt x="56" y="114"/>
                  <a:pt x="55" y="115"/>
                </a:cubicBezTo>
                <a:cubicBezTo>
                  <a:pt x="55" y="116"/>
                  <a:pt x="54" y="117"/>
                  <a:pt x="55" y="118"/>
                </a:cubicBezTo>
                <a:cubicBezTo>
                  <a:pt x="55" y="120"/>
                  <a:pt x="56" y="121"/>
                  <a:pt x="56" y="122"/>
                </a:cubicBezTo>
                <a:cubicBezTo>
                  <a:pt x="56" y="122"/>
                  <a:pt x="56" y="125"/>
                  <a:pt x="56" y="125"/>
                </a:cubicBezTo>
                <a:cubicBezTo>
                  <a:pt x="55" y="126"/>
                  <a:pt x="55" y="128"/>
                  <a:pt x="55" y="128"/>
                </a:cubicBezTo>
                <a:cubicBezTo>
                  <a:pt x="55" y="128"/>
                  <a:pt x="56" y="129"/>
                  <a:pt x="55" y="130"/>
                </a:cubicBezTo>
                <a:cubicBezTo>
                  <a:pt x="54" y="132"/>
                  <a:pt x="52" y="133"/>
                  <a:pt x="51" y="133"/>
                </a:cubicBezTo>
                <a:cubicBezTo>
                  <a:pt x="50" y="134"/>
                  <a:pt x="49" y="135"/>
                  <a:pt x="49" y="135"/>
                </a:cubicBezTo>
                <a:cubicBezTo>
                  <a:pt x="49" y="135"/>
                  <a:pt x="49" y="139"/>
                  <a:pt x="49" y="140"/>
                </a:cubicBezTo>
                <a:cubicBezTo>
                  <a:pt x="48" y="140"/>
                  <a:pt x="45" y="146"/>
                  <a:pt x="46" y="147"/>
                </a:cubicBezTo>
                <a:cubicBezTo>
                  <a:pt x="47" y="149"/>
                  <a:pt x="48" y="150"/>
                  <a:pt x="47" y="151"/>
                </a:cubicBezTo>
                <a:cubicBezTo>
                  <a:pt x="47" y="152"/>
                  <a:pt x="47" y="152"/>
                  <a:pt x="46" y="153"/>
                </a:cubicBezTo>
                <a:cubicBezTo>
                  <a:pt x="46" y="153"/>
                  <a:pt x="44" y="153"/>
                  <a:pt x="45" y="155"/>
                </a:cubicBezTo>
                <a:cubicBezTo>
                  <a:pt x="46" y="157"/>
                  <a:pt x="47" y="157"/>
                  <a:pt x="48" y="159"/>
                </a:cubicBezTo>
                <a:cubicBezTo>
                  <a:pt x="48" y="160"/>
                  <a:pt x="48" y="160"/>
                  <a:pt x="49" y="161"/>
                </a:cubicBezTo>
                <a:cubicBezTo>
                  <a:pt x="50" y="162"/>
                  <a:pt x="50" y="164"/>
                  <a:pt x="51" y="165"/>
                </a:cubicBezTo>
                <a:cubicBezTo>
                  <a:pt x="52" y="165"/>
                  <a:pt x="54" y="166"/>
                  <a:pt x="54" y="167"/>
                </a:cubicBezTo>
                <a:cubicBezTo>
                  <a:pt x="54" y="168"/>
                  <a:pt x="56" y="170"/>
                  <a:pt x="53" y="169"/>
                </a:cubicBezTo>
                <a:cubicBezTo>
                  <a:pt x="50" y="167"/>
                  <a:pt x="53" y="169"/>
                  <a:pt x="49" y="166"/>
                </a:cubicBezTo>
                <a:cubicBezTo>
                  <a:pt x="46" y="163"/>
                  <a:pt x="45" y="164"/>
                  <a:pt x="44" y="162"/>
                </a:cubicBezTo>
                <a:cubicBezTo>
                  <a:pt x="42" y="161"/>
                  <a:pt x="44" y="167"/>
                  <a:pt x="42" y="159"/>
                </a:cubicBezTo>
                <a:cubicBezTo>
                  <a:pt x="39" y="152"/>
                  <a:pt x="38" y="153"/>
                  <a:pt x="37" y="151"/>
                </a:cubicBezTo>
                <a:cubicBezTo>
                  <a:pt x="37" y="150"/>
                  <a:pt x="37" y="151"/>
                  <a:pt x="35" y="148"/>
                </a:cubicBezTo>
                <a:cubicBezTo>
                  <a:pt x="33" y="144"/>
                  <a:pt x="35" y="146"/>
                  <a:pt x="33" y="144"/>
                </a:cubicBezTo>
                <a:cubicBezTo>
                  <a:pt x="31" y="142"/>
                  <a:pt x="31" y="145"/>
                  <a:pt x="30" y="141"/>
                </a:cubicBezTo>
                <a:cubicBezTo>
                  <a:pt x="29" y="136"/>
                  <a:pt x="29" y="139"/>
                  <a:pt x="28" y="134"/>
                </a:cubicBezTo>
                <a:cubicBezTo>
                  <a:pt x="27" y="130"/>
                  <a:pt x="29" y="129"/>
                  <a:pt x="26" y="127"/>
                </a:cubicBezTo>
                <a:cubicBezTo>
                  <a:pt x="24" y="125"/>
                  <a:pt x="24" y="126"/>
                  <a:pt x="23" y="124"/>
                </a:cubicBezTo>
                <a:cubicBezTo>
                  <a:pt x="22" y="123"/>
                  <a:pt x="23" y="124"/>
                  <a:pt x="21" y="120"/>
                </a:cubicBezTo>
                <a:cubicBezTo>
                  <a:pt x="19" y="116"/>
                  <a:pt x="15" y="114"/>
                  <a:pt x="15" y="107"/>
                </a:cubicBezTo>
                <a:cubicBezTo>
                  <a:pt x="16" y="100"/>
                  <a:pt x="16" y="99"/>
                  <a:pt x="16" y="99"/>
                </a:cubicBezTo>
                <a:cubicBezTo>
                  <a:pt x="16" y="99"/>
                  <a:pt x="12" y="96"/>
                  <a:pt x="13" y="92"/>
                </a:cubicBezTo>
                <a:cubicBezTo>
                  <a:pt x="14" y="88"/>
                  <a:pt x="15" y="89"/>
                  <a:pt x="14" y="88"/>
                </a:cubicBezTo>
                <a:cubicBezTo>
                  <a:pt x="14" y="87"/>
                  <a:pt x="14" y="87"/>
                  <a:pt x="12" y="85"/>
                </a:cubicBezTo>
                <a:cubicBezTo>
                  <a:pt x="11" y="84"/>
                  <a:pt x="11" y="84"/>
                  <a:pt x="11" y="83"/>
                </a:cubicBezTo>
                <a:cubicBezTo>
                  <a:pt x="10" y="82"/>
                  <a:pt x="10" y="80"/>
                  <a:pt x="1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80"/>
                  <a:pt x="0" y="173"/>
                  <a:pt x="92" y="187"/>
                </a:cubicBezTo>
                <a:cubicBezTo>
                  <a:pt x="92" y="187"/>
                  <a:pt x="71" y="182"/>
                  <a:pt x="69" y="178"/>
                </a:cubicBezTo>
                <a:cubicBezTo>
                  <a:pt x="69" y="178"/>
                  <a:pt x="69" y="174"/>
                  <a:pt x="70" y="174"/>
                </a:cubicBezTo>
                <a:cubicBezTo>
                  <a:pt x="71" y="174"/>
                  <a:pt x="72" y="175"/>
                  <a:pt x="73" y="174"/>
                </a:cubicBezTo>
                <a:cubicBezTo>
                  <a:pt x="75" y="173"/>
                  <a:pt x="76" y="171"/>
                  <a:pt x="76" y="171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76" y="173"/>
                  <a:pt x="75" y="173"/>
                  <a:pt x="79" y="173"/>
                </a:cubicBezTo>
                <a:cubicBezTo>
                  <a:pt x="83" y="172"/>
                  <a:pt x="83" y="172"/>
                  <a:pt x="85" y="172"/>
                </a:cubicBezTo>
                <a:cubicBezTo>
                  <a:pt x="86" y="171"/>
                  <a:pt x="88" y="168"/>
                  <a:pt x="89" y="170"/>
                </a:cubicBezTo>
                <a:cubicBezTo>
                  <a:pt x="90" y="172"/>
                  <a:pt x="88" y="171"/>
                  <a:pt x="90" y="172"/>
                </a:cubicBezTo>
                <a:cubicBezTo>
                  <a:pt x="92" y="173"/>
                  <a:pt x="96" y="171"/>
                  <a:pt x="96" y="171"/>
                </a:cubicBezTo>
                <a:cubicBezTo>
                  <a:pt x="96" y="171"/>
                  <a:pt x="102" y="172"/>
                  <a:pt x="103" y="171"/>
                </a:cubicBezTo>
                <a:cubicBezTo>
                  <a:pt x="103" y="170"/>
                  <a:pt x="103" y="169"/>
                  <a:pt x="105" y="169"/>
                </a:cubicBezTo>
                <a:cubicBezTo>
                  <a:pt x="106" y="170"/>
                  <a:pt x="106" y="171"/>
                  <a:pt x="106" y="171"/>
                </a:cubicBezTo>
                <a:cubicBezTo>
                  <a:pt x="103" y="173"/>
                  <a:pt x="103" y="173"/>
                  <a:pt x="103" y="173"/>
                </a:cubicBezTo>
                <a:cubicBezTo>
                  <a:pt x="99" y="176"/>
                  <a:pt x="99" y="176"/>
                  <a:pt x="99" y="176"/>
                </a:cubicBezTo>
                <a:cubicBezTo>
                  <a:pt x="99" y="176"/>
                  <a:pt x="98" y="176"/>
                  <a:pt x="99" y="177"/>
                </a:cubicBezTo>
                <a:cubicBezTo>
                  <a:pt x="101" y="178"/>
                  <a:pt x="101" y="177"/>
                  <a:pt x="103" y="178"/>
                </a:cubicBezTo>
                <a:cubicBezTo>
                  <a:pt x="104" y="178"/>
                  <a:pt x="108" y="181"/>
                  <a:pt x="109" y="179"/>
                </a:cubicBezTo>
                <a:cubicBezTo>
                  <a:pt x="110" y="177"/>
                  <a:pt x="110" y="177"/>
                  <a:pt x="111" y="176"/>
                </a:cubicBezTo>
                <a:cubicBezTo>
                  <a:pt x="111" y="175"/>
                  <a:pt x="111" y="173"/>
                  <a:pt x="113" y="173"/>
                </a:cubicBezTo>
                <a:cubicBezTo>
                  <a:pt x="114" y="173"/>
                  <a:pt x="116" y="174"/>
                  <a:pt x="116" y="174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4" y="177"/>
                  <a:pt x="117" y="177"/>
                  <a:pt x="118" y="177"/>
                </a:cubicBezTo>
                <a:cubicBezTo>
                  <a:pt x="119" y="177"/>
                  <a:pt x="120" y="178"/>
                  <a:pt x="121" y="177"/>
                </a:cubicBezTo>
                <a:cubicBezTo>
                  <a:pt x="123" y="175"/>
                  <a:pt x="123" y="175"/>
                  <a:pt x="124" y="175"/>
                </a:cubicBezTo>
                <a:cubicBezTo>
                  <a:pt x="126" y="175"/>
                  <a:pt x="128" y="174"/>
                  <a:pt x="129" y="174"/>
                </a:cubicBezTo>
                <a:cubicBezTo>
                  <a:pt x="129" y="175"/>
                  <a:pt x="131" y="175"/>
                  <a:pt x="131" y="175"/>
                </a:cubicBezTo>
                <a:cubicBezTo>
                  <a:pt x="132" y="175"/>
                  <a:pt x="135" y="177"/>
                  <a:pt x="136" y="177"/>
                </a:cubicBezTo>
                <a:cubicBezTo>
                  <a:pt x="137" y="176"/>
                  <a:pt x="141" y="177"/>
                  <a:pt x="141" y="177"/>
                </a:cubicBezTo>
                <a:cubicBezTo>
                  <a:pt x="141" y="177"/>
                  <a:pt x="130" y="186"/>
                  <a:pt x="107" y="187"/>
                </a:cubicBezTo>
                <a:cubicBezTo>
                  <a:pt x="107" y="187"/>
                  <a:pt x="158" y="189"/>
                  <a:pt x="187" y="139"/>
                </a:cubicBezTo>
                <a:cubicBezTo>
                  <a:pt x="216" y="89"/>
                  <a:pt x="196" y="25"/>
                  <a:pt x="130" y="3"/>
                </a:cubicBezTo>
                <a:cubicBezTo>
                  <a:pt x="130" y="3"/>
                  <a:pt x="179" y="21"/>
                  <a:pt x="192" y="68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1" y="68"/>
                  <a:pt x="191" y="68"/>
                  <a:pt x="190" y="66"/>
                </a:cubicBezTo>
                <a:cubicBezTo>
                  <a:pt x="188" y="64"/>
                  <a:pt x="189" y="64"/>
                  <a:pt x="188" y="63"/>
                </a:cubicBezTo>
                <a:cubicBezTo>
                  <a:pt x="188" y="61"/>
                  <a:pt x="188" y="62"/>
                  <a:pt x="187" y="61"/>
                </a:cubicBezTo>
                <a:cubicBezTo>
                  <a:pt x="186" y="59"/>
                  <a:pt x="185" y="60"/>
                  <a:pt x="184" y="59"/>
                </a:cubicBezTo>
                <a:cubicBezTo>
                  <a:pt x="184" y="58"/>
                  <a:pt x="183" y="55"/>
                  <a:pt x="182" y="54"/>
                </a:cubicBezTo>
                <a:cubicBezTo>
                  <a:pt x="181" y="53"/>
                  <a:pt x="179" y="53"/>
                  <a:pt x="178" y="53"/>
                </a:cubicBezTo>
                <a:cubicBezTo>
                  <a:pt x="178" y="53"/>
                  <a:pt x="178" y="51"/>
                  <a:pt x="178" y="53"/>
                </a:cubicBezTo>
                <a:cubicBezTo>
                  <a:pt x="177" y="54"/>
                  <a:pt x="179" y="55"/>
                  <a:pt x="179" y="55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9"/>
                  <a:pt x="180" y="62"/>
                  <a:pt x="180" y="63"/>
                </a:cubicBezTo>
                <a:cubicBezTo>
                  <a:pt x="180" y="64"/>
                  <a:pt x="179" y="66"/>
                  <a:pt x="179" y="66"/>
                </a:cubicBezTo>
                <a:cubicBezTo>
                  <a:pt x="179" y="66"/>
                  <a:pt x="179" y="69"/>
                  <a:pt x="178" y="70"/>
                </a:cubicBezTo>
                <a:cubicBezTo>
                  <a:pt x="177" y="70"/>
                  <a:pt x="172" y="71"/>
                  <a:pt x="172" y="71"/>
                </a:cubicBezTo>
                <a:cubicBezTo>
                  <a:pt x="172" y="71"/>
                  <a:pt x="170" y="69"/>
                  <a:pt x="169" y="68"/>
                </a:cubicBezTo>
                <a:cubicBezTo>
                  <a:pt x="169" y="66"/>
                  <a:pt x="166" y="66"/>
                  <a:pt x="165" y="65"/>
                </a:cubicBezTo>
                <a:cubicBezTo>
                  <a:pt x="165" y="64"/>
                  <a:pt x="166" y="63"/>
                  <a:pt x="165" y="61"/>
                </a:cubicBezTo>
                <a:cubicBezTo>
                  <a:pt x="163" y="59"/>
                  <a:pt x="165" y="60"/>
                  <a:pt x="163" y="58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1" y="57"/>
                  <a:pt x="157" y="55"/>
                  <a:pt x="158" y="58"/>
                </a:cubicBezTo>
                <a:cubicBezTo>
                  <a:pt x="160" y="60"/>
                  <a:pt x="158" y="62"/>
                  <a:pt x="159" y="62"/>
                </a:cubicBezTo>
                <a:cubicBezTo>
                  <a:pt x="160" y="63"/>
                  <a:pt x="161" y="62"/>
                  <a:pt x="162" y="64"/>
                </a:cubicBezTo>
                <a:cubicBezTo>
                  <a:pt x="163" y="66"/>
                  <a:pt x="163" y="67"/>
                  <a:pt x="164" y="67"/>
                </a:cubicBezTo>
                <a:cubicBezTo>
                  <a:pt x="164" y="68"/>
                  <a:pt x="165" y="71"/>
                  <a:pt x="165" y="71"/>
                </a:cubicBezTo>
                <a:cubicBezTo>
                  <a:pt x="166" y="71"/>
                  <a:pt x="169" y="71"/>
                  <a:pt x="169" y="72"/>
                </a:cubicBezTo>
                <a:cubicBezTo>
                  <a:pt x="168" y="73"/>
                  <a:pt x="167" y="75"/>
                  <a:pt x="169" y="75"/>
                </a:cubicBezTo>
                <a:cubicBezTo>
                  <a:pt x="170" y="76"/>
                  <a:pt x="170" y="76"/>
                  <a:pt x="171" y="76"/>
                </a:cubicBezTo>
                <a:cubicBezTo>
                  <a:pt x="172" y="76"/>
                  <a:pt x="172" y="76"/>
                  <a:pt x="173" y="76"/>
                </a:cubicBezTo>
                <a:cubicBezTo>
                  <a:pt x="175" y="75"/>
                  <a:pt x="176" y="75"/>
                  <a:pt x="176" y="75"/>
                </a:cubicBezTo>
                <a:cubicBezTo>
                  <a:pt x="176" y="75"/>
                  <a:pt x="178" y="77"/>
                  <a:pt x="178" y="77"/>
                </a:cubicBezTo>
                <a:cubicBezTo>
                  <a:pt x="178" y="78"/>
                  <a:pt x="178" y="82"/>
                  <a:pt x="178" y="8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76" y="85"/>
                  <a:pt x="176" y="92"/>
                  <a:pt x="175" y="92"/>
                </a:cubicBezTo>
                <a:cubicBezTo>
                  <a:pt x="174" y="92"/>
                  <a:pt x="173" y="95"/>
                  <a:pt x="172" y="95"/>
                </a:cubicBezTo>
                <a:cubicBezTo>
                  <a:pt x="171" y="96"/>
                  <a:pt x="171" y="100"/>
                  <a:pt x="171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69" y="103"/>
                  <a:pt x="169" y="106"/>
                  <a:pt x="169" y="107"/>
                </a:cubicBezTo>
                <a:cubicBezTo>
                  <a:pt x="169" y="108"/>
                  <a:pt x="170" y="111"/>
                  <a:pt x="169" y="113"/>
                </a:cubicBezTo>
                <a:cubicBezTo>
                  <a:pt x="169" y="115"/>
                  <a:pt x="166" y="117"/>
                  <a:pt x="166" y="117"/>
                </a:cubicBezTo>
                <a:cubicBezTo>
                  <a:pt x="166" y="117"/>
                  <a:pt x="170" y="120"/>
                  <a:pt x="168" y="120"/>
                </a:cubicBezTo>
                <a:cubicBezTo>
                  <a:pt x="166" y="120"/>
                  <a:pt x="164" y="123"/>
                  <a:pt x="164" y="124"/>
                </a:cubicBezTo>
                <a:cubicBezTo>
                  <a:pt x="163" y="124"/>
                  <a:pt x="164" y="126"/>
                  <a:pt x="163" y="126"/>
                </a:cubicBezTo>
                <a:cubicBezTo>
                  <a:pt x="161" y="126"/>
                  <a:pt x="159" y="126"/>
                  <a:pt x="159" y="127"/>
                </a:cubicBezTo>
                <a:cubicBezTo>
                  <a:pt x="159" y="128"/>
                  <a:pt x="159" y="130"/>
                  <a:pt x="159" y="130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41"/>
                  <a:pt x="151" y="142"/>
                </a:cubicBezTo>
                <a:cubicBezTo>
                  <a:pt x="150" y="142"/>
                  <a:pt x="145" y="144"/>
                  <a:pt x="144" y="144"/>
                </a:cubicBezTo>
                <a:cubicBezTo>
                  <a:pt x="144" y="145"/>
                  <a:pt x="141" y="147"/>
                  <a:pt x="139" y="147"/>
                </a:cubicBezTo>
                <a:cubicBezTo>
                  <a:pt x="138" y="147"/>
                  <a:pt x="140" y="150"/>
                  <a:pt x="138" y="147"/>
                </a:cubicBezTo>
                <a:cubicBezTo>
                  <a:pt x="137" y="143"/>
                  <a:pt x="138" y="145"/>
                  <a:pt x="136" y="142"/>
                </a:cubicBezTo>
                <a:cubicBezTo>
                  <a:pt x="135" y="138"/>
                  <a:pt x="135" y="141"/>
                  <a:pt x="135" y="138"/>
                </a:cubicBezTo>
                <a:cubicBezTo>
                  <a:pt x="135" y="136"/>
                  <a:pt x="135" y="138"/>
                  <a:pt x="135" y="136"/>
                </a:cubicBezTo>
                <a:cubicBezTo>
                  <a:pt x="135" y="133"/>
                  <a:pt x="135" y="135"/>
                  <a:pt x="134" y="132"/>
                </a:cubicBezTo>
                <a:cubicBezTo>
                  <a:pt x="133" y="129"/>
                  <a:pt x="133" y="130"/>
                  <a:pt x="131" y="128"/>
                </a:cubicBezTo>
                <a:cubicBezTo>
                  <a:pt x="129" y="127"/>
                  <a:pt x="128" y="128"/>
                  <a:pt x="129" y="126"/>
                </a:cubicBezTo>
                <a:cubicBezTo>
                  <a:pt x="130" y="123"/>
                  <a:pt x="130" y="126"/>
                  <a:pt x="130" y="123"/>
                </a:cubicBezTo>
                <a:cubicBezTo>
                  <a:pt x="131" y="120"/>
                  <a:pt x="130" y="119"/>
                  <a:pt x="132" y="118"/>
                </a:cubicBezTo>
                <a:cubicBezTo>
                  <a:pt x="134" y="117"/>
                  <a:pt x="135" y="117"/>
                  <a:pt x="135" y="115"/>
                </a:cubicBezTo>
                <a:cubicBezTo>
                  <a:pt x="135" y="113"/>
                  <a:pt x="135" y="112"/>
                  <a:pt x="134" y="111"/>
                </a:cubicBezTo>
                <a:cubicBezTo>
                  <a:pt x="134" y="110"/>
                  <a:pt x="132" y="108"/>
                  <a:pt x="132" y="108"/>
                </a:cubicBezTo>
                <a:cubicBezTo>
                  <a:pt x="132" y="107"/>
                  <a:pt x="132" y="107"/>
                  <a:pt x="130" y="105"/>
                </a:cubicBezTo>
                <a:cubicBezTo>
                  <a:pt x="129" y="103"/>
                  <a:pt x="128" y="102"/>
                  <a:pt x="128" y="102"/>
                </a:cubicBezTo>
                <a:cubicBezTo>
                  <a:pt x="128" y="102"/>
                  <a:pt x="128" y="98"/>
                  <a:pt x="128" y="96"/>
                </a:cubicBezTo>
                <a:cubicBezTo>
                  <a:pt x="128" y="94"/>
                  <a:pt x="127" y="97"/>
                  <a:pt x="128" y="94"/>
                </a:cubicBezTo>
                <a:cubicBezTo>
                  <a:pt x="128" y="91"/>
                  <a:pt x="129" y="90"/>
                  <a:pt x="129" y="90"/>
                </a:cubicBezTo>
                <a:cubicBezTo>
                  <a:pt x="129" y="90"/>
                  <a:pt x="125" y="87"/>
                  <a:pt x="124" y="88"/>
                </a:cubicBezTo>
                <a:cubicBezTo>
                  <a:pt x="123" y="88"/>
                  <a:pt x="123" y="90"/>
                  <a:pt x="121" y="88"/>
                </a:cubicBezTo>
                <a:cubicBezTo>
                  <a:pt x="119" y="87"/>
                  <a:pt x="119" y="86"/>
                  <a:pt x="119" y="85"/>
                </a:cubicBezTo>
                <a:cubicBezTo>
                  <a:pt x="118" y="85"/>
                  <a:pt x="117" y="85"/>
                  <a:pt x="116" y="85"/>
                </a:cubicBezTo>
                <a:cubicBezTo>
                  <a:pt x="114" y="86"/>
                  <a:pt x="112" y="86"/>
                  <a:pt x="110" y="87"/>
                </a:cubicBezTo>
                <a:cubicBezTo>
                  <a:pt x="108" y="88"/>
                  <a:pt x="107" y="88"/>
                  <a:pt x="105" y="88"/>
                </a:cubicBezTo>
                <a:cubicBezTo>
                  <a:pt x="102" y="88"/>
                  <a:pt x="99" y="89"/>
                  <a:pt x="97" y="88"/>
                </a:cubicBezTo>
                <a:cubicBezTo>
                  <a:pt x="95" y="86"/>
                  <a:pt x="95" y="88"/>
                  <a:pt x="94" y="86"/>
                </a:cubicBezTo>
                <a:cubicBezTo>
                  <a:pt x="93" y="84"/>
                  <a:pt x="94" y="84"/>
                  <a:pt x="92" y="83"/>
                </a:cubicBezTo>
                <a:cubicBezTo>
                  <a:pt x="90" y="82"/>
                  <a:pt x="90" y="83"/>
                  <a:pt x="89" y="81"/>
                </a:cubicBezTo>
                <a:cubicBezTo>
                  <a:pt x="89" y="79"/>
                  <a:pt x="90" y="79"/>
                  <a:pt x="89" y="77"/>
                </a:cubicBezTo>
                <a:cubicBezTo>
                  <a:pt x="87" y="75"/>
                  <a:pt x="90" y="78"/>
                  <a:pt x="87" y="75"/>
                </a:cubicBezTo>
                <a:cubicBezTo>
                  <a:pt x="85" y="73"/>
                  <a:pt x="84" y="75"/>
                  <a:pt x="85" y="73"/>
                </a:cubicBezTo>
                <a:cubicBezTo>
                  <a:pt x="86" y="71"/>
                  <a:pt x="86" y="72"/>
                  <a:pt x="86" y="69"/>
                </a:cubicBezTo>
                <a:cubicBezTo>
                  <a:pt x="86" y="67"/>
                  <a:pt x="90" y="70"/>
                  <a:pt x="88" y="65"/>
                </a:cubicBezTo>
                <a:cubicBezTo>
                  <a:pt x="85" y="60"/>
                  <a:pt x="85" y="61"/>
                  <a:pt x="87" y="57"/>
                </a:cubicBezTo>
                <a:cubicBezTo>
                  <a:pt x="89" y="53"/>
                  <a:pt x="92" y="52"/>
                  <a:pt x="93" y="51"/>
                </a:cubicBezTo>
                <a:cubicBezTo>
                  <a:pt x="93" y="50"/>
                  <a:pt x="94" y="48"/>
                  <a:pt x="95" y="47"/>
                </a:cubicBezTo>
                <a:cubicBezTo>
                  <a:pt x="96" y="46"/>
                  <a:pt x="95" y="46"/>
                  <a:pt x="97" y="46"/>
                </a:cubicBezTo>
                <a:cubicBezTo>
                  <a:pt x="99" y="46"/>
                  <a:pt x="101" y="45"/>
                  <a:pt x="103" y="44"/>
                </a:cubicBezTo>
                <a:cubicBezTo>
                  <a:pt x="104" y="43"/>
                  <a:pt x="106" y="41"/>
                  <a:pt x="107" y="40"/>
                </a:cubicBezTo>
                <a:cubicBezTo>
                  <a:pt x="107" y="40"/>
                  <a:pt x="107" y="41"/>
                  <a:pt x="109" y="40"/>
                </a:cubicBezTo>
                <a:cubicBezTo>
                  <a:pt x="111" y="40"/>
                  <a:pt x="111" y="39"/>
                  <a:pt x="113" y="39"/>
                </a:cubicBezTo>
                <a:cubicBezTo>
                  <a:pt x="114" y="39"/>
                  <a:pt x="111" y="40"/>
                  <a:pt x="115" y="39"/>
                </a:cubicBezTo>
                <a:cubicBezTo>
                  <a:pt x="119" y="39"/>
                  <a:pt x="118" y="39"/>
                  <a:pt x="119" y="39"/>
                </a:cubicBezTo>
                <a:cubicBezTo>
                  <a:pt x="120" y="39"/>
                  <a:pt x="119" y="39"/>
                  <a:pt x="121" y="39"/>
                </a:cubicBezTo>
                <a:cubicBezTo>
                  <a:pt x="122" y="39"/>
                  <a:pt x="122" y="36"/>
                  <a:pt x="122" y="39"/>
                </a:cubicBezTo>
                <a:cubicBezTo>
                  <a:pt x="123" y="43"/>
                  <a:pt x="121" y="44"/>
                  <a:pt x="124" y="44"/>
                </a:cubicBezTo>
                <a:cubicBezTo>
                  <a:pt x="126" y="45"/>
                  <a:pt x="124" y="45"/>
                  <a:pt x="126" y="45"/>
                </a:cubicBezTo>
                <a:cubicBezTo>
                  <a:pt x="129" y="45"/>
                  <a:pt x="128" y="45"/>
                  <a:pt x="130" y="46"/>
                </a:cubicBezTo>
                <a:cubicBezTo>
                  <a:pt x="131" y="46"/>
                  <a:pt x="132" y="47"/>
                  <a:pt x="134" y="47"/>
                </a:cubicBezTo>
                <a:cubicBezTo>
                  <a:pt x="136" y="47"/>
                  <a:pt x="133" y="50"/>
                  <a:pt x="136" y="47"/>
                </a:cubicBezTo>
                <a:cubicBezTo>
                  <a:pt x="139" y="44"/>
                  <a:pt x="133" y="44"/>
                  <a:pt x="139" y="44"/>
                </a:cubicBezTo>
                <a:cubicBezTo>
                  <a:pt x="144" y="45"/>
                  <a:pt x="144" y="46"/>
                  <a:pt x="145" y="45"/>
                </a:cubicBezTo>
                <a:cubicBezTo>
                  <a:pt x="146" y="45"/>
                  <a:pt x="146" y="46"/>
                  <a:pt x="148" y="45"/>
                </a:cubicBezTo>
                <a:cubicBezTo>
                  <a:pt x="151" y="44"/>
                  <a:pt x="151" y="44"/>
                  <a:pt x="152" y="44"/>
                </a:cubicBezTo>
                <a:cubicBezTo>
                  <a:pt x="153" y="45"/>
                  <a:pt x="153" y="47"/>
                  <a:pt x="154" y="45"/>
                </a:cubicBezTo>
                <a:cubicBezTo>
                  <a:pt x="154" y="43"/>
                  <a:pt x="156" y="43"/>
                  <a:pt x="154" y="42"/>
                </a:cubicBezTo>
                <a:cubicBezTo>
                  <a:pt x="151" y="41"/>
                  <a:pt x="150" y="42"/>
                  <a:pt x="150" y="40"/>
                </a:cubicBezTo>
                <a:cubicBezTo>
                  <a:pt x="149" y="39"/>
                  <a:pt x="152" y="39"/>
                  <a:pt x="149" y="39"/>
                </a:cubicBezTo>
                <a:cubicBezTo>
                  <a:pt x="146" y="38"/>
                  <a:pt x="147" y="38"/>
                  <a:pt x="145" y="38"/>
                </a:cubicBezTo>
                <a:cubicBezTo>
                  <a:pt x="143" y="37"/>
                  <a:pt x="141" y="39"/>
                  <a:pt x="140" y="38"/>
                </a:cubicBezTo>
                <a:cubicBezTo>
                  <a:pt x="140" y="36"/>
                  <a:pt x="136" y="39"/>
                  <a:pt x="140" y="36"/>
                </a:cubicBezTo>
                <a:cubicBezTo>
                  <a:pt x="143" y="32"/>
                  <a:pt x="142" y="31"/>
                  <a:pt x="144" y="32"/>
                </a:cubicBezTo>
                <a:cubicBezTo>
                  <a:pt x="147" y="32"/>
                  <a:pt x="146" y="34"/>
                  <a:pt x="148" y="33"/>
                </a:cubicBezTo>
                <a:cubicBezTo>
                  <a:pt x="149" y="32"/>
                  <a:pt x="152" y="31"/>
                  <a:pt x="149" y="29"/>
                </a:cubicBezTo>
                <a:cubicBezTo>
                  <a:pt x="146" y="27"/>
                  <a:pt x="148" y="28"/>
                  <a:pt x="145" y="26"/>
                </a:cubicBezTo>
                <a:cubicBezTo>
                  <a:pt x="142" y="25"/>
                  <a:pt x="140" y="32"/>
                  <a:pt x="139" y="31"/>
                </a:cubicBezTo>
                <a:cubicBezTo>
                  <a:pt x="137" y="30"/>
                  <a:pt x="137" y="29"/>
                  <a:pt x="136" y="30"/>
                </a:cubicBezTo>
                <a:cubicBezTo>
                  <a:pt x="135" y="30"/>
                  <a:pt x="135" y="32"/>
                  <a:pt x="135" y="34"/>
                </a:cubicBezTo>
                <a:cubicBezTo>
                  <a:pt x="134" y="36"/>
                  <a:pt x="136" y="36"/>
                  <a:pt x="133" y="35"/>
                </a:cubicBezTo>
                <a:cubicBezTo>
                  <a:pt x="130" y="34"/>
                  <a:pt x="136" y="34"/>
                  <a:pt x="130" y="32"/>
                </a:cubicBezTo>
                <a:cubicBezTo>
                  <a:pt x="124" y="30"/>
                  <a:pt x="121" y="30"/>
                  <a:pt x="120" y="31"/>
                </a:cubicBezTo>
                <a:cubicBezTo>
                  <a:pt x="120" y="32"/>
                  <a:pt x="118" y="32"/>
                  <a:pt x="118" y="32"/>
                </a:cubicBezTo>
                <a:cubicBezTo>
                  <a:pt x="117" y="33"/>
                  <a:pt x="120" y="35"/>
                  <a:pt x="117" y="33"/>
                </a:cubicBezTo>
                <a:cubicBezTo>
                  <a:pt x="114" y="32"/>
                  <a:pt x="112" y="34"/>
                  <a:pt x="112" y="34"/>
                </a:cubicBezTo>
                <a:cubicBezTo>
                  <a:pt x="112" y="34"/>
                  <a:pt x="111" y="34"/>
                  <a:pt x="110" y="34"/>
                </a:cubicBezTo>
                <a:cubicBezTo>
                  <a:pt x="109" y="35"/>
                  <a:pt x="106" y="36"/>
                  <a:pt x="105" y="36"/>
                </a:cubicBezTo>
                <a:cubicBezTo>
                  <a:pt x="104" y="35"/>
                  <a:pt x="101" y="36"/>
                  <a:pt x="103" y="33"/>
                </a:cubicBezTo>
                <a:cubicBezTo>
                  <a:pt x="106" y="30"/>
                  <a:pt x="104" y="32"/>
                  <a:pt x="108" y="30"/>
                </a:cubicBezTo>
                <a:cubicBezTo>
                  <a:pt x="111" y="28"/>
                  <a:pt x="117" y="28"/>
                  <a:pt x="112" y="27"/>
                </a:cubicBezTo>
                <a:cubicBezTo>
                  <a:pt x="107" y="26"/>
                  <a:pt x="115" y="26"/>
                  <a:pt x="108" y="23"/>
                </a:cubicBezTo>
                <a:cubicBezTo>
                  <a:pt x="102" y="20"/>
                  <a:pt x="102" y="24"/>
                  <a:pt x="102" y="20"/>
                </a:cubicBezTo>
                <a:cubicBezTo>
                  <a:pt x="102" y="16"/>
                  <a:pt x="101" y="15"/>
                  <a:pt x="100" y="16"/>
                </a:cubicBezTo>
                <a:cubicBezTo>
                  <a:pt x="99" y="16"/>
                  <a:pt x="95" y="17"/>
                  <a:pt x="93" y="17"/>
                </a:cubicBezTo>
                <a:cubicBezTo>
                  <a:pt x="92" y="17"/>
                  <a:pt x="94" y="19"/>
                  <a:pt x="91" y="17"/>
                </a:cubicBezTo>
                <a:cubicBezTo>
                  <a:pt x="88" y="15"/>
                  <a:pt x="87" y="18"/>
                  <a:pt x="88" y="15"/>
                </a:cubicBezTo>
                <a:cubicBezTo>
                  <a:pt x="89" y="12"/>
                  <a:pt x="89" y="12"/>
                  <a:pt x="91" y="10"/>
                </a:cubicBezTo>
                <a:cubicBezTo>
                  <a:pt x="93" y="9"/>
                  <a:pt x="92" y="3"/>
                  <a:pt x="97" y="5"/>
                </a:cubicBezTo>
                <a:cubicBezTo>
                  <a:pt x="101" y="7"/>
                  <a:pt x="99" y="7"/>
                  <a:pt x="103" y="7"/>
                </a:cubicBezTo>
                <a:cubicBezTo>
                  <a:pt x="106" y="7"/>
                  <a:pt x="108" y="7"/>
                  <a:pt x="108" y="6"/>
                </a:cubicBezTo>
                <a:cubicBezTo>
                  <a:pt x="108" y="5"/>
                  <a:pt x="104" y="3"/>
                  <a:pt x="104" y="3"/>
                </a:cubicBezTo>
                <a:cubicBezTo>
                  <a:pt x="104" y="3"/>
                  <a:pt x="103" y="4"/>
                  <a:pt x="103" y="3"/>
                </a:cubicBezTo>
                <a:cubicBezTo>
                  <a:pt x="103" y="2"/>
                  <a:pt x="104" y="1"/>
                  <a:pt x="104" y="1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91" y="0"/>
                  <a:pt x="88" y="1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5" name="Freeform 86"/>
          <p:cNvSpPr/>
          <p:nvPr/>
        </p:nvSpPr>
        <p:spPr>
          <a:xfrm>
            <a:off x="2439511" y="2685310"/>
            <a:ext cx="53579" cy="6310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62" h="73">
                <a:moveTo>
                  <a:pt x="43" y="5"/>
                </a:move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37" y="38"/>
                  <a:pt x="24" y="43"/>
                </a:cubicBezTo>
                <a:cubicBezTo>
                  <a:pt x="12" y="47"/>
                  <a:pt x="0" y="54"/>
                  <a:pt x="1" y="61"/>
                </a:cubicBezTo>
                <a:cubicBezTo>
                  <a:pt x="2" y="67"/>
                  <a:pt x="17" y="73"/>
                  <a:pt x="62" y="73"/>
                </a:cubicBezTo>
                <a:cubicBezTo>
                  <a:pt x="62" y="0"/>
                  <a:pt x="62" y="0"/>
                  <a:pt x="62" y="0"/>
                </a:cubicBezTo>
                <a:lnTo>
                  <a:pt x="43" y="5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6" name="Freeform 87"/>
          <p:cNvSpPr/>
          <p:nvPr/>
        </p:nvSpPr>
        <p:spPr>
          <a:xfrm>
            <a:off x="2488327" y="2685310"/>
            <a:ext cx="50006" cy="6310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</a:cxnLst>
            <a:rect l="0" t="0" r="0" b="0"/>
            <a:pathLst>
              <a:path w="58" h="73">
                <a:moveTo>
                  <a:pt x="12" y="5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7" y="38"/>
                  <a:pt x="30" y="43"/>
                </a:cubicBezTo>
                <a:cubicBezTo>
                  <a:pt x="43" y="47"/>
                  <a:pt x="58" y="54"/>
                  <a:pt x="57" y="61"/>
                </a:cubicBezTo>
                <a:cubicBezTo>
                  <a:pt x="56" y="67"/>
                  <a:pt x="32" y="73"/>
                  <a:pt x="0" y="73"/>
                </a:cubicBezTo>
                <a:cubicBezTo>
                  <a:pt x="0" y="0"/>
                  <a:pt x="0" y="0"/>
                  <a:pt x="0" y="0"/>
                </a:cubicBezTo>
                <a:lnTo>
                  <a:pt x="12" y="5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7" name="Freeform 88"/>
          <p:cNvSpPr/>
          <p:nvPr/>
        </p:nvSpPr>
        <p:spPr>
          <a:xfrm>
            <a:off x="2524840" y="2630144"/>
            <a:ext cx="188119" cy="188119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218" h="219">
                <a:moveTo>
                  <a:pt x="160" y="11"/>
                </a:moveTo>
                <a:cubicBezTo>
                  <a:pt x="187" y="30"/>
                  <a:pt x="204" y="62"/>
                  <a:pt x="204" y="97"/>
                </a:cubicBezTo>
                <a:cubicBezTo>
                  <a:pt x="204" y="157"/>
                  <a:pt x="156" y="205"/>
                  <a:pt x="97" y="205"/>
                </a:cubicBezTo>
                <a:cubicBezTo>
                  <a:pt x="62" y="205"/>
                  <a:pt x="31" y="188"/>
                  <a:pt x="11" y="162"/>
                </a:cubicBezTo>
                <a:cubicBezTo>
                  <a:pt x="0" y="171"/>
                  <a:pt x="0" y="171"/>
                  <a:pt x="0" y="171"/>
                </a:cubicBezTo>
                <a:cubicBezTo>
                  <a:pt x="22" y="200"/>
                  <a:pt x="57" y="219"/>
                  <a:pt x="97" y="219"/>
                </a:cubicBezTo>
                <a:cubicBezTo>
                  <a:pt x="164" y="219"/>
                  <a:pt x="218" y="165"/>
                  <a:pt x="218" y="97"/>
                </a:cubicBezTo>
                <a:cubicBezTo>
                  <a:pt x="218" y="57"/>
                  <a:pt x="199" y="22"/>
                  <a:pt x="169" y="0"/>
                </a:cubicBezTo>
                <a:lnTo>
                  <a:pt x="160" y="11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8" name="Freeform 89"/>
          <p:cNvSpPr>
            <a:spLocks noEditPoints="1"/>
          </p:cNvSpPr>
          <p:nvPr/>
        </p:nvSpPr>
        <p:spPr>
          <a:xfrm>
            <a:off x="2527221" y="2632525"/>
            <a:ext cx="166688" cy="1666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3" h="193">
                <a:moveTo>
                  <a:pt x="96" y="0"/>
                </a:moveTo>
                <a:cubicBezTo>
                  <a:pt x="43" y="0"/>
                  <a:pt x="0" y="43"/>
                  <a:pt x="0" y="97"/>
                </a:cubicBezTo>
                <a:cubicBezTo>
                  <a:pt x="0" y="150"/>
                  <a:pt x="43" y="193"/>
                  <a:pt x="96" y="193"/>
                </a:cubicBezTo>
                <a:cubicBezTo>
                  <a:pt x="149" y="193"/>
                  <a:pt x="193" y="150"/>
                  <a:pt x="193" y="97"/>
                </a:cubicBezTo>
                <a:cubicBezTo>
                  <a:pt x="193" y="43"/>
                  <a:pt x="149" y="0"/>
                  <a:pt x="96" y="0"/>
                </a:cubicBezTo>
                <a:close/>
                <a:moveTo>
                  <a:pt x="96" y="189"/>
                </a:moveTo>
                <a:cubicBezTo>
                  <a:pt x="46" y="189"/>
                  <a:pt x="4" y="147"/>
                  <a:pt x="4" y="97"/>
                </a:cubicBezTo>
                <a:cubicBezTo>
                  <a:pt x="4" y="46"/>
                  <a:pt x="46" y="5"/>
                  <a:pt x="96" y="5"/>
                </a:cubicBezTo>
                <a:cubicBezTo>
                  <a:pt x="147" y="5"/>
                  <a:pt x="188" y="46"/>
                  <a:pt x="188" y="97"/>
                </a:cubicBezTo>
                <a:cubicBezTo>
                  <a:pt x="188" y="147"/>
                  <a:pt x="147" y="189"/>
                  <a:pt x="96" y="189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49" name="Freeform 90"/>
          <p:cNvSpPr/>
          <p:nvPr/>
        </p:nvSpPr>
        <p:spPr>
          <a:xfrm>
            <a:off x="2522459" y="2636097"/>
            <a:ext cx="186928" cy="163115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16" h="189">
                <a:moveTo>
                  <a:pt x="88" y="1"/>
                </a:moveTo>
                <a:cubicBezTo>
                  <a:pt x="88" y="1"/>
                  <a:pt x="55" y="5"/>
                  <a:pt x="33" y="30"/>
                </a:cubicBezTo>
                <a:cubicBezTo>
                  <a:pt x="33" y="30"/>
                  <a:pt x="50" y="13"/>
                  <a:pt x="60" y="13"/>
                </a:cubicBezTo>
                <a:cubicBezTo>
                  <a:pt x="63" y="14"/>
                  <a:pt x="63" y="14"/>
                  <a:pt x="63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0" y="17"/>
                  <a:pt x="60" y="17"/>
                </a:cubicBezTo>
                <a:cubicBezTo>
                  <a:pt x="60" y="18"/>
                  <a:pt x="61" y="19"/>
                  <a:pt x="61" y="19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21"/>
                  <a:pt x="58" y="21"/>
                  <a:pt x="58" y="22"/>
                </a:cubicBezTo>
                <a:cubicBezTo>
                  <a:pt x="58" y="23"/>
                  <a:pt x="58" y="24"/>
                  <a:pt x="58" y="24"/>
                </a:cubicBezTo>
                <a:cubicBezTo>
                  <a:pt x="58" y="26"/>
                  <a:pt x="58" y="26"/>
                  <a:pt x="58" y="26"/>
                </a:cubicBezTo>
                <a:cubicBezTo>
                  <a:pt x="58" y="27"/>
                  <a:pt x="58" y="27"/>
                  <a:pt x="58" y="27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5" y="28"/>
                  <a:pt x="54" y="28"/>
                </a:cubicBezTo>
                <a:cubicBezTo>
                  <a:pt x="53" y="27"/>
                  <a:pt x="53" y="26"/>
                  <a:pt x="53" y="26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4"/>
                </a:cubicBezTo>
                <a:cubicBezTo>
                  <a:pt x="54" y="24"/>
                  <a:pt x="54" y="23"/>
                  <a:pt x="53" y="23"/>
                </a:cubicBezTo>
                <a:cubicBezTo>
                  <a:pt x="52" y="23"/>
                  <a:pt x="51" y="25"/>
                  <a:pt x="51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8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9"/>
                  <a:pt x="50" y="29"/>
                </a:cubicBezTo>
                <a:cubicBezTo>
                  <a:pt x="50" y="30"/>
                  <a:pt x="50" y="31"/>
                  <a:pt x="50" y="31"/>
                </a:cubicBezTo>
                <a:cubicBezTo>
                  <a:pt x="50" y="31"/>
                  <a:pt x="49" y="32"/>
                  <a:pt x="48" y="31"/>
                </a:cubicBezTo>
                <a:cubicBezTo>
                  <a:pt x="47" y="31"/>
                  <a:pt x="46" y="31"/>
                  <a:pt x="45" y="31"/>
                </a:cubicBezTo>
                <a:cubicBezTo>
                  <a:pt x="45" y="30"/>
                  <a:pt x="44" y="30"/>
                  <a:pt x="43" y="30"/>
                </a:cubicBezTo>
                <a:cubicBezTo>
                  <a:pt x="43" y="31"/>
                  <a:pt x="43" y="31"/>
                  <a:pt x="42" y="31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39" y="33"/>
                  <a:pt x="39" y="34"/>
                </a:cubicBezTo>
                <a:cubicBezTo>
                  <a:pt x="39" y="34"/>
                  <a:pt x="39" y="36"/>
                  <a:pt x="39" y="36"/>
                </a:cubicBezTo>
                <a:cubicBezTo>
                  <a:pt x="39" y="36"/>
                  <a:pt x="38" y="36"/>
                  <a:pt x="36" y="37"/>
                </a:cubicBezTo>
                <a:cubicBezTo>
                  <a:pt x="35" y="37"/>
                  <a:pt x="35" y="38"/>
                  <a:pt x="35" y="38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3" y="40"/>
                  <a:pt x="32" y="41"/>
                </a:cubicBezTo>
                <a:cubicBezTo>
                  <a:pt x="31" y="42"/>
                  <a:pt x="29" y="44"/>
                  <a:pt x="29" y="44"/>
                </a:cubicBezTo>
                <a:cubicBezTo>
                  <a:pt x="28" y="44"/>
                  <a:pt x="27" y="45"/>
                  <a:pt x="27" y="46"/>
                </a:cubicBezTo>
                <a:cubicBezTo>
                  <a:pt x="27" y="47"/>
                  <a:pt x="27" y="48"/>
                  <a:pt x="26" y="48"/>
                </a:cubicBezTo>
                <a:cubicBezTo>
                  <a:pt x="26" y="49"/>
                  <a:pt x="26" y="50"/>
                  <a:pt x="26" y="51"/>
                </a:cubicBezTo>
                <a:cubicBezTo>
                  <a:pt x="25" y="52"/>
                  <a:pt x="25" y="53"/>
                  <a:pt x="24" y="53"/>
                </a:cubicBezTo>
                <a:cubicBezTo>
                  <a:pt x="24" y="54"/>
                  <a:pt x="23" y="54"/>
                  <a:pt x="23" y="54"/>
                </a:cubicBezTo>
                <a:cubicBezTo>
                  <a:pt x="23" y="54"/>
                  <a:pt x="21" y="55"/>
                  <a:pt x="20" y="55"/>
                </a:cubicBezTo>
                <a:cubicBezTo>
                  <a:pt x="19" y="56"/>
                  <a:pt x="19" y="57"/>
                  <a:pt x="19" y="57"/>
                </a:cubicBezTo>
                <a:cubicBezTo>
                  <a:pt x="20" y="58"/>
                  <a:pt x="20" y="58"/>
                  <a:pt x="20" y="58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3"/>
                  <a:pt x="22" y="63"/>
                </a:cubicBezTo>
                <a:cubicBezTo>
                  <a:pt x="22" y="63"/>
                  <a:pt x="23" y="63"/>
                  <a:pt x="23" y="63"/>
                </a:cubicBezTo>
                <a:cubicBezTo>
                  <a:pt x="25" y="64"/>
                  <a:pt x="25" y="64"/>
                  <a:pt x="25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7"/>
                  <a:pt x="27" y="67"/>
                  <a:pt x="27" y="67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5" y="66"/>
                  <a:pt x="25" y="66"/>
                  <a:pt x="25" y="65"/>
                </a:cubicBezTo>
                <a:cubicBezTo>
                  <a:pt x="24" y="65"/>
                  <a:pt x="23" y="66"/>
                  <a:pt x="23" y="66"/>
                </a:cubicBezTo>
                <a:cubicBezTo>
                  <a:pt x="22" y="65"/>
                  <a:pt x="22" y="65"/>
                  <a:pt x="21" y="65"/>
                </a:cubicBezTo>
                <a:cubicBezTo>
                  <a:pt x="21" y="64"/>
                  <a:pt x="21" y="65"/>
                  <a:pt x="21" y="64"/>
                </a:cubicBezTo>
                <a:cubicBezTo>
                  <a:pt x="21" y="63"/>
                  <a:pt x="21" y="63"/>
                  <a:pt x="21" y="62"/>
                </a:cubicBezTo>
                <a:cubicBezTo>
                  <a:pt x="21" y="62"/>
                  <a:pt x="20" y="61"/>
                  <a:pt x="20" y="61"/>
                </a:cubicBezTo>
                <a:cubicBezTo>
                  <a:pt x="19" y="61"/>
                  <a:pt x="20" y="62"/>
                  <a:pt x="19" y="61"/>
                </a:cubicBezTo>
                <a:cubicBezTo>
                  <a:pt x="19" y="60"/>
                  <a:pt x="18" y="60"/>
                  <a:pt x="18" y="60"/>
                </a:cubicBezTo>
                <a:cubicBezTo>
                  <a:pt x="18" y="60"/>
                  <a:pt x="17" y="60"/>
                  <a:pt x="17" y="60"/>
                </a:cubicBezTo>
                <a:cubicBezTo>
                  <a:pt x="17" y="59"/>
                  <a:pt x="17" y="58"/>
                  <a:pt x="17" y="57"/>
                </a:cubicBezTo>
                <a:cubicBezTo>
                  <a:pt x="17" y="57"/>
                  <a:pt x="18" y="56"/>
                  <a:pt x="18" y="55"/>
                </a:cubicBezTo>
                <a:cubicBezTo>
                  <a:pt x="18" y="55"/>
                  <a:pt x="18" y="52"/>
                  <a:pt x="18" y="52"/>
                </a:cubicBezTo>
                <a:cubicBezTo>
                  <a:pt x="18" y="52"/>
                  <a:pt x="15" y="58"/>
                  <a:pt x="14" y="63"/>
                </a:cubicBezTo>
                <a:cubicBezTo>
                  <a:pt x="14" y="63"/>
                  <a:pt x="15" y="62"/>
                  <a:pt x="15" y="63"/>
                </a:cubicBezTo>
                <a:cubicBezTo>
                  <a:pt x="15" y="64"/>
                  <a:pt x="16" y="65"/>
                  <a:pt x="16" y="65"/>
                </a:cubicBezTo>
                <a:cubicBezTo>
                  <a:pt x="15" y="66"/>
                  <a:pt x="15" y="66"/>
                  <a:pt x="15" y="68"/>
                </a:cubicBezTo>
                <a:cubicBezTo>
                  <a:pt x="15" y="71"/>
                  <a:pt x="16" y="71"/>
                  <a:pt x="16" y="72"/>
                </a:cubicBezTo>
                <a:cubicBezTo>
                  <a:pt x="15" y="73"/>
                  <a:pt x="15" y="74"/>
                  <a:pt x="15" y="75"/>
                </a:cubicBezTo>
                <a:cubicBezTo>
                  <a:pt x="15" y="76"/>
                  <a:pt x="15" y="78"/>
                  <a:pt x="16" y="78"/>
                </a:cubicBezTo>
                <a:cubicBezTo>
                  <a:pt x="16" y="79"/>
                  <a:pt x="16" y="79"/>
                  <a:pt x="16" y="79"/>
                </a:cubicBezTo>
                <a:cubicBezTo>
                  <a:pt x="17" y="80"/>
                  <a:pt x="16" y="81"/>
                  <a:pt x="17" y="80"/>
                </a:cubicBezTo>
                <a:cubicBezTo>
                  <a:pt x="18" y="78"/>
                  <a:pt x="19" y="77"/>
                  <a:pt x="19" y="77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6"/>
                  <a:pt x="19" y="75"/>
                  <a:pt x="21" y="75"/>
                </a:cubicBezTo>
                <a:cubicBezTo>
                  <a:pt x="22" y="76"/>
                  <a:pt x="22" y="75"/>
                  <a:pt x="23" y="76"/>
                </a:cubicBezTo>
                <a:cubicBezTo>
                  <a:pt x="23" y="77"/>
                  <a:pt x="22" y="78"/>
                  <a:pt x="23" y="78"/>
                </a:cubicBezTo>
                <a:cubicBezTo>
                  <a:pt x="24" y="78"/>
                  <a:pt x="26" y="77"/>
                  <a:pt x="26" y="77"/>
                </a:cubicBezTo>
                <a:cubicBezTo>
                  <a:pt x="27" y="78"/>
                  <a:pt x="28" y="78"/>
                  <a:pt x="28" y="79"/>
                </a:cubicBezTo>
                <a:cubicBezTo>
                  <a:pt x="28" y="80"/>
                  <a:pt x="29" y="81"/>
                  <a:pt x="29" y="82"/>
                </a:cubicBezTo>
                <a:cubicBezTo>
                  <a:pt x="30" y="82"/>
                  <a:pt x="30" y="83"/>
                  <a:pt x="30" y="84"/>
                </a:cubicBezTo>
                <a:cubicBezTo>
                  <a:pt x="30" y="85"/>
                  <a:pt x="33" y="86"/>
                  <a:pt x="33" y="86"/>
                </a:cubicBezTo>
                <a:cubicBezTo>
                  <a:pt x="33" y="86"/>
                  <a:pt x="35" y="86"/>
                  <a:pt x="36" y="86"/>
                </a:cubicBezTo>
                <a:cubicBezTo>
                  <a:pt x="37" y="86"/>
                  <a:pt x="36" y="87"/>
                  <a:pt x="37" y="88"/>
                </a:cubicBezTo>
                <a:cubicBezTo>
                  <a:pt x="38" y="88"/>
                  <a:pt x="39" y="90"/>
                  <a:pt x="39" y="90"/>
                </a:cubicBezTo>
                <a:cubicBezTo>
                  <a:pt x="39" y="90"/>
                  <a:pt x="39" y="92"/>
                  <a:pt x="39" y="93"/>
                </a:cubicBezTo>
                <a:cubicBezTo>
                  <a:pt x="39" y="94"/>
                  <a:pt x="39" y="95"/>
                  <a:pt x="39" y="95"/>
                </a:cubicBezTo>
                <a:cubicBezTo>
                  <a:pt x="40" y="95"/>
                  <a:pt x="42" y="95"/>
                  <a:pt x="42" y="95"/>
                </a:cubicBezTo>
                <a:cubicBezTo>
                  <a:pt x="42" y="95"/>
                  <a:pt x="41" y="97"/>
                  <a:pt x="43" y="97"/>
                </a:cubicBezTo>
                <a:cubicBezTo>
                  <a:pt x="44" y="98"/>
                  <a:pt x="46" y="98"/>
                  <a:pt x="46" y="99"/>
                </a:cubicBezTo>
                <a:cubicBezTo>
                  <a:pt x="47" y="99"/>
                  <a:pt x="45" y="100"/>
                  <a:pt x="47" y="100"/>
                </a:cubicBezTo>
                <a:cubicBezTo>
                  <a:pt x="49" y="100"/>
                  <a:pt x="51" y="100"/>
                  <a:pt x="52" y="101"/>
                </a:cubicBezTo>
                <a:cubicBezTo>
                  <a:pt x="53" y="101"/>
                  <a:pt x="52" y="102"/>
                  <a:pt x="54" y="104"/>
                </a:cubicBezTo>
                <a:cubicBezTo>
                  <a:pt x="57" y="105"/>
                  <a:pt x="57" y="105"/>
                  <a:pt x="58" y="106"/>
                </a:cubicBezTo>
                <a:cubicBezTo>
                  <a:pt x="59" y="106"/>
                  <a:pt x="60" y="106"/>
                  <a:pt x="59" y="108"/>
                </a:cubicBezTo>
                <a:cubicBezTo>
                  <a:pt x="59" y="109"/>
                  <a:pt x="59" y="111"/>
                  <a:pt x="58" y="111"/>
                </a:cubicBezTo>
                <a:cubicBezTo>
                  <a:pt x="57" y="112"/>
                  <a:pt x="56" y="114"/>
                  <a:pt x="55" y="115"/>
                </a:cubicBezTo>
                <a:cubicBezTo>
                  <a:pt x="55" y="116"/>
                  <a:pt x="54" y="117"/>
                  <a:pt x="55" y="118"/>
                </a:cubicBezTo>
                <a:cubicBezTo>
                  <a:pt x="55" y="120"/>
                  <a:pt x="56" y="121"/>
                  <a:pt x="56" y="122"/>
                </a:cubicBezTo>
                <a:cubicBezTo>
                  <a:pt x="56" y="122"/>
                  <a:pt x="56" y="125"/>
                  <a:pt x="56" y="125"/>
                </a:cubicBezTo>
                <a:cubicBezTo>
                  <a:pt x="55" y="126"/>
                  <a:pt x="55" y="128"/>
                  <a:pt x="55" y="128"/>
                </a:cubicBezTo>
                <a:cubicBezTo>
                  <a:pt x="55" y="128"/>
                  <a:pt x="56" y="129"/>
                  <a:pt x="55" y="130"/>
                </a:cubicBezTo>
                <a:cubicBezTo>
                  <a:pt x="54" y="132"/>
                  <a:pt x="52" y="133"/>
                  <a:pt x="51" y="133"/>
                </a:cubicBezTo>
                <a:cubicBezTo>
                  <a:pt x="50" y="134"/>
                  <a:pt x="49" y="135"/>
                  <a:pt x="49" y="135"/>
                </a:cubicBezTo>
                <a:cubicBezTo>
                  <a:pt x="49" y="135"/>
                  <a:pt x="49" y="139"/>
                  <a:pt x="49" y="140"/>
                </a:cubicBezTo>
                <a:cubicBezTo>
                  <a:pt x="48" y="140"/>
                  <a:pt x="45" y="146"/>
                  <a:pt x="46" y="147"/>
                </a:cubicBezTo>
                <a:cubicBezTo>
                  <a:pt x="47" y="149"/>
                  <a:pt x="48" y="150"/>
                  <a:pt x="47" y="151"/>
                </a:cubicBezTo>
                <a:cubicBezTo>
                  <a:pt x="47" y="152"/>
                  <a:pt x="47" y="152"/>
                  <a:pt x="46" y="153"/>
                </a:cubicBezTo>
                <a:cubicBezTo>
                  <a:pt x="46" y="153"/>
                  <a:pt x="44" y="153"/>
                  <a:pt x="45" y="155"/>
                </a:cubicBezTo>
                <a:cubicBezTo>
                  <a:pt x="46" y="157"/>
                  <a:pt x="47" y="157"/>
                  <a:pt x="48" y="159"/>
                </a:cubicBezTo>
                <a:cubicBezTo>
                  <a:pt x="48" y="160"/>
                  <a:pt x="48" y="160"/>
                  <a:pt x="49" y="161"/>
                </a:cubicBezTo>
                <a:cubicBezTo>
                  <a:pt x="50" y="162"/>
                  <a:pt x="50" y="164"/>
                  <a:pt x="51" y="165"/>
                </a:cubicBezTo>
                <a:cubicBezTo>
                  <a:pt x="52" y="165"/>
                  <a:pt x="54" y="166"/>
                  <a:pt x="54" y="167"/>
                </a:cubicBezTo>
                <a:cubicBezTo>
                  <a:pt x="54" y="168"/>
                  <a:pt x="56" y="170"/>
                  <a:pt x="53" y="169"/>
                </a:cubicBezTo>
                <a:cubicBezTo>
                  <a:pt x="50" y="167"/>
                  <a:pt x="53" y="169"/>
                  <a:pt x="49" y="166"/>
                </a:cubicBezTo>
                <a:cubicBezTo>
                  <a:pt x="46" y="163"/>
                  <a:pt x="45" y="164"/>
                  <a:pt x="44" y="162"/>
                </a:cubicBezTo>
                <a:cubicBezTo>
                  <a:pt x="42" y="161"/>
                  <a:pt x="44" y="167"/>
                  <a:pt x="42" y="159"/>
                </a:cubicBezTo>
                <a:cubicBezTo>
                  <a:pt x="39" y="152"/>
                  <a:pt x="38" y="153"/>
                  <a:pt x="37" y="151"/>
                </a:cubicBezTo>
                <a:cubicBezTo>
                  <a:pt x="37" y="150"/>
                  <a:pt x="37" y="151"/>
                  <a:pt x="35" y="148"/>
                </a:cubicBezTo>
                <a:cubicBezTo>
                  <a:pt x="33" y="144"/>
                  <a:pt x="35" y="146"/>
                  <a:pt x="33" y="144"/>
                </a:cubicBezTo>
                <a:cubicBezTo>
                  <a:pt x="31" y="142"/>
                  <a:pt x="31" y="145"/>
                  <a:pt x="30" y="141"/>
                </a:cubicBezTo>
                <a:cubicBezTo>
                  <a:pt x="29" y="136"/>
                  <a:pt x="29" y="139"/>
                  <a:pt x="28" y="134"/>
                </a:cubicBezTo>
                <a:cubicBezTo>
                  <a:pt x="27" y="130"/>
                  <a:pt x="29" y="129"/>
                  <a:pt x="26" y="127"/>
                </a:cubicBezTo>
                <a:cubicBezTo>
                  <a:pt x="24" y="125"/>
                  <a:pt x="24" y="126"/>
                  <a:pt x="23" y="124"/>
                </a:cubicBezTo>
                <a:cubicBezTo>
                  <a:pt x="22" y="123"/>
                  <a:pt x="23" y="124"/>
                  <a:pt x="21" y="120"/>
                </a:cubicBezTo>
                <a:cubicBezTo>
                  <a:pt x="19" y="116"/>
                  <a:pt x="15" y="114"/>
                  <a:pt x="15" y="107"/>
                </a:cubicBezTo>
                <a:cubicBezTo>
                  <a:pt x="16" y="100"/>
                  <a:pt x="16" y="99"/>
                  <a:pt x="16" y="99"/>
                </a:cubicBezTo>
                <a:cubicBezTo>
                  <a:pt x="16" y="99"/>
                  <a:pt x="12" y="96"/>
                  <a:pt x="13" y="92"/>
                </a:cubicBezTo>
                <a:cubicBezTo>
                  <a:pt x="14" y="88"/>
                  <a:pt x="15" y="89"/>
                  <a:pt x="14" y="88"/>
                </a:cubicBezTo>
                <a:cubicBezTo>
                  <a:pt x="14" y="87"/>
                  <a:pt x="14" y="87"/>
                  <a:pt x="12" y="85"/>
                </a:cubicBezTo>
                <a:cubicBezTo>
                  <a:pt x="11" y="84"/>
                  <a:pt x="11" y="84"/>
                  <a:pt x="11" y="83"/>
                </a:cubicBezTo>
                <a:cubicBezTo>
                  <a:pt x="10" y="82"/>
                  <a:pt x="10" y="80"/>
                  <a:pt x="1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80"/>
                  <a:pt x="0" y="173"/>
                  <a:pt x="92" y="187"/>
                </a:cubicBezTo>
                <a:cubicBezTo>
                  <a:pt x="92" y="187"/>
                  <a:pt x="71" y="182"/>
                  <a:pt x="69" y="178"/>
                </a:cubicBezTo>
                <a:cubicBezTo>
                  <a:pt x="69" y="178"/>
                  <a:pt x="69" y="174"/>
                  <a:pt x="70" y="174"/>
                </a:cubicBezTo>
                <a:cubicBezTo>
                  <a:pt x="71" y="174"/>
                  <a:pt x="72" y="175"/>
                  <a:pt x="73" y="174"/>
                </a:cubicBezTo>
                <a:cubicBezTo>
                  <a:pt x="75" y="173"/>
                  <a:pt x="76" y="171"/>
                  <a:pt x="76" y="171"/>
                </a:cubicBezTo>
                <a:cubicBezTo>
                  <a:pt x="76" y="173"/>
                  <a:pt x="76" y="173"/>
                  <a:pt x="76" y="173"/>
                </a:cubicBezTo>
                <a:cubicBezTo>
                  <a:pt x="76" y="173"/>
                  <a:pt x="75" y="173"/>
                  <a:pt x="79" y="173"/>
                </a:cubicBezTo>
                <a:cubicBezTo>
                  <a:pt x="83" y="172"/>
                  <a:pt x="83" y="172"/>
                  <a:pt x="85" y="172"/>
                </a:cubicBezTo>
                <a:cubicBezTo>
                  <a:pt x="86" y="171"/>
                  <a:pt x="88" y="168"/>
                  <a:pt x="89" y="170"/>
                </a:cubicBezTo>
                <a:cubicBezTo>
                  <a:pt x="90" y="172"/>
                  <a:pt x="88" y="171"/>
                  <a:pt x="90" y="172"/>
                </a:cubicBezTo>
                <a:cubicBezTo>
                  <a:pt x="92" y="173"/>
                  <a:pt x="96" y="171"/>
                  <a:pt x="96" y="171"/>
                </a:cubicBezTo>
                <a:cubicBezTo>
                  <a:pt x="96" y="171"/>
                  <a:pt x="102" y="172"/>
                  <a:pt x="103" y="171"/>
                </a:cubicBezTo>
                <a:cubicBezTo>
                  <a:pt x="103" y="170"/>
                  <a:pt x="103" y="169"/>
                  <a:pt x="105" y="169"/>
                </a:cubicBezTo>
                <a:cubicBezTo>
                  <a:pt x="106" y="170"/>
                  <a:pt x="106" y="171"/>
                  <a:pt x="106" y="171"/>
                </a:cubicBezTo>
                <a:cubicBezTo>
                  <a:pt x="103" y="173"/>
                  <a:pt x="103" y="173"/>
                  <a:pt x="103" y="173"/>
                </a:cubicBezTo>
                <a:cubicBezTo>
                  <a:pt x="99" y="176"/>
                  <a:pt x="99" y="176"/>
                  <a:pt x="99" y="176"/>
                </a:cubicBezTo>
                <a:cubicBezTo>
                  <a:pt x="99" y="176"/>
                  <a:pt x="98" y="176"/>
                  <a:pt x="99" y="177"/>
                </a:cubicBezTo>
                <a:cubicBezTo>
                  <a:pt x="101" y="178"/>
                  <a:pt x="101" y="177"/>
                  <a:pt x="103" y="178"/>
                </a:cubicBezTo>
                <a:cubicBezTo>
                  <a:pt x="104" y="178"/>
                  <a:pt x="108" y="181"/>
                  <a:pt x="109" y="179"/>
                </a:cubicBezTo>
                <a:cubicBezTo>
                  <a:pt x="110" y="177"/>
                  <a:pt x="110" y="177"/>
                  <a:pt x="111" y="176"/>
                </a:cubicBezTo>
                <a:cubicBezTo>
                  <a:pt x="111" y="175"/>
                  <a:pt x="111" y="173"/>
                  <a:pt x="113" y="173"/>
                </a:cubicBezTo>
                <a:cubicBezTo>
                  <a:pt x="114" y="173"/>
                  <a:pt x="116" y="174"/>
                  <a:pt x="116" y="174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4" y="177"/>
                  <a:pt x="117" y="177"/>
                  <a:pt x="118" y="177"/>
                </a:cubicBezTo>
                <a:cubicBezTo>
                  <a:pt x="119" y="177"/>
                  <a:pt x="120" y="178"/>
                  <a:pt x="121" y="177"/>
                </a:cubicBezTo>
                <a:cubicBezTo>
                  <a:pt x="123" y="175"/>
                  <a:pt x="123" y="175"/>
                  <a:pt x="124" y="175"/>
                </a:cubicBezTo>
                <a:cubicBezTo>
                  <a:pt x="126" y="175"/>
                  <a:pt x="128" y="174"/>
                  <a:pt x="129" y="174"/>
                </a:cubicBezTo>
                <a:cubicBezTo>
                  <a:pt x="129" y="175"/>
                  <a:pt x="131" y="175"/>
                  <a:pt x="131" y="175"/>
                </a:cubicBezTo>
                <a:cubicBezTo>
                  <a:pt x="132" y="175"/>
                  <a:pt x="135" y="177"/>
                  <a:pt x="136" y="177"/>
                </a:cubicBezTo>
                <a:cubicBezTo>
                  <a:pt x="137" y="176"/>
                  <a:pt x="141" y="177"/>
                  <a:pt x="141" y="177"/>
                </a:cubicBezTo>
                <a:cubicBezTo>
                  <a:pt x="141" y="177"/>
                  <a:pt x="130" y="186"/>
                  <a:pt x="107" y="187"/>
                </a:cubicBezTo>
                <a:cubicBezTo>
                  <a:pt x="107" y="187"/>
                  <a:pt x="158" y="189"/>
                  <a:pt x="187" y="139"/>
                </a:cubicBezTo>
                <a:cubicBezTo>
                  <a:pt x="216" y="89"/>
                  <a:pt x="196" y="25"/>
                  <a:pt x="130" y="3"/>
                </a:cubicBezTo>
                <a:cubicBezTo>
                  <a:pt x="130" y="3"/>
                  <a:pt x="179" y="21"/>
                  <a:pt x="192" y="68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1" y="68"/>
                  <a:pt x="191" y="68"/>
                  <a:pt x="190" y="66"/>
                </a:cubicBezTo>
                <a:cubicBezTo>
                  <a:pt x="188" y="64"/>
                  <a:pt x="189" y="64"/>
                  <a:pt x="188" y="63"/>
                </a:cubicBezTo>
                <a:cubicBezTo>
                  <a:pt x="188" y="61"/>
                  <a:pt x="188" y="62"/>
                  <a:pt x="187" y="61"/>
                </a:cubicBezTo>
                <a:cubicBezTo>
                  <a:pt x="186" y="59"/>
                  <a:pt x="185" y="60"/>
                  <a:pt x="184" y="59"/>
                </a:cubicBezTo>
                <a:cubicBezTo>
                  <a:pt x="184" y="58"/>
                  <a:pt x="183" y="55"/>
                  <a:pt x="182" y="54"/>
                </a:cubicBezTo>
                <a:cubicBezTo>
                  <a:pt x="181" y="53"/>
                  <a:pt x="179" y="53"/>
                  <a:pt x="178" y="53"/>
                </a:cubicBezTo>
                <a:cubicBezTo>
                  <a:pt x="178" y="53"/>
                  <a:pt x="178" y="51"/>
                  <a:pt x="178" y="53"/>
                </a:cubicBezTo>
                <a:cubicBezTo>
                  <a:pt x="177" y="54"/>
                  <a:pt x="179" y="55"/>
                  <a:pt x="179" y="55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59"/>
                  <a:pt x="180" y="62"/>
                  <a:pt x="180" y="63"/>
                </a:cubicBezTo>
                <a:cubicBezTo>
                  <a:pt x="180" y="64"/>
                  <a:pt x="179" y="66"/>
                  <a:pt x="179" y="66"/>
                </a:cubicBezTo>
                <a:cubicBezTo>
                  <a:pt x="179" y="66"/>
                  <a:pt x="179" y="69"/>
                  <a:pt x="178" y="70"/>
                </a:cubicBezTo>
                <a:cubicBezTo>
                  <a:pt x="177" y="70"/>
                  <a:pt x="172" y="71"/>
                  <a:pt x="172" y="71"/>
                </a:cubicBezTo>
                <a:cubicBezTo>
                  <a:pt x="172" y="71"/>
                  <a:pt x="170" y="69"/>
                  <a:pt x="169" y="68"/>
                </a:cubicBezTo>
                <a:cubicBezTo>
                  <a:pt x="169" y="66"/>
                  <a:pt x="166" y="66"/>
                  <a:pt x="165" y="65"/>
                </a:cubicBezTo>
                <a:cubicBezTo>
                  <a:pt x="165" y="64"/>
                  <a:pt x="166" y="63"/>
                  <a:pt x="165" y="61"/>
                </a:cubicBezTo>
                <a:cubicBezTo>
                  <a:pt x="163" y="59"/>
                  <a:pt x="165" y="60"/>
                  <a:pt x="163" y="58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1" y="57"/>
                  <a:pt x="157" y="55"/>
                  <a:pt x="158" y="58"/>
                </a:cubicBezTo>
                <a:cubicBezTo>
                  <a:pt x="160" y="60"/>
                  <a:pt x="158" y="62"/>
                  <a:pt x="159" y="62"/>
                </a:cubicBezTo>
                <a:cubicBezTo>
                  <a:pt x="160" y="63"/>
                  <a:pt x="161" y="62"/>
                  <a:pt x="162" y="64"/>
                </a:cubicBezTo>
                <a:cubicBezTo>
                  <a:pt x="163" y="66"/>
                  <a:pt x="163" y="67"/>
                  <a:pt x="164" y="67"/>
                </a:cubicBezTo>
                <a:cubicBezTo>
                  <a:pt x="164" y="68"/>
                  <a:pt x="165" y="71"/>
                  <a:pt x="165" y="71"/>
                </a:cubicBezTo>
                <a:cubicBezTo>
                  <a:pt x="166" y="71"/>
                  <a:pt x="169" y="71"/>
                  <a:pt x="169" y="72"/>
                </a:cubicBezTo>
                <a:cubicBezTo>
                  <a:pt x="168" y="73"/>
                  <a:pt x="167" y="75"/>
                  <a:pt x="169" y="75"/>
                </a:cubicBezTo>
                <a:cubicBezTo>
                  <a:pt x="170" y="76"/>
                  <a:pt x="170" y="76"/>
                  <a:pt x="171" y="76"/>
                </a:cubicBezTo>
                <a:cubicBezTo>
                  <a:pt x="172" y="76"/>
                  <a:pt x="172" y="76"/>
                  <a:pt x="173" y="76"/>
                </a:cubicBezTo>
                <a:cubicBezTo>
                  <a:pt x="175" y="75"/>
                  <a:pt x="176" y="75"/>
                  <a:pt x="176" y="75"/>
                </a:cubicBezTo>
                <a:cubicBezTo>
                  <a:pt x="176" y="75"/>
                  <a:pt x="178" y="77"/>
                  <a:pt x="178" y="77"/>
                </a:cubicBezTo>
                <a:cubicBezTo>
                  <a:pt x="178" y="78"/>
                  <a:pt x="178" y="82"/>
                  <a:pt x="178" y="82"/>
                </a:cubicBezTo>
                <a:cubicBezTo>
                  <a:pt x="176" y="85"/>
                  <a:pt x="176" y="85"/>
                  <a:pt x="176" y="85"/>
                </a:cubicBezTo>
                <a:cubicBezTo>
                  <a:pt x="176" y="85"/>
                  <a:pt x="176" y="92"/>
                  <a:pt x="175" y="92"/>
                </a:cubicBezTo>
                <a:cubicBezTo>
                  <a:pt x="174" y="92"/>
                  <a:pt x="173" y="95"/>
                  <a:pt x="172" y="95"/>
                </a:cubicBezTo>
                <a:cubicBezTo>
                  <a:pt x="171" y="96"/>
                  <a:pt x="171" y="100"/>
                  <a:pt x="171" y="100"/>
                </a:cubicBezTo>
                <a:cubicBezTo>
                  <a:pt x="169" y="103"/>
                  <a:pt x="169" y="103"/>
                  <a:pt x="169" y="103"/>
                </a:cubicBezTo>
                <a:cubicBezTo>
                  <a:pt x="169" y="103"/>
                  <a:pt x="169" y="106"/>
                  <a:pt x="169" y="107"/>
                </a:cubicBezTo>
                <a:cubicBezTo>
                  <a:pt x="169" y="108"/>
                  <a:pt x="170" y="111"/>
                  <a:pt x="169" y="113"/>
                </a:cubicBezTo>
                <a:cubicBezTo>
                  <a:pt x="169" y="115"/>
                  <a:pt x="166" y="117"/>
                  <a:pt x="166" y="117"/>
                </a:cubicBezTo>
                <a:cubicBezTo>
                  <a:pt x="166" y="117"/>
                  <a:pt x="170" y="120"/>
                  <a:pt x="168" y="120"/>
                </a:cubicBezTo>
                <a:cubicBezTo>
                  <a:pt x="166" y="120"/>
                  <a:pt x="164" y="123"/>
                  <a:pt x="164" y="124"/>
                </a:cubicBezTo>
                <a:cubicBezTo>
                  <a:pt x="163" y="124"/>
                  <a:pt x="164" y="126"/>
                  <a:pt x="163" y="126"/>
                </a:cubicBezTo>
                <a:cubicBezTo>
                  <a:pt x="161" y="126"/>
                  <a:pt x="159" y="126"/>
                  <a:pt x="159" y="127"/>
                </a:cubicBezTo>
                <a:cubicBezTo>
                  <a:pt x="159" y="128"/>
                  <a:pt x="159" y="130"/>
                  <a:pt x="159" y="130"/>
                </a:cubicBezTo>
                <a:cubicBezTo>
                  <a:pt x="156" y="135"/>
                  <a:pt x="156" y="135"/>
                  <a:pt x="156" y="135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152" y="139"/>
                  <a:pt x="152" y="141"/>
                  <a:pt x="151" y="142"/>
                </a:cubicBezTo>
                <a:cubicBezTo>
                  <a:pt x="150" y="142"/>
                  <a:pt x="145" y="144"/>
                  <a:pt x="144" y="144"/>
                </a:cubicBezTo>
                <a:cubicBezTo>
                  <a:pt x="144" y="145"/>
                  <a:pt x="141" y="147"/>
                  <a:pt x="139" y="147"/>
                </a:cubicBezTo>
                <a:cubicBezTo>
                  <a:pt x="138" y="147"/>
                  <a:pt x="140" y="150"/>
                  <a:pt x="138" y="147"/>
                </a:cubicBezTo>
                <a:cubicBezTo>
                  <a:pt x="137" y="143"/>
                  <a:pt x="138" y="145"/>
                  <a:pt x="136" y="142"/>
                </a:cubicBezTo>
                <a:cubicBezTo>
                  <a:pt x="135" y="138"/>
                  <a:pt x="135" y="141"/>
                  <a:pt x="135" y="138"/>
                </a:cubicBezTo>
                <a:cubicBezTo>
                  <a:pt x="135" y="136"/>
                  <a:pt x="135" y="138"/>
                  <a:pt x="135" y="136"/>
                </a:cubicBezTo>
                <a:cubicBezTo>
                  <a:pt x="135" y="133"/>
                  <a:pt x="135" y="135"/>
                  <a:pt x="134" y="132"/>
                </a:cubicBezTo>
                <a:cubicBezTo>
                  <a:pt x="133" y="129"/>
                  <a:pt x="133" y="130"/>
                  <a:pt x="131" y="128"/>
                </a:cubicBezTo>
                <a:cubicBezTo>
                  <a:pt x="129" y="127"/>
                  <a:pt x="128" y="128"/>
                  <a:pt x="129" y="126"/>
                </a:cubicBezTo>
                <a:cubicBezTo>
                  <a:pt x="130" y="123"/>
                  <a:pt x="130" y="126"/>
                  <a:pt x="130" y="123"/>
                </a:cubicBezTo>
                <a:cubicBezTo>
                  <a:pt x="131" y="120"/>
                  <a:pt x="130" y="119"/>
                  <a:pt x="132" y="118"/>
                </a:cubicBezTo>
                <a:cubicBezTo>
                  <a:pt x="134" y="117"/>
                  <a:pt x="135" y="117"/>
                  <a:pt x="135" y="115"/>
                </a:cubicBezTo>
                <a:cubicBezTo>
                  <a:pt x="135" y="113"/>
                  <a:pt x="135" y="112"/>
                  <a:pt x="134" y="111"/>
                </a:cubicBezTo>
                <a:cubicBezTo>
                  <a:pt x="134" y="110"/>
                  <a:pt x="132" y="108"/>
                  <a:pt x="132" y="108"/>
                </a:cubicBezTo>
                <a:cubicBezTo>
                  <a:pt x="132" y="107"/>
                  <a:pt x="132" y="107"/>
                  <a:pt x="130" y="105"/>
                </a:cubicBezTo>
                <a:cubicBezTo>
                  <a:pt x="129" y="103"/>
                  <a:pt x="128" y="102"/>
                  <a:pt x="128" y="102"/>
                </a:cubicBezTo>
                <a:cubicBezTo>
                  <a:pt x="128" y="102"/>
                  <a:pt x="128" y="98"/>
                  <a:pt x="128" y="96"/>
                </a:cubicBezTo>
                <a:cubicBezTo>
                  <a:pt x="128" y="94"/>
                  <a:pt x="127" y="97"/>
                  <a:pt x="128" y="94"/>
                </a:cubicBezTo>
                <a:cubicBezTo>
                  <a:pt x="128" y="91"/>
                  <a:pt x="129" y="90"/>
                  <a:pt x="129" y="90"/>
                </a:cubicBezTo>
                <a:cubicBezTo>
                  <a:pt x="129" y="90"/>
                  <a:pt x="125" y="87"/>
                  <a:pt x="124" y="88"/>
                </a:cubicBezTo>
                <a:cubicBezTo>
                  <a:pt x="123" y="88"/>
                  <a:pt x="123" y="90"/>
                  <a:pt x="121" y="88"/>
                </a:cubicBezTo>
                <a:cubicBezTo>
                  <a:pt x="119" y="87"/>
                  <a:pt x="119" y="86"/>
                  <a:pt x="119" y="85"/>
                </a:cubicBezTo>
                <a:cubicBezTo>
                  <a:pt x="118" y="85"/>
                  <a:pt x="117" y="85"/>
                  <a:pt x="116" y="85"/>
                </a:cubicBezTo>
                <a:cubicBezTo>
                  <a:pt x="114" y="86"/>
                  <a:pt x="112" y="86"/>
                  <a:pt x="110" y="87"/>
                </a:cubicBezTo>
                <a:cubicBezTo>
                  <a:pt x="108" y="88"/>
                  <a:pt x="107" y="88"/>
                  <a:pt x="105" y="88"/>
                </a:cubicBezTo>
                <a:cubicBezTo>
                  <a:pt x="102" y="88"/>
                  <a:pt x="99" y="89"/>
                  <a:pt x="97" y="88"/>
                </a:cubicBezTo>
                <a:cubicBezTo>
                  <a:pt x="95" y="86"/>
                  <a:pt x="95" y="88"/>
                  <a:pt x="94" y="86"/>
                </a:cubicBezTo>
                <a:cubicBezTo>
                  <a:pt x="93" y="84"/>
                  <a:pt x="94" y="84"/>
                  <a:pt x="92" y="83"/>
                </a:cubicBezTo>
                <a:cubicBezTo>
                  <a:pt x="90" y="82"/>
                  <a:pt x="90" y="83"/>
                  <a:pt x="89" y="81"/>
                </a:cubicBezTo>
                <a:cubicBezTo>
                  <a:pt x="89" y="79"/>
                  <a:pt x="90" y="79"/>
                  <a:pt x="89" y="77"/>
                </a:cubicBezTo>
                <a:cubicBezTo>
                  <a:pt x="87" y="75"/>
                  <a:pt x="90" y="78"/>
                  <a:pt x="87" y="75"/>
                </a:cubicBezTo>
                <a:cubicBezTo>
                  <a:pt x="85" y="73"/>
                  <a:pt x="84" y="75"/>
                  <a:pt x="85" y="73"/>
                </a:cubicBezTo>
                <a:cubicBezTo>
                  <a:pt x="86" y="71"/>
                  <a:pt x="86" y="72"/>
                  <a:pt x="86" y="69"/>
                </a:cubicBezTo>
                <a:cubicBezTo>
                  <a:pt x="86" y="67"/>
                  <a:pt x="90" y="70"/>
                  <a:pt x="88" y="65"/>
                </a:cubicBezTo>
                <a:cubicBezTo>
                  <a:pt x="85" y="60"/>
                  <a:pt x="85" y="61"/>
                  <a:pt x="87" y="57"/>
                </a:cubicBezTo>
                <a:cubicBezTo>
                  <a:pt x="89" y="53"/>
                  <a:pt x="92" y="52"/>
                  <a:pt x="93" y="51"/>
                </a:cubicBezTo>
                <a:cubicBezTo>
                  <a:pt x="93" y="50"/>
                  <a:pt x="94" y="48"/>
                  <a:pt x="95" y="47"/>
                </a:cubicBezTo>
                <a:cubicBezTo>
                  <a:pt x="96" y="46"/>
                  <a:pt x="95" y="46"/>
                  <a:pt x="97" y="46"/>
                </a:cubicBezTo>
                <a:cubicBezTo>
                  <a:pt x="99" y="46"/>
                  <a:pt x="101" y="45"/>
                  <a:pt x="103" y="44"/>
                </a:cubicBezTo>
                <a:cubicBezTo>
                  <a:pt x="104" y="43"/>
                  <a:pt x="106" y="41"/>
                  <a:pt x="107" y="40"/>
                </a:cubicBezTo>
                <a:cubicBezTo>
                  <a:pt x="107" y="40"/>
                  <a:pt x="107" y="41"/>
                  <a:pt x="109" y="40"/>
                </a:cubicBezTo>
                <a:cubicBezTo>
                  <a:pt x="111" y="40"/>
                  <a:pt x="111" y="39"/>
                  <a:pt x="113" y="39"/>
                </a:cubicBezTo>
                <a:cubicBezTo>
                  <a:pt x="114" y="39"/>
                  <a:pt x="111" y="40"/>
                  <a:pt x="115" y="39"/>
                </a:cubicBezTo>
                <a:cubicBezTo>
                  <a:pt x="119" y="39"/>
                  <a:pt x="118" y="39"/>
                  <a:pt x="119" y="39"/>
                </a:cubicBezTo>
                <a:cubicBezTo>
                  <a:pt x="120" y="39"/>
                  <a:pt x="119" y="39"/>
                  <a:pt x="121" y="39"/>
                </a:cubicBezTo>
                <a:cubicBezTo>
                  <a:pt x="122" y="39"/>
                  <a:pt x="122" y="36"/>
                  <a:pt x="122" y="39"/>
                </a:cubicBezTo>
                <a:cubicBezTo>
                  <a:pt x="123" y="43"/>
                  <a:pt x="121" y="44"/>
                  <a:pt x="124" y="44"/>
                </a:cubicBezTo>
                <a:cubicBezTo>
                  <a:pt x="126" y="45"/>
                  <a:pt x="124" y="45"/>
                  <a:pt x="126" y="45"/>
                </a:cubicBezTo>
                <a:cubicBezTo>
                  <a:pt x="129" y="45"/>
                  <a:pt x="128" y="45"/>
                  <a:pt x="130" y="46"/>
                </a:cubicBezTo>
                <a:cubicBezTo>
                  <a:pt x="131" y="46"/>
                  <a:pt x="132" y="47"/>
                  <a:pt x="134" y="47"/>
                </a:cubicBezTo>
                <a:cubicBezTo>
                  <a:pt x="136" y="47"/>
                  <a:pt x="133" y="50"/>
                  <a:pt x="136" y="47"/>
                </a:cubicBezTo>
                <a:cubicBezTo>
                  <a:pt x="139" y="44"/>
                  <a:pt x="133" y="44"/>
                  <a:pt x="139" y="44"/>
                </a:cubicBezTo>
                <a:cubicBezTo>
                  <a:pt x="144" y="45"/>
                  <a:pt x="144" y="46"/>
                  <a:pt x="145" y="45"/>
                </a:cubicBezTo>
                <a:cubicBezTo>
                  <a:pt x="146" y="45"/>
                  <a:pt x="146" y="46"/>
                  <a:pt x="148" y="45"/>
                </a:cubicBezTo>
                <a:cubicBezTo>
                  <a:pt x="151" y="44"/>
                  <a:pt x="151" y="44"/>
                  <a:pt x="152" y="44"/>
                </a:cubicBezTo>
                <a:cubicBezTo>
                  <a:pt x="153" y="45"/>
                  <a:pt x="153" y="47"/>
                  <a:pt x="154" y="45"/>
                </a:cubicBezTo>
                <a:cubicBezTo>
                  <a:pt x="154" y="43"/>
                  <a:pt x="156" y="43"/>
                  <a:pt x="154" y="42"/>
                </a:cubicBezTo>
                <a:cubicBezTo>
                  <a:pt x="151" y="41"/>
                  <a:pt x="150" y="42"/>
                  <a:pt x="150" y="40"/>
                </a:cubicBezTo>
                <a:cubicBezTo>
                  <a:pt x="149" y="39"/>
                  <a:pt x="152" y="39"/>
                  <a:pt x="149" y="39"/>
                </a:cubicBezTo>
                <a:cubicBezTo>
                  <a:pt x="146" y="38"/>
                  <a:pt x="147" y="38"/>
                  <a:pt x="145" y="38"/>
                </a:cubicBezTo>
                <a:cubicBezTo>
                  <a:pt x="143" y="37"/>
                  <a:pt x="141" y="39"/>
                  <a:pt x="140" y="38"/>
                </a:cubicBezTo>
                <a:cubicBezTo>
                  <a:pt x="140" y="36"/>
                  <a:pt x="136" y="39"/>
                  <a:pt x="140" y="36"/>
                </a:cubicBezTo>
                <a:cubicBezTo>
                  <a:pt x="143" y="32"/>
                  <a:pt x="142" y="31"/>
                  <a:pt x="144" y="32"/>
                </a:cubicBezTo>
                <a:cubicBezTo>
                  <a:pt x="147" y="32"/>
                  <a:pt x="146" y="34"/>
                  <a:pt x="148" y="33"/>
                </a:cubicBezTo>
                <a:cubicBezTo>
                  <a:pt x="149" y="32"/>
                  <a:pt x="152" y="31"/>
                  <a:pt x="149" y="29"/>
                </a:cubicBezTo>
                <a:cubicBezTo>
                  <a:pt x="146" y="27"/>
                  <a:pt x="148" y="28"/>
                  <a:pt x="145" y="26"/>
                </a:cubicBezTo>
                <a:cubicBezTo>
                  <a:pt x="142" y="25"/>
                  <a:pt x="140" y="32"/>
                  <a:pt x="139" y="31"/>
                </a:cubicBezTo>
                <a:cubicBezTo>
                  <a:pt x="137" y="30"/>
                  <a:pt x="137" y="29"/>
                  <a:pt x="136" y="30"/>
                </a:cubicBezTo>
                <a:cubicBezTo>
                  <a:pt x="135" y="30"/>
                  <a:pt x="135" y="32"/>
                  <a:pt x="135" y="34"/>
                </a:cubicBezTo>
                <a:cubicBezTo>
                  <a:pt x="134" y="36"/>
                  <a:pt x="136" y="36"/>
                  <a:pt x="133" y="35"/>
                </a:cubicBezTo>
                <a:cubicBezTo>
                  <a:pt x="130" y="34"/>
                  <a:pt x="136" y="34"/>
                  <a:pt x="130" y="32"/>
                </a:cubicBezTo>
                <a:cubicBezTo>
                  <a:pt x="124" y="30"/>
                  <a:pt x="121" y="30"/>
                  <a:pt x="120" y="31"/>
                </a:cubicBezTo>
                <a:cubicBezTo>
                  <a:pt x="120" y="32"/>
                  <a:pt x="118" y="32"/>
                  <a:pt x="118" y="32"/>
                </a:cubicBezTo>
                <a:cubicBezTo>
                  <a:pt x="117" y="33"/>
                  <a:pt x="120" y="35"/>
                  <a:pt x="117" y="33"/>
                </a:cubicBezTo>
                <a:cubicBezTo>
                  <a:pt x="114" y="32"/>
                  <a:pt x="112" y="34"/>
                  <a:pt x="112" y="34"/>
                </a:cubicBezTo>
                <a:cubicBezTo>
                  <a:pt x="112" y="34"/>
                  <a:pt x="111" y="34"/>
                  <a:pt x="110" y="34"/>
                </a:cubicBezTo>
                <a:cubicBezTo>
                  <a:pt x="109" y="35"/>
                  <a:pt x="106" y="36"/>
                  <a:pt x="105" y="36"/>
                </a:cubicBezTo>
                <a:cubicBezTo>
                  <a:pt x="104" y="35"/>
                  <a:pt x="101" y="36"/>
                  <a:pt x="103" y="33"/>
                </a:cubicBezTo>
                <a:cubicBezTo>
                  <a:pt x="106" y="30"/>
                  <a:pt x="104" y="32"/>
                  <a:pt x="108" y="30"/>
                </a:cubicBezTo>
                <a:cubicBezTo>
                  <a:pt x="111" y="28"/>
                  <a:pt x="117" y="28"/>
                  <a:pt x="112" y="27"/>
                </a:cubicBezTo>
                <a:cubicBezTo>
                  <a:pt x="107" y="26"/>
                  <a:pt x="115" y="26"/>
                  <a:pt x="108" y="23"/>
                </a:cubicBezTo>
                <a:cubicBezTo>
                  <a:pt x="102" y="20"/>
                  <a:pt x="102" y="24"/>
                  <a:pt x="102" y="20"/>
                </a:cubicBezTo>
                <a:cubicBezTo>
                  <a:pt x="102" y="16"/>
                  <a:pt x="101" y="15"/>
                  <a:pt x="100" y="16"/>
                </a:cubicBezTo>
                <a:cubicBezTo>
                  <a:pt x="99" y="16"/>
                  <a:pt x="95" y="17"/>
                  <a:pt x="93" y="17"/>
                </a:cubicBezTo>
                <a:cubicBezTo>
                  <a:pt x="92" y="17"/>
                  <a:pt x="94" y="19"/>
                  <a:pt x="91" y="17"/>
                </a:cubicBezTo>
                <a:cubicBezTo>
                  <a:pt x="88" y="15"/>
                  <a:pt x="87" y="18"/>
                  <a:pt x="88" y="15"/>
                </a:cubicBezTo>
                <a:cubicBezTo>
                  <a:pt x="89" y="12"/>
                  <a:pt x="89" y="12"/>
                  <a:pt x="91" y="10"/>
                </a:cubicBezTo>
                <a:cubicBezTo>
                  <a:pt x="93" y="9"/>
                  <a:pt x="92" y="3"/>
                  <a:pt x="97" y="5"/>
                </a:cubicBezTo>
                <a:cubicBezTo>
                  <a:pt x="101" y="7"/>
                  <a:pt x="99" y="7"/>
                  <a:pt x="103" y="7"/>
                </a:cubicBezTo>
                <a:cubicBezTo>
                  <a:pt x="106" y="7"/>
                  <a:pt x="108" y="7"/>
                  <a:pt x="108" y="6"/>
                </a:cubicBezTo>
                <a:cubicBezTo>
                  <a:pt x="108" y="5"/>
                  <a:pt x="104" y="3"/>
                  <a:pt x="104" y="3"/>
                </a:cubicBezTo>
                <a:cubicBezTo>
                  <a:pt x="104" y="3"/>
                  <a:pt x="103" y="4"/>
                  <a:pt x="103" y="3"/>
                </a:cubicBezTo>
                <a:cubicBezTo>
                  <a:pt x="103" y="2"/>
                  <a:pt x="104" y="1"/>
                  <a:pt x="104" y="1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91" y="0"/>
                  <a:pt x="88" y="1"/>
                </a:cubicBez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50" name="KSO_Shape"/>
          <p:cNvSpPr/>
          <p:nvPr/>
        </p:nvSpPr>
        <p:spPr>
          <a:xfrm>
            <a:off x="2400221" y="3017494"/>
            <a:ext cx="301228" cy="228600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1" name="KSO_Shape"/>
          <p:cNvSpPr/>
          <p:nvPr/>
        </p:nvSpPr>
        <p:spPr>
          <a:xfrm>
            <a:off x="1876346" y="2609110"/>
            <a:ext cx="227409" cy="275034"/>
          </a:xfrm>
          <a:custGeom>
            <a:avLst/>
            <a:gdLst/>
            <a:ahLst/>
            <a:cxnLst>
              <a:cxn ang="0">
                <a:pos x="350" y="3937"/>
              </a:cxn>
              <a:cxn ang="0">
                <a:pos x="1689" y="4531"/>
              </a:cxn>
              <a:cxn ang="0">
                <a:pos x="3013" y="3967"/>
              </a:cxn>
              <a:cxn ang="0">
                <a:pos x="3211" y="4058"/>
              </a:cxn>
              <a:cxn ang="0">
                <a:pos x="1689" y="4759"/>
              </a:cxn>
              <a:cxn ang="0">
                <a:pos x="137" y="4028"/>
              </a:cxn>
              <a:cxn ang="0">
                <a:pos x="350" y="3937"/>
              </a:cxn>
              <a:cxn ang="0">
                <a:pos x="3530" y="2519"/>
              </a:cxn>
              <a:cxn ang="0">
                <a:pos x="3926" y="3007"/>
              </a:cxn>
              <a:cxn ang="0">
                <a:pos x="3424" y="3510"/>
              </a:cxn>
              <a:cxn ang="0">
                <a:pos x="3241" y="3479"/>
              </a:cxn>
              <a:cxn ang="0">
                <a:pos x="3363" y="3281"/>
              </a:cxn>
              <a:cxn ang="0">
                <a:pos x="3424" y="3296"/>
              </a:cxn>
              <a:cxn ang="0">
                <a:pos x="3698" y="3007"/>
              </a:cxn>
              <a:cxn ang="0">
                <a:pos x="3515" y="2748"/>
              </a:cxn>
              <a:cxn ang="0">
                <a:pos x="3530" y="2519"/>
              </a:cxn>
              <a:cxn ang="0">
                <a:pos x="3332" y="2184"/>
              </a:cxn>
              <a:cxn ang="0">
                <a:pos x="3363" y="2489"/>
              </a:cxn>
              <a:cxn ang="0">
                <a:pos x="1689" y="4165"/>
              </a:cxn>
              <a:cxn ang="0">
                <a:pos x="0" y="2489"/>
              </a:cxn>
              <a:cxn ang="0">
                <a:pos x="30" y="2215"/>
              </a:cxn>
              <a:cxn ang="0">
                <a:pos x="1689" y="3083"/>
              </a:cxn>
              <a:cxn ang="0">
                <a:pos x="3332" y="2215"/>
              </a:cxn>
              <a:cxn ang="0">
                <a:pos x="3332" y="2184"/>
              </a:cxn>
              <a:cxn ang="0">
                <a:pos x="1689" y="1514"/>
              </a:cxn>
              <a:cxn ang="0">
                <a:pos x="3150" y="2215"/>
              </a:cxn>
              <a:cxn ang="0">
                <a:pos x="3135" y="2321"/>
              </a:cxn>
              <a:cxn ang="0">
                <a:pos x="1689" y="1833"/>
              </a:cxn>
              <a:cxn ang="0">
                <a:pos x="228" y="2321"/>
              </a:cxn>
              <a:cxn ang="0">
                <a:pos x="213" y="2215"/>
              </a:cxn>
              <a:cxn ang="0">
                <a:pos x="1689" y="1514"/>
              </a:cxn>
              <a:cxn ang="0">
                <a:pos x="2205" y="252"/>
              </a:cxn>
              <a:cxn ang="0">
                <a:pos x="2247" y="1514"/>
              </a:cxn>
              <a:cxn ang="0">
                <a:pos x="2205" y="252"/>
              </a:cxn>
              <a:cxn ang="0">
                <a:pos x="1116" y="168"/>
              </a:cxn>
              <a:cxn ang="0">
                <a:pos x="1157" y="1430"/>
              </a:cxn>
              <a:cxn ang="0">
                <a:pos x="1116" y="168"/>
              </a:cxn>
              <a:cxn ang="0">
                <a:pos x="1660" y="0"/>
              </a:cxn>
              <a:cxn ang="0">
                <a:pos x="1702" y="1262"/>
              </a:cxn>
              <a:cxn ang="0">
                <a:pos x="1660" y="0"/>
              </a:cxn>
            </a:cxnLst>
            <a:rect l="0" t="0" r="0" b="0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52" name="KSO_Shape"/>
          <p:cNvSpPr/>
          <p:nvPr/>
        </p:nvSpPr>
        <p:spPr>
          <a:xfrm>
            <a:off x="2835989" y="2453138"/>
            <a:ext cx="225028" cy="161925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" name="KSO_Shape"/>
          <p:cNvSpPr/>
          <p:nvPr/>
        </p:nvSpPr>
        <p:spPr>
          <a:xfrm>
            <a:off x="2456180" y="2025703"/>
            <a:ext cx="234553" cy="176213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8" name="组合 157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159" name="等腰三角形 158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0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86" grpId="0" animBg="1"/>
      <p:bldP spid="87" grpId="0" animBg="1"/>
      <p:bldP spid="88" grpId="0" animBg="1"/>
      <p:bldP spid="89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4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任意多边形 31752"/>
          <p:cNvSpPr>
            <a:spLocks noEditPoints="1"/>
          </p:cNvSpPr>
          <p:nvPr/>
        </p:nvSpPr>
        <p:spPr>
          <a:xfrm>
            <a:off x="3293428" y="1240790"/>
            <a:ext cx="2778125" cy="2778125"/>
          </a:xfrm>
          <a:custGeom>
            <a:avLst/>
            <a:gdLst/>
            <a:ahLst/>
            <a:cxnLst/>
            <a:rect l="0" t="0" r="0" b="0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EF6541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4" name="任意多边形 31753"/>
          <p:cNvSpPr>
            <a:spLocks noEditPoints="1"/>
          </p:cNvSpPr>
          <p:nvPr/>
        </p:nvSpPr>
        <p:spPr>
          <a:xfrm>
            <a:off x="5295265" y="2504440"/>
            <a:ext cx="255588" cy="254000"/>
          </a:xfrm>
          <a:custGeom>
            <a:avLst/>
            <a:gdLst/>
            <a:ahLst/>
            <a:cxnLst/>
            <a:rect l="0" t="0" r="0" b="0"/>
            <a:pathLst>
              <a:path w="68" h="68">
                <a:moveTo>
                  <a:pt x="16" y="24"/>
                </a:moveTo>
                <a:cubicBezTo>
                  <a:pt x="16" y="25"/>
                  <a:pt x="15" y="25"/>
                  <a:pt x="14" y="25"/>
                </a:cubicBezTo>
                <a:cubicBezTo>
                  <a:pt x="13" y="25"/>
                  <a:pt x="12" y="24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5" y="12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4" y="16"/>
                  <a:pt x="23" y="16"/>
                  <a:pt x="22" y="17"/>
                </a:cubicBezTo>
                <a:cubicBezTo>
                  <a:pt x="21" y="18"/>
                  <a:pt x="20" y="18"/>
                  <a:pt x="19" y="19"/>
                </a:cubicBezTo>
                <a:cubicBezTo>
                  <a:pt x="19" y="20"/>
                  <a:pt x="18" y="21"/>
                  <a:pt x="17" y="21"/>
                </a:cubicBezTo>
                <a:cubicBezTo>
                  <a:pt x="17" y="22"/>
                  <a:pt x="16" y="23"/>
                  <a:pt x="16" y="24"/>
                </a:cubicBezTo>
                <a:close/>
                <a:moveTo>
                  <a:pt x="55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7" y="67"/>
                </a:cubicBezTo>
                <a:cubicBezTo>
                  <a:pt x="66" y="68"/>
                  <a:pt x="64" y="68"/>
                  <a:pt x="63" y="67"/>
                </a:cubicBezTo>
                <a:cubicBezTo>
                  <a:pt x="51" y="54"/>
                  <a:pt x="51" y="54"/>
                  <a:pt x="51" y="54"/>
                </a:cubicBezTo>
                <a:cubicBezTo>
                  <a:pt x="48" y="56"/>
                  <a:pt x="46" y="58"/>
                  <a:pt x="43" y="59"/>
                </a:cubicBezTo>
                <a:cubicBezTo>
                  <a:pt x="39" y="61"/>
                  <a:pt x="35" y="61"/>
                  <a:pt x="31" y="61"/>
                </a:cubicBezTo>
                <a:cubicBezTo>
                  <a:pt x="27" y="61"/>
                  <a:pt x="23" y="61"/>
                  <a:pt x="19" y="59"/>
                </a:cubicBezTo>
                <a:cubicBezTo>
                  <a:pt x="16" y="58"/>
                  <a:pt x="12" y="55"/>
                  <a:pt x="9" y="52"/>
                </a:cubicBezTo>
                <a:cubicBezTo>
                  <a:pt x="7" y="50"/>
                  <a:pt x="4" y="46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39"/>
                  <a:pt x="0" y="35"/>
                  <a:pt x="0" y="31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5"/>
                  <a:pt x="7" y="12"/>
                  <a:pt x="9" y="9"/>
                </a:cubicBezTo>
                <a:cubicBezTo>
                  <a:pt x="15" y="3"/>
                  <a:pt x="23" y="0"/>
                  <a:pt x="31" y="0"/>
                </a:cubicBezTo>
                <a:cubicBezTo>
                  <a:pt x="35" y="0"/>
                  <a:pt x="39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7" y="4"/>
                  <a:pt x="50" y="6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6" y="12"/>
                  <a:pt x="58" y="15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3"/>
                  <a:pt x="62" y="27"/>
                  <a:pt x="62" y="31"/>
                </a:cubicBezTo>
                <a:cubicBezTo>
                  <a:pt x="62" y="35"/>
                  <a:pt x="61" y="39"/>
                  <a:pt x="60" y="42"/>
                </a:cubicBezTo>
                <a:cubicBezTo>
                  <a:pt x="58" y="45"/>
                  <a:pt x="57" y="48"/>
                  <a:pt x="55" y="5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38" y="6"/>
                  <a:pt x="35" y="6"/>
                  <a:pt x="31" y="6"/>
                </a:cubicBezTo>
                <a:cubicBezTo>
                  <a:pt x="24" y="6"/>
                  <a:pt x="18" y="8"/>
                  <a:pt x="13" y="13"/>
                </a:cubicBezTo>
                <a:cubicBezTo>
                  <a:pt x="11" y="15"/>
                  <a:pt x="9" y="18"/>
                  <a:pt x="8" y="21"/>
                </a:cubicBezTo>
                <a:cubicBezTo>
                  <a:pt x="7" y="24"/>
                  <a:pt x="6" y="27"/>
                  <a:pt x="6" y="31"/>
                </a:cubicBezTo>
                <a:cubicBezTo>
                  <a:pt x="6" y="34"/>
                  <a:pt x="7" y="37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3"/>
                  <a:pt x="11" y="46"/>
                  <a:pt x="13" y="48"/>
                </a:cubicBezTo>
                <a:cubicBezTo>
                  <a:pt x="16" y="51"/>
                  <a:pt x="18" y="53"/>
                  <a:pt x="22" y="54"/>
                </a:cubicBezTo>
                <a:cubicBezTo>
                  <a:pt x="24" y="55"/>
                  <a:pt x="28" y="56"/>
                  <a:pt x="31" y="56"/>
                </a:cubicBezTo>
                <a:cubicBezTo>
                  <a:pt x="35" y="56"/>
                  <a:pt x="38" y="55"/>
                  <a:pt x="41" y="54"/>
                </a:cubicBezTo>
                <a:cubicBezTo>
                  <a:pt x="44" y="53"/>
                  <a:pt x="47" y="51"/>
                  <a:pt x="49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6"/>
                  <a:pt x="53" y="43"/>
                  <a:pt x="54" y="40"/>
                </a:cubicBezTo>
                <a:cubicBezTo>
                  <a:pt x="56" y="37"/>
                  <a:pt x="56" y="34"/>
                  <a:pt x="56" y="31"/>
                </a:cubicBezTo>
                <a:cubicBezTo>
                  <a:pt x="56" y="27"/>
                  <a:pt x="56" y="24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18"/>
                  <a:pt x="51" y="1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4" y="9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33"/>
                  <a:pt x="51" y="36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41"/>
                  <a:pt x="47" y="43"/>
                  <a:pt x="45" y="45"/>
                </a:cubicBezTo>
                <a:cubicBezTo>
                  <a:pt x="43" y="47"/>
                  <a:pt x="41" y="48"/>
                  <a:pt x="39" y="49"/>
                </a:cubicBezTo>
                <a:cubicBezTo>
                  <a:pt x="36" y="50"/>
                  <a:pt x="34" y="51"/>
                  <a:pt x="31" y="51"/>
                </a:cubicBezTo>
                <a:cubicBezTo>
                  <a:pt x="30" y="51"/>
                  <a:pt x="29" y="50"/>
                  <a:pt x="29" y="49"/>
                </a:cubicBezTo>
                <a:cubicBezTo>
                  <a:pt x="29" y="48"/>
                  <a:pt x="30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39" y="45"/>
                  <a:pt x="41" y="44"/>
                  <a:pt x="43" y="42"/>
                </a:cubicBezTo>
                <a:cubicBezTo>
                  <a:pt x="44" y="41"/>
                  <a:pt x="46" y="39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5"/>
                  <a:pt x="48" y="33"/>
                  <a:pt x="48" y="31"/>
                </a:cubicBezTo>
                <a:close/>
              </a:path>
            </a:pathLst>
          </a:custGeom>
          <a:solidFill>
            <a:srgbClr val="35254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5" name="任意多边形 31754"/>
          <p:cNvSpPr>
            <a:spLocks noEditPoints="1"/>
          </p:cNvSpPr>
          <p:nvPr/>
        </p:nvSpPr>
        <p:spPr>
          <a:xfrm>
            <a:off x="4565015" y="1755140"/>
            <a:ext cx="239713" cy="276225"/>
          </a:xfrm>
          <a:custGeom>
            <a:avLst/>
            <a:gdLst/>
            <a:ahLst/>
            <a:cxnLst/>
            <a:rect l="0" t="0" r="0" b="0"/>
            <a:pathLst>
              <a:path w="64" h="74">
                <a:moveTo>
                  <a:pt x="16" y="57"/>
                </a:moveTo>
                <a:cubicBezTo>
                  <a:pt x="15" y="57"/>
                  <a:pt x="14" y="56"/>
                  <a:pt x="14" y="55"/>
                </a:cubicBezTo>
                <a:cubicBezTo>
                  <a:pt x="14" y="54"/>
                  <a:pt x="15" y="53"/>
                  <a:pt x="16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0" y="54"/>
                  <a:pt x="50" y="55"/>
                </a:cubicBezTo>
                <a:cubicBezTo>
                  <a:pt x="50" y="56"/>
                  <a:pt x="50" y="57"/>
                  <a:pt x="49" y="57"/>
                </a:cubicBezTo>
                <a:cubicBezTo>
                  <a:pt x="16" y="57"/>
                  <a:pt x="16" y="57"/>
                  <a:pt x="16" y="57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4" y="70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1" y="73"/>
                  <a:pt x="59" y="74"/>
                  <a:pt x="57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4"/>
                  <a:pt x="4" y="73"/>
                  <a:pt x="2" y="72"/>
                </a:cubicBezTo>
                <a:cubicBezTo>
                  <a:pt x="1" y="70"/>
                  <a:pt x="0" y="68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1"/>
                  <a:pt x="6" y="0"/>
                  <a:pt x="8" y="0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7"/>
                  <a:pt x="6" y="67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7"/>
                  <a:pt x="59" y="67"/>
                  <a:pt x="59" y="66"/>
                </a:cubicBezTo>
                <a:cubicBezTo>
                  <a:pt x="59" y="25"/>
                  <a:pt x="59" y="25"/>
                  <a:pt x="59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5"/>
                  <a:pt x="41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2"/>
                  <a:pt x="39" y="21"/>
                  <a:pt x="39" y="19"/>
                </a:cubicBezTo>
                <a:cubicBezTo>
                  <a:pt x="39" y="6"/>
                  <a:pt x="39" y="6"/>
                  <a:pt x="39" y="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5" y="22"/>
                  <a:pt x="46" y="22"/>
                </a:cubicBezTo>
                <a:cubicBezTo>
                  <a:pt x="56" y="22"/>
                  <a:pt x="56" y="22"/>
                  <a:pt x="56" y="22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0"/>
                  <a:pt x="15" y="29"/>
                  <a:pt x="16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2"/>
                  <a:pt x="50" y="33"/>
                  <a:pt x="49" y="33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6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4"/>
                  <a:pt x="14" y="43"/>
                </a:cubicBezTo>
                <a:cubicBezTo>
                  <a:pt x="14" y="42"/>
                  <a:pt x="15" y="41"/>
                  <a:pt x="16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0" y="42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16" y="45"/>
                  <a:pt x="16" y="45"/>
                  <a:pt x="16" y="45"/>
                </a:cubicBezTo>
                <a:close/>
              </a:path>
            </a:pathLst>
          </a:custGeom>
          <a:solidFill>
            <a:srgbClr val="35254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6" name="任意多边形 31755"/>
          <p:cNvSpPr>
            <a:spLocks noEditPoints="1"/>
          </p:cNvSpPr>
          <p:nvPr/>
        </p:nvSpPr>
        <p:spPr>
          <a:xfrm>
            <a:off x="4545965" y="3217228"/>
            <a:ext cx="277813" cy="258762"/>
          </a:xfrm>
          <a:custGeom>
            <a:avLst/>
            <a:gdLst/>
            <a:ahLst/>
            <a:cxnLst/>
            <a:rect l="0" t="0" r="0" b="0"/>
            <a:pathLst>
              <a:path w="74" h="69">
                <a:moveTo>
                  <a:pt x="58" y="39"/>
                </a:moveTo>
                <a:cubicBezTo>
                  <a:pt x="58" y="37"/>
                  <a:pt x="59" y="36"/>
                  <a:pt x="61" y="36"/>
                </a:cubicBezTo>
                <a:cubicBezTo>
                  <a:pt x="62" y="36"/>
                  <a:pt x="63" y="37"/>
                  <a:pt x="63" y="39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8"/>
                  <a:pt x="62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8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2" y="36"/>
                  <a:pt x="14" y="36"/>
                </a:cubicBezTo>
                <a:cubicBezTo>
                  <a:pt x="16" y="36"/>
                  <a:pt x="17" y="37"/>
                  <a:pt x="17" y="39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5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63"/>
                  <a:pt x="49" y="63"/>
                  <a:pt x="49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39"/>
                  <a:pt x="58" y="39"/>
                  <a:pt x="58" y="39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2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35254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7" name="任意多边形 31756"/>
          <p:cNvSpPr>
            <a:spLocks noEditPoints="1"/>
          </p:cNvSpPr>
          <p:nvPr/>
        </p:nvSpPr>
        <p:spPr>
          <a:xfrm>
            <a:off x="3807778" y="2493328"/>
            <a:ext cx="284162" cy="277812"/>
          </a:xfrm>
          <a:custGeom>
            <a:avLst/>
            <a:gdLst/>
            <a:ahLst/>
            <a:cxnLst/>
            <a:rect l="0" t="0" r="0" b="0"/>
            <a:pathLst>
              <a:path w="76" h="74">
                <a:moveTo>
                  <a:pt x="26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6" y="31"/>
                  <a:pt x="76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4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70"/>
                  <a:pt x="62" y="71"/>
                  <a:pt x="62" y="72"/>
                </a:cubicBezTo>
                <a:cubicBezTo>
                  <a:pt x="62" y="73"/>
                  <a:pt x="62" y="74"/>
                  <a:pt x="61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7" y="73"/>
                  <a:pt x="37" y="72"/>
                </a:cubicBezTo>
                <a:cubicBezTo>
                  <a:pt x="37" y="71"/>
                  <a:pt x="38" y="70"/>
                  <a:pt x="3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68"/>
                  <a:pt x="47" y="68"/>
                  <a:pt x="4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4" y="66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29"/>
                  <a:pt x="26" y="29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27" y="0"/>
                  <a:pt x="18" y="4"/>
                  <a:pt x="11" y="10"/>
                </a:cubicBezTo>
                <a:cubicBezTo>
                  <a:pt x="4" y="17"/>
                  <a:pt x="0" y="26"/>
                  <a:pt x="0" y="36"/>
                </a:cubicBezTo>
                <a:cubicBezTo>
                  <a:pt x="0" y="46"/>
                  <a:pt x="4" y="56"/>
                  <a:pt x="11" y="62"/>
                </a:cubicBezTo>
                <a:cubicBezTo>
                  <a:pt x="13" y="64"/>
                  <a:pt x="14" y="65"/>
                  <a:pt x="16" y="66"/>
                </a:cubicBezTo>
                <a:cubicBezTo>
                  <a:pt x="19" y="69"/>
                  <a:pt x="22" y="64"/>
                  <a:pt x="19" y="62"/>
                </a:cubicBezTo>
                <a:cubicBezTo>
                  <a:pt x="12" y="56"/>
                  <a:pt x="7" y="48"/>
                  <a:pt x="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7" y="42"/>
                  <a:pt x="17" y="44"/>
                </a:cubicBezTo>
                <a:cubicBezTo>
                  <a:pt x="17" y="46"/>
                  <a:pt x="21" y="46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35"/>
                  <a:pt x="20" y="25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20"/>
                  <a:pt x="32" y="20"/>
                  <a:pt x="35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7"/>
                  <a:pt x="39" y="27"/>
                  <a:pt x="39" y="25"/>
                </a:cubicBezTo>
                <a:cubicBezTo>
                  <a:pt x="39" y="21"/>
                  <a:pt x="39" y="21"/>
                  <a:pt x="39" y="21"/>
                </a:cubicBezTo>
                <a:cubicBezTo>
                  <a:pt x="43" y="20"/>
                  <a:pt x="46" y="20"/>
                  <a:pt x="50" y="18"/>
                </a:cubicBezTo>
                <a:cubicBezTo>
                  <a:pt x="50" y="18"/>
                  <a:pt x="50" y="18"/>
                  <a:pt x="51" y="18"/>
                </a:cubicBezTo>
                <a:cubicBezTo>
                  <a:pt x="52" y="20"/>
                  <a:pt x="53" y="23"/>
                  <a:pt x="53" y="26"/>
                </a:cubicBezTo>
                <a:cubicBezTo>
                  <a:pt x="54" y="28"/>
                  <a:pt x="57" y="27"/>
                  <a:pt x="56" y="25"/>
                </a:cubicBezTo>
                <a:cubicBezTo>
                  <a:pt x="56" y="22"/>
                  <a:pt x="55" y="19"/>
                  <a:pt x="54" y="16"/>
                </a:cubicBezTo>
                <a:cubicBezTo>
                  <a:pt x="56" y="15"/>
                  <a:pt x="57" y="15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2" y="17"/>
                  <a:pt x="65" y="21"/>
                  <a:pt x="66" y="25"/>
                </a:cubicBezTo>
                <a:cubicBezTo>
                  <a:pt x="68" y="29"/>
                  <a:pt x="73" y="26"/>
                  <a:pt x="71" y="23"/>
                </a:cubicBezTo>
                <a:cubicBezTo>
                  <a:pt x="70" y="18"/>
                  <a:pt x="67" y="14"/>
                  <a:pt x="63" y="10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4" y="13"/>
                  <a:pt x="53" y="13"/>
                </a:cubicBezTo>
                <a:cubicBezTo>
                  <a:pt x="52" y="13"/>
                  <a:pt x="52" y="12"/>
                  <a:pt x="52" y="11"/>
                </a:cubicBezTo>
                <a:cubicBezTo>
                  <a:pt x="51" y="10"/>
                  <a:pt x="50" y="9"/>
                  <a:pt x="49" y="8"/>
                </a:cubicBezTo>
                <a:cubicBezTo>
                  <a:pt x="52" y="9"/>
                  <a:pt x="54" y="10"/>
                  <a:pt x="56" y="11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7" y="10"/>
                  <a:pt x="49" y="13"/>
                </a:cubicBezTo>
                <a:cubicBezTo>
                  <a:pt x="49" y="14"/>
                  <a:pt x="49" y="14"/>
                  <a:pt x="50" y="15"/>
                </a:cubicBezTo>
                <a:cubicBezTo>
                  <a:pt x="49" y="15"/>
                  <a:pt x="49" y="15"/>
                  <a:pt x="48" y="15"/>
                </a:cubicBezTo>
                <a:cubicBezTo>
                  <a:pt x="45" y="16"/>
                  <a:pt x="42" y="17"/>
                  <a:pt x="39" y="17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1" y="5"/>
                  <a:pt x="42" y="6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17"/>
                  <a:pt x="35" y="17"/>
                  <a:pt x="35" y="17"/>
                </a:cubicBezTo>
                <a:cubicBezTo>
                  <a:pt x="32" y="17"/>
                  <a:pt x="29" y="16"/>
                  <a:pt x="26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7" y="10"/>
                  <a:pt x="30" y="7"/>
                  <a:pt x="32" y="6"/>
                </a:cubicBezTo>
                <a:cubicBezTo>
                  <a:pt x="33" y="5"/>
                  <a:pt x="34" y="5"/>
                  <a:pt x="35" y="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3" y="10"/>
                  <a:pt x="22" y="11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3"/>
                  <a:pt x="20" y="12"/>
                  <a:pt x="19" y="11"/>
                </a:cubicBezTo>
                <a:cubicBezTo>
                  <a:pt x="21" y="10"/>
                  <a:pt x="23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9" y="15"/>
                  <a:pt x="20" y="16"/>
                </a:cubicBezTo>
                <a:cubicBezTo>
                  <a:pt x="18" y="22"/>
                  <a:pt x="17" y="28"/>
                  <a:pt x="1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10" y="20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62"/>
                  <a:pt x="29" y="62"/>
                  <a:pt x="2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35254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8" name="直接连接符 31757"/>
          <p:cNvSpPr/>
          <p:nvPr/>
        </p:nvSpPr>
        <p:spPr>
          <a:xfrm flipH="1">
            <a:off x="3198178" y="1550353"/>
            <a:ext cx="1008062" cy="0"/>
          </a:xfrm>
          <a:prstGeom prst="line">
            <a:avLst/>
          </a:prstGeom>
          <a:ln w="6350" cap="flat" cmpd="sng">
            <a:solidFill>
              <a:srgbClr val="35254A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31759" name="矩形 31758"/>
          <p:cNvSpPr/>
          <p:nvPr/>
        </p:nvSpPr>
        <p:spPr>
          <a:xfrm>
            <a:off x="1469390" y="1477328"/>
            <a:ext cx="1512888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r">
              <a:buNone/>
            </a:pPr>
            <a:r>
              <a:rPr lang="en-US" sz="1000" b="1" noProof="0" dirty="0" smtClean="0">
                <a:ln>
                  <a:noFill/>
                </a:ln>
                <a:solidFill>
                  <a:srgbClr val="FA754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rPr>
              <a:t>请在此输入您的标题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FA754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pitchFamily="34" charset="0"/>
              <a:sym typeface="+mn-ea"/>
            </a:endParaRPr>
          </a:p>
          <a:p>
            <a:pPr lvl="0" algn="r"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0" name="直接连接符 31759"/>
          <p:cNvSpPr/>
          <p:nvPr/>
        </p:nvSpPr>
        <p:spPr>
          <a:xfrm flipH="1">
            <a:off x="2523490" y="3028315"/>
            <a:ext cx="1008063" cy="0"/>
          </a:xfrm>
          <a:prstGeom prst="line">
            <a:avLst/>
          </a:prstGeom>
          <a:ln w="6350" cap="flat" cmpd="sng">
            <a:solidFill>
              <a:srgbClr val="35254A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31761" name="矩形 31760"/>
          <p:cNvSpPr/>
          <p:nvPr/>
        </p:nvSpPr>
        <p:spPr>
          <a:xfrm>
            <a:off x="794703" y="2955290"/>
            <a:ext cx="1512887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 algn="r">
              <a:buNone/>
            </a:pPr>
            <a:r>
              <a:rPr lang="en-US" sz="1000" b="1" noProof="0" dirty="0" smtClean="0">
                <a:ln>
                  <a:noFill/>
                </a:ln>
                <a:solidFill>
                  <a:srgbClr val="FA754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rPr>
              <a:t>请在此输入您的标题</a:t>
            </a:r>
            <a:endParaRPr lang="en-US" altLang="en-US" sz="1000" b="1" dirty="0">
              <a:solidFill>
                <a:srgbClr val="EF654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r"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2" name="直接连接符 31761"/>
          <p:cNvSpPr/>
          <p:nvPr/>
        </p:nvSpPr>
        <p:spPr>
          <a:xfrm>
            <a:off x="5835015" y="2183765"/>
            <a:ext cx="1025525" cy="0"/>
          </a:xfrm>
          <a:prstGeom prst="line">
            <a:avLst/>
          </a:prstGeom>
          <a:ln w="6350" cap="flat" cmpd="sng">
            <a:solidFill>
              <a:srgbClr val="35254A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31763" name="矩形 31762"/>
          <p:cNvSpPr/>
          <p:nvPr/>
        </p:nvSpPr>
        <p:spPr>
          <a:xfrm>
            <a:off x="7063740" y="2110740"/>
            <a:ext cx="1512888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>
              <a:buNone/>
            </a:pPr>
            <a:r>
              <a:rPr lang="en-US" sz="1000" b="1" noProof="0" dirty="0" smtClean="0">
                <a:ln>
                  <a:noFill/>
                </a:ln>
                <a:solidFill>
                  <a:srgbClr val="FA754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rPr>
              <a:t>请在此输入您的标题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FA754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pitchFamily="34" charset="0"/>
              <a:sym typeface="+mn-ea"/>
            </a:endParaRPr>
          </a:p>
          <a:p>
            <a:pPr lvl="0" algn="l"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4" name="直接连接符 31763"/>
          <p:cNvSpPr/>
          <p:nvPr/>
        </p:nvSpPr>
        <p:spPr>
          <a:xfrm>
            <a:off x="5228590" y="3633153"/>
            <a:ext cx="1025525" cy="0"/>
          </a:xfrm>
          <a:prstGeom prst="line">
            <a:avLst/>
          </a:prstGeom>
          <a:ln w="6350" cap="flat" cmpd="sng">
            <a:solidFill>
              <a:srgbClr val="35254A"/>
            </a:solidFill>
            <a:prstDash val="solid"/>
            <a:headEnd type="none" w="med" len="med"/>
            <a:tailEnd type="oval" w="med" len="med"/>
          </a:ln>
        </p:spPr>
      </p:sp>
      <p:sp>
        <p:nvSpPr>
          <p:cNvPr id="31765" name="矩形 31764"/>
          <p:cNvSpPr/>
          <p:nvPr/>
        </p:nvSpPr>
        <p:spPr>
          <a:xfrm>
            <a:off x="6457315" y="3560128"/>
            <a:ext cx="1512888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>
              <a:buNone/>
            </a:pPr>
            <a:r>
              <a:rPr lang="en-US" sz="1000" b="1" noProof="0" dirty="0" smtClean="0">
                <a:ln>
                  <a:noFill/>
                </a:ln>
                <a:solidFill>
                  <a:srgbClr val="FA7549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rPr>
              <a:t>请在此输入您的标题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FA7549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pitchFamily="34" charset="0"/>
              <a:sym typeface="+mn-ea"/>
            </a:endParaRPr>
          </a:p>
          <a:p>
            <a:pPr lvl="0" algn="l"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81" name="组合 380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82" name="等腰三角形 381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3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/>
      <p:bldP spid="31755" grpId="0" animBg="1"/>
      <p:bldP spid="31756" grpId="0" animBg="1"/>
      <p:bldP spid="31757" grpId="0" animBg="1"/>
      <p:bldP spid="31759" grpId="0"/>
      <p:bldP spid="31761" grpId="0"/>
      <p:bldP spid="31763" grpId="0"/>
      <p:bldP spid="31765" grpId="0"/>
      <p:bldP spid="4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99225" y="0"/>
            <a:ext cx="2644775" cy="5143500"/>
          </a:xfrm>
          <a:prstGeom prst="rect">
            <a:avLst/>
          </a:prstGeom>
          <a:solidFill>
            <a:srgbClr val="352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29" name="图表 28"/>
          <p:cNvGraphicFramePr/>
          <p:nvPr/>
        </p:nvGraphicFramePr>
        <p:xfrm>
          <a:off x="1006475" y="1689100"/>
          <a:ext cx="5454650" cy="273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6499225" y="-12700"/>
            <a:ext cx="2644775" cy="5143500"/>
          </a:xfrm>
          <a:prstGeom prst="rect">
            <a:avLst/>
          </a:prstGeom>
          <a:blipFill>
            <a:blip r:embed="rId4" cstate="email">
              <a:alphaModFix amt="1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092835" y="911225"/>
            <a:ext cx="7165340" cy="3526155"/>
            <a:chOff x="776287" y="706437"/>
            <a:chExt cx="7658101" cy="3768726"/>
          </a:xfrm>
          <a:solidFill>
            <a:schemeClr val="bg1">
              <a:alpha val="6000"/>
            </a:schemeClr>
          </a:solidFill>
        </p:grpSpPr>
        <p:sp>
          <p:nvSpPr>
            <p:cNvPr id="34" name="Freeform 10"/>
            <p:cNvSpPr/>
            <p:nvPr/>
          </p:nvSpPr>
          <p:spPr bwMode="auto">
            <a:xfrm>
              <a:off x="5540375" y="830262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342062" y="830262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711825" y="833437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375275" y="849312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648325" y="849312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568950" y="871537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2220912" y="893762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380162" y="890587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6330950" y="890587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2111375" y="927100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507162" y="927100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893887" y="973137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1943100" y="979487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2317750" y="987425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2097087" y="1001712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2427287" y="1006475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2284412" y="1036637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475287" y="1031875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2187575" y="1047750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310437" y="1069975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808162" y="1081087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437437" y="1081087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504112" y="1096962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165350" y="1166812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2636837" y="1174750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385050" y="1174750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3217862" y="1290637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3187700" y="1320800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5400675" y="1343025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2044700" y="1366837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2705100" y="1384300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2682875" y="1497012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2682875" y="1554162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2565400" y="157956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2644775" y="1601787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4148137" y="1824037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833437" y="1827212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47"/>
            <p:cNvSpPr/>
            <p:nvPr/>
          </p:nvSpPr>
          <p:spPr bwMode="auto">
            <a:xfrm>
              <a:off x="1519237" y="1849437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7407275" y="1827212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49"/>
            <p:cNvSpPr/>
            <p:nvPr/>
          </p:nvSpPr>
          <p:spPr bwMode="auto">
            <a:xfrm>
              <a:off x="792162" y="1854200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3090862" y="1939925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3008312" y="1981200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7388225" y="2112962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7192962" y="2206625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4549775" y="2217737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55"/>
            <p:cNvSpPr/>
            <p:nvPr/>
          </p:nvSpPr>
          <p:spPr bwMode="auto">
            <a:xfrm>
              <a:off x="4640262" y="2278062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5067300" y="2352675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7212012" y="238601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145337" y="2386012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6945312" y="2597150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1995487" y="2622550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2554287" y="2638425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2805112" y="2713038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63"/>
            <p:cNvSpPr/>
            <p:nvPr/>
          </p:nvSpPr>
          <p:spPr bwMode="auto">
            <a:xfrm>
              <a:off x="6699250" y="2716213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2776537" y="2727325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2686050" y="2735263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66"/>
            <p:cNvSpPr/>
            <p:nvPr/>
          </p:nvSpPr>
          <p:spPr bwMode="auto">
            <a:xfrm>
              <a:off x="6934200" y="2749550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994525" y="2836863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Rectangle 68"/>
            <p:cNvSpPr>
              <a:spLocks noChangeArrowheads="1"/>
            </p:cNvSpPr>
            <p:nvPr/>
          </p:nvSpPr>
          <p:spPr bwMode="auto">
            <a:xfrm>
              <a:off x="6961187" y="2870200"/>
              <a:ext cx="19050" cy="11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986587" y="2884488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70"/>
            <p:cNvSpPr/>
            <p:nvPr/>
          </p:nvSpPr>
          <p:spPr bwMode="auto">
            <a:xfrm>
              <a:off x="6080125" y="2938463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7027862" y="2941638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6986587" y="2960688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7104062" y="3095625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74"/>
            <p:cNvSpPr/>
            <p:nvPr/>
          </p:nvSpPr>
          <p:spPr bwMode="auto">
            <a:xfrm>
              <a:off x="6942137" y="3109913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75"/>
            <p:cNvSpPr/>
            <p:nvPr/>
          </p:nvSpPr>
          <p:spPr bwMode="auto">
            <a:xfrm>
              <a:off x="7175500" y="3151188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76"/>
            <p:cNvSpPr/>
            <p:nvPr/>
          </p:nvSpPr>
          <p:spPr bwMode="auto">
            <a:xfrm>
              <a:off x="7208837" y="3173413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77"/>
            <p:cNvSpPr/>
            <p:nvPr/>
          </p:nvSpPr>
          <p:spPr bwMode="auto">
            <a:xfrm>
              <a:off x="7123112" y="3200400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78"/>
            <p:cNvSpPr/>
            <p:nvPr/>
          </p:nvSpPr>
          <p:spPr bwMode="auto">
            <a:xfrm>
              <a:off x="7069137" y="3208338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79"/>
            <p:cNvSpPr/>
            <p:nvPr/>
          </p:nvSpPr>
          <p:spPr bwMode="auto">
            <a:xfrm>
              <a:off x="7561262" y="3238500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80"/>
            <p:cNvSpPr/>
            <p:nvPr/>
          </p:nvSpPr>
          <p:spPr bwMode="auto">
            <a:xfrm>
              <a:off x="6878637" y="3321050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81"/>
            <p:cNvSpPr/>
            <p:nvPr/>
          </p:nvSpPr>
          <p:spPr bwMode="auto">
            <a:xfrm>
              <a:off x="6942137" y="3321050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82"/>
            <p:cNvSpPr/>
            <p:nvPr/>
          </p:nvSpPr>
          <p:spPr bwMode="auto">
            <a:xfrm>
              <a:off x="7021512" y="3321050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8089900" y="3924300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84"/>
            <p:cNvSpPr/>
            <p:nvPr/>
          </p:nvSpPr>
          <p:spPr bwMode="auto">
            <a:xfrm>
              <a:off x="8097837" y="3968750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85"/>
            <p:cNvSpPr/>
            <p:nvPr/>
          </p:nvSpPr>
          <p:spPr bwMode="auto">
            <a:xfrm>
              <a:off x="7481887" y="4067175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86"/>
            <p:cNvSpPr/>
            <p:nvPr/>
          </p:nvSpPr>
          <p:spPr bwMode="auto">
            <a:xfrm>
              <a:off x="2813050" y="706437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87"/>
            <p:cNvSpPr/>
            <p:nvPr/>
          </p:nvSpPr>
          <p:spPr bwMode="auto">
            <a:xfrm>
              <a:off x="2419350" y="731837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88"/>
            <p:cNvSpPr/>
            <p:nvPr/>
          </p:nvSpPr>
          <p:spPr bwMode="auto">
            <a:xfrm>
              <a:off x="4767262" y="863600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89"/>
            <p:cNvSpPr/>
            <p:nvPr/>
          </p:nvSpPr>
          <p:spPr bwMode="auto">
            <a:xfrm>
              <a:off x="1931987" y="954087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90"/>
            <p:cNvSpPr/>
            <p:nvPr/>
          </p:nvSpPr>
          <p:spPr bwMode="auto">
            <a:xfrm>
              <a:off x="2265362" y="954087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91"/>
            <p:cNvSpPr>
              <a:spLocks noEditPoints="1"/>
            </p:cNvSpPr>
            <p:nvPr/>
          </p:nvSpPr>
          <p:spPr bwMode="auto">
            <a:xfrm>
              <a:off x="3990975" y="1009651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92"/>
            <p:cNvSpPr/>
            <p:nvPr/>
          </p:nvSpPr>
          <p:spPr bwMode="auto">
            <a:xfrm>
              <a:off x="2303462" y="1103312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93"/>
            <p:cNvSpPr>
              <a:spLocks noEditPoints="1"/>
            </p:cNvSpPr>
            <p:nvPr/>
          </p:nvSpPr>
          <p:spPr bwMode="auto">
            <a:xfrm>
              <a:off x="2435225" y="1166812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94"/>
            <p:cNvSpPr/>
            <p:nvPr/>
          </p:nvSpPr>
          <p:spPr bwMode="auto">
            <a:xfrm>
              <a:off x="1816100" y="1190625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95"/>
            <p:cNvSpPr>
              <a:spLocks noEditPoints="1"/>
            </p:cNvSpPr>
            <p:nvPr/>
          </p:nvSpPr>
          <p:spPr bwMode="auto">
            <a:xfrm>
              <a:off x="776287" y="1235075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96"/>
            <p:cNvSpPr/>
            <p:nvPr/>
          </p:nvSpPr>
          <p:spPr bwMode="auto">
            <a:xfrm>
              <a:off x="4230687" y="1722437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97"/>
            <p:cNvSpPr/>
            <p:nvPr/>
          </p:nvSpPr>
          <p:spPr bwMode="auto">
            <a:xfrm>
              <a:off x="1050925" y="1738312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98"/>
            <p:cNvSpPr/>
            <p:nvPr/>
          </p:nvSpPr>
          <p:spPr bwMode="auto">
            <a:xfrm>
              <a:off x="7366000" y="2157412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99"/>
            <p:cNvSpPr/>
            <p:nvPr/>
          </p:nvSpPr>
          <p:spPr bwMode="auto">
            <a:xfrm>
              <a:off x="6702425" y="2986088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00"/>
            <p:cNvSpPr/>
            <p:nvPr/>
          </p:nvSpPr>
          <p:spPr bwMode="auto">
            <a:xfrm>
              <a:off x="6919912" y="3162300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01"/>
            <p:cNvSpPr/>
            <p:nvPr/>
          </p:nvSpPr>
          <p:spPr bwMode="auto">
            <a:xfrm>
              <a:off x="6630987" y="3271838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02"/>
            <p:cNvSpPr/>
            <p:nvPr/>
          </p:nvSpPr>
          <p:spPr bwMode="auto">
            <a:xfrm>
              <a:off x="6931025" y="3346450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103"/>
            <p:cNvSpPr/>
            <p:nvPr/>
          </p:nvSpPr>
          <p:spPr bwMode="auto">
            <a:xfrm>
              <a:off x="7932737" y="4070350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104"/>
            <p:cNvSpPr/>
            <p:nvPr/>
          </p:nvSpPr>
          <p:spPr bwMode="auto">
            <a:xfrm>
              <a:off x="2303462" y="830262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05"/>
            <p:cNvSpPr/>
            <p:nvPr/>
          </p:nvSpPr>
          <p:spPr bwMode="auto">
            <a:xfrm>
              <a:off x="4598987" y="893762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06"/>
            <p:cNvSpPr/>
            <p:nvPr/>
          </p:nvSpPr>
          <p:spPr bwMode="auto">
            <a:xfrm>
              <a:off x="1736725" y="1014412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7"/>
            <p:cNvSpPr/>
            <p:nvPr/>
          </p:nvSpPr>
          <p:spPr bwMode="auto">
            <a:xfrm>
              <a:off x="2135187" y="1042987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08"/>
            <p:cNvSpPr/>
            <p:nvPr/>
          </p:nvSpPr>
          <p:spPr bwMode="auto">
            <a:xfrm>
              <a:off x="1852612" y="1047750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09"/>
            <p:cNvSpPr/>
            <p:nvPr/>
          </p:nvSpPr>
          <p:spPr bwMode="auto">
            <a:xfrm>
              <a:off x="1676400" y="1144587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10"/>
            <p:cNvSpPr/>
            <p:nvPr/>
          </p:nvSpPr>
          <p:spPr bwMode="auto">
            <a:xfrm>
              <a:off x="2089150" y="1174750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11"/>
            <p:cNvSpPr/>
            <p:nvPr/>
          </p:nvSpPr>
          <p:spPr bwMode="auto">
            <a:xfrm>
              <a:off x="2317750" y="1160462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12"/>
            <p:cNvSpPr/>
            <p:nvPr/>
          </p:nvSpPr>
          <p:spPr bwMode="auto">
            <a:xfrm>
              <a:off x="3852862" y="1449387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13"/>
            <p:cNvSpPr/>
            <p:nvPr/>
          </p:nvSpPr>
          <p:spPr bwMode="auto">
            <a:xfrm>
              <a:off x="2501900" y="1474787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14"/>
            <p:cNvSpPr/>
            <p:nvPr/>
          </p:nvSpPr>
          <p:spPr bwMode="auto">
            <a:xfrm>
              <a:off x="6416675" y="3027363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15"/>
            <p:cNvSpPr/>
            <p:nvPr/>
          </p:nvSpPr>
          <p:spPr bwMode="auto">
            <a:xfrm>
              <a:off x="5299075" y="3403600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16"/>
            <p:cNvSpPr/>
            <p:nvPr/>
          </p:nvSpPr>
          <p:spPr bwMode="auto">
            <a:xfrm>
              <a:off x="6796087" y="3387725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868488" y="1728603"/>
            <a:ext cx="1692275" cy="1685925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2212791"/>
            <a:ext cx="2994025" cy="2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43338" y="2514416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955925" y="1636528"/>
            <a:ext cx="533400" cy="530225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124075" y="2022291"/>
            <a:ext cx="1252538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chemeClr val="bg1"/>
                </a:solidFill>
              </a:rPr>
              <a:t>0</a:t>
            </a:r>
            <a:r>
              <a:rPr lang="en-US" altLang="zh-CN" sz="660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18450" name="组合 18449"/>
          <p:cNvGrpSpPr/>
          <p:nvPr/>
        </p:nvGrpSpPr>
        <p:grpSpPr>
          <a:xfrm>
            <a:off x="3134995" y="1732915"/>
            <a:ext cx="251460" cy="345440"/>
            <a:chOff x="0" y="0"/>
            <a:chExt cx="123" cy="169"/>
          </a:xfrm>
        </p:grpSpPr>
        <p:sp>
          <p:nvSpPr>
            <p:cNvPr id="18451" name="任意多边形 1845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任意多边形 1845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1845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1845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/>
          <p:nvPr/>
        </p:nvSpPr>
        <p:spPr bwMode="auto">
          <a:xfrm>
            <a:off x="2498725" y="2984316"/>
            <a:ext cx="1582738" cy="792162"/>
          </a:xfrm>
          <a:custGeom>
            <a:avLst/>
            <a:gdLst>
              <a:gd name="T0" fmla="*/ 2147483646 w 457"/>
              <a:gd name="T1" fmla="*/ 1699204786 h 229"/>
              <a:gd name="T2" fmla="*/ 1043529987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352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3779838" y="2192153"/>
            <a:ext cx="1584325" cy="792163"/>
          </a:xfrm>
          <a:custGeom>
            <a:avLst/>
            <a:gdLst>
              <a:gd name="T0" fmla="*/ 2147483646 w 458"/>
              <a:gd name="T1" fmla="*/ 1041064766 h 229"/>
              <a:gd name="T2" fmla="*/ 2147483646 w 458"/>
              <a:gd name="T3" fmla="*/ 2147483646 h 229"/>
              <a:gd name="T4" fmla="*/ 2147483646 w 458"/>
              <a:gd name="T5" fmla="*/ 2147483646 h 229"/>
              <a:gd name="T6" fmla="*/ 2147483646 w 458"/>
              <a:gd name="T7" fmla="*/ 0 h 229"/>
              <a:gd name="T8" fmla="*/ 0 w 458"/>
              <a:gd name="T9" fmla="*/ 2147483646 h 229"/>
              <a:gd name="T10" fmla="*/ 1041064109 w 458"/>
              <a:gd name="T11" fmla="*/ 2147483646 h 229"/>
              <a:gd name="T12" fmla="*/ 2147483646 w 458"/>
              <a:gd name="T13" fmla="*/ 104106476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rgbClr val="E05B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4"/>
          <p:cNvSpPr/>
          <p:nvPr/>
        </p:nvSpPr>
        <p:spPr bwMode="auto">
          <a:xfrm>
            <a:off x="5062538" y="2984316"/>
            <a:ext cx="1582737" cy="792162"/>
          </a:xfrm>
          <a:custGeom>
            <a:avLst/>
            <a:gdLst>
              <a:gd name="T0" fmla="*/ 2147483646 w 457"/>
              <a:gd name="T1" fmla="*/ 1699204786 h 229"/>
              <a:gd name="T2" fmla="*/ 1031532389 w 457"/>
              <a:gd name="T3" fmla="*/ 0 h 229"/>
              <a:gd name="T4" fmla="*/ 0 w 457"/>
              <a:gd name="T5" fmla="*/ 0 h 229"/>
              <a:gd name="T6" fmla="*/ 2147483646 w 457"/>
              <a:gd name="T7" fmla="*/ 2147483646 h 229"/>
              <a:gd name="T8" fmla="*/ 2147483646 w 457"/>
              <a:gd name="T9" fmla="*/ 0 h 229"/>
              <a:gd name="T10" fmla="*/ 2147483646 w 457"/>
              <a:gd name="T11" fmla="*/ 0 h 229"/>
              <a:gd name="T12" fmla="*/ 2147483646 w 457"/>
              <a:gd name="T13" fmla="*/ 1699204786 h 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rgbClr val="352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 bwMode="auto">
          <a:xfrm>
            <a:off x="1216025" y="2192153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526514784 w 458"/>
              <a:gd name="T5" fmla="*/ 2147483646 h 272"/>
              <a:gd name="T6" fmla="*/ 1041064109 w 458"/>
              <a:gd name="T7" fmla="*/ 2147483646 h 272"/>
              <a:gd name="T8" fmla="*/ 2147483646 w 458"/>
              <a:gd name="T9" fmla="*/ 1042123438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FC76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Freeform 6"/>
          <p:cNvSpPr/>
          <p:nvPr/>
        </p:nvSpPr>
        <p:spPr bwMode="auto">
          <a:xfrm>
            <a:off x="6343650" y="2192153"/>
            <a:ext cx="1584325" cy="941388"/>
          </a:xfrm>
          <a:custGeom>
            <a:avLst/>
            <a:gdLst>
              <a:gd name="T0" fmla="*/ 2147483646 w 458"/>
              <a:gd name="T1" fmla="*/ 0 h 272"/>
              <a:gd name="T2" fmla="*/ 0 w 458"/>
              <a:gd name="T3" fmla="*/ 2147483646 h 272"/>
              <a:gd name="T4" fmla="*/ 1041064109 w 458"/>
              <a:gd name="T5" fmla="*/ 2147483646 h 272"/>
              <a:gd name="T6" fmla="*/ 2147483646 w 458"/>
              <a:gd name="T7" fmla="*/ 1042123438 h 272"/>
              <a:gd name="T8" fmla="*/ 2147483646 w 458"/>
              <a:gd name="T9" fmla="*/ 2147483646 h 272"/>
              <a:gd name="T10" fmla="*/ 2147483646 w 458"/>
              <a:gd name="T11" fmla="*/ 2147483646 h 272"/>
              <a:gd name="T12" fmla="*/ 2147483646 w 458"/>
              <a:gd name="T13" fmla="*/ 2147483646 h 272"/>
              <a:gd name="T14" fmla="*/ 2147483646 w 458"/>
              <a:gd name="T15" fmla="*/ 0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rgbClr val="D74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7"/>
          <p:cNvGrpSpPr/>
          <p:nvPr/>
        </p:nvGrpSpPr>
        <p:grpSpPr bwMode="auto">
          <a:xfrm>
            <a:off x="1862138" y="2796991"/>
            <a:ext cx="292100" cy="374650"/>
            <a:chOff x="0" y="0"/>
            <a:chExt cx="184" cy="236"/>
          </a:xfrm>
        </p:grpSpPr>
        <p:sp>
          <p:nvSpPr>
            <p:cNvPr id="21539" name="Freeform 8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9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10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11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12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2" name="Group 13"/>
          <p:cNvGrpSpPr/>
          <p:nvPr/>
        </p:nvGrpSpPr>
        <p:grpSpPr bwMode="auto">
          <a:xfrm>
            <a:off x="5668963" y="2796991"/>
            <a:ext cx="369887" cy="374650"/>
            <a:chOff x="0" y="0"/>
            <a:chExt cx="233" cy="236"/>
          </a:xfrm>
        </p:grpSpPr>
        <p:sp>
          <p:nvSpPr>
            <p:cNvPr id="21537" name="Freeform 14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15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Group 16"/>
          <p:cNvGrpSpPr/>
          <p:nvPr/>
        </p:nvGrpSpPr>
        <p:grpSpPr bwMode="auto">
          <a:xfrm>
            <a:off x="4387850" y="2796991"/>
            <a:ext cx="368300" cy="374650"/>
            <a:chOff x="0" y="0"/>
            <a:chExt cx="232" cy="236"/>
          </a:xfrm>
        </p:grpSpPr>
        <p:sp>
          <p:nvSpPr>
            <p:cNvPr id="21535" name="Freeform 17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18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4" name="Group 19"/>
          <p:cNvGrpSpPr/>
          <p:nvPr/>
        </p:nvGrpSpPr>
        <p:grpSpPr bwMode="auto">
          <a:xfrm>
            <a:off x="3119438" y="2825566"/>
            <a:ext cx="373062" cy="317500"/>
            <a:chOff x="0" y="0"/>
            <a:chExt cx="235" cy="200"/>
          </a:xfrm>
        </p:grpSpPr>
        <p:sp>
          <p:nvSpPr>
            <p:cNvPr id="21533" name="Freeform 20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21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5" name="Group 22"/>
          <p:cNvGrpSpPr/>
          <p:nvPr/>
        </p:nvGrpSpPr>
        <p:grpSpPr bwMode="auto">
          <a:xfrm>
            <a:off x="6953250" y="2801753"/>
            <a:ext cx="366713" cy="365125"/>
            <a:chOff x="0" y="0"/>
            <a:chExt cx="231" cy="230"/>
          </a:xfrm>
        </p:grpSpPr>
        <p:sp>
          <p:nvSpPr>
            <p:cNvPr id="21531" name="Freeform 23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251 w 106"/>
                <a:gd name="T1" fmla="*/ 499 h 106"/>
                <a:gd name="T2" fmla="*/ 0 w 106"/>
                <a:gd name="T3" fmla="*/ 250 h 106"/>
                <a:gd name="T4" fmla="*/ 251 w 106"/>
                <a:gd name="T5" fmla="*/ 0 h 106"/>
                <a:gd name="T6" fmla="*/ 503 w 106"/>
                <a:gd name="T7" fmla="*/ 250 h 106"/>
                <a:gd name="T8" fmla="*/ 251 w 106"/>
                <a:gd name="T9" fmla="*/ 499 h 106"/>
                <a:gd name="T10" fmla="*/ 251 w 106"/>
                <a:gd name="T11" fmla="*/ 43 h 106"/>
                <a:gd name="T12" fmla="*/ 44 w 106"/>
                <a:gd name="T13" fmla="*/ 250 h 106"/>
                <a:gd name="T14" fmla="*/ 251 w 106"/>
                <a:gd name="T15" fmla="*/ 456 h 106"/>
                <a:gd name="T16" fmla="*/ 460 w 106"/>
                <a:gd name="T17" fmla="*/ 250 h 106"/>
                <a:gd name="T18" fmla="*/ 251 w 106"/>
                <a:gd name="T19" fmla="*/ 4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24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133 w 33"/>
                <a:gd name="T1" fmla="*/ 177 h 37"/>
                <a:gd name="T2" fmla="*/ 24 w 33"/>
                <a:gd name="T3" fmla="*/ 177 h 37"/>
                <a:gd name="T4" fmla="*/ 0 w 33"/>
                <a:gd name="T5" fmla="*/ 158 h 37"/>
                <a:gd name="T6" fmla="*/ 0 w 33"/>
                <a:gd name="T7" fmla="*/ 24 h 37"/>
                <a:gd name="T8" fmla="*/ 24 w 33"/>
                <a:gd name="T9" fmla="*/ 0 h 37"/>
                <a:gd name="T10" fmla="*/ 44 w 33"/>
                <a:gd name="T11" fmla="*/ 24 h 37"/>
                <a:gd name="T12" fmla="*/ 44 w 33"/>
                <a:gd name="T13" fmla="*/ 134 h 37"/>
                <a:gd name="T14" fmla="*/ 133 w 33"/>
                <a:gd name="T15" fmla="*/ 134 h 37"/>
                <a:gd name="T16" fmla="*/ 157 w 33"/>
                <a:gd name="T17" fmla="*/ 158 h 37"/>
                <a:gd name="T18" fmla="*/ 133 w 33"/>
                <a:gd name="T19" fmla="*/ 177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6" name="Line 25"/>
          <p:cNvSpPr>
            <a:spLocks noChangeShapeType="1"/>
          </p:cNvSpPr>
          <p:nvPr/>
        </p:nvSpPr>
        <p:spPr bwMode="auto">
          <a:xfrm>
            <a:off x="2008188" y="3271653"/>
            <a:ext cx="0" cy="674688"/>
          </a:xfrm>
          <a:prstGeom prst="line">
            <a:avLst/>
          </a:prstGeom>
          <a:noFill/>
          <a:ln w="6350">
            <a:solidFill>
              <a:srgbClr val="35254A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26"/>
          <p:cNvSpPr>
            <a:spLocks noChangeShapeType="1"/>
          </p:cNvSpPr>
          <p:nvPr/>
        </p:nvSpPr>
        <p:spPr bwMode="auto">
          <a:xfrm>
            <a:off x="4572000" y="3271653"/>
            <a:ext cx="0" cy="674688"/>
          </a:xfrm>
          <a:prstGeom prst="line">
            <a:avLst/>
          </a:prstGeom>
          <a:noFill/>
          <a:ln w="6350">
            <a:solidFill>
              <a:srgbClr val="35254A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27"/>
          <p:cNvSpPr>
            <a:spLocks noChangeShapeType="1"/>
          </p:cNvSpPr>
          <p:nvPr/>
        </p:nvSpPr>
        <p:spPr bwMode="auto">
          <a:xfrm>
            <a:off x="7135813" y="3271653"/>
            <a:ext cx="0" cy="674688"/>
          </a:xfrm>
          <a:prstGeom prst="line">
            <a:avLst/>
          </a:prstGeom>
          <a:noFill/>
          <a:ln w="6350">
            <a:solidFill>
              <a:srgbClr val="35254A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Line 28"/>
          <p:cNvSpPr>
            <a:spLocks noChangeShapeType="1"/>
          </p:cNvSpPr>
          <p:nvPr/>
        </p:nvSpPr>
        <p:spPr bwMode="auto">
          <a:xfrm>
            <a:off x="3305175" y="2020703"/>
            <a:ext cx="0" cy="674688"/>
          </a:xfrm>
          <a:prstGeom prst="line">
            <a:avLst/>
          </a:prstGeom>
          <a:noFill/>
          <a:ln w="6350">
            <a:solidFill>
              <a:srgbClr val="35254A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0" name="Line 29"/>
          <p:cNvSpPr>
            <a:spLocks noChangeShapeType="1"/>
          </p:cNvSpPr>
          <p:nvPr/>
        </p:nvSpPr>
        <p:spPr bwMode="auto">
          <a:xfrm>
            <a:off x="5851525" y="2020703"/>
            <a:ext cx="0" cy="674688"/>
          </a:xfrm>
          <a:prstGeom prst="line">
            <a:avLst/>
          </a:prstGeom>
          <a:noFill/>
          <a:ln w="6350">
            <a:solidFill>
              <a:srgbClr val="35254A"/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1" name="Rectangle 30"/>
          <p:cNvSpPr>
            <a:spLocks noChangeArrowheads="1"/>
          </p:cNvSpPr>
          <p:nvPr/>
        </p:nvSpPr>
        <p:spPr bwMode="auto">
          <a:xfrm>
            <a:off x="1036638" y="4111441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05B33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80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</a:rPr>
              <a:t>W</a:t>
            </a: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3595688" y="4111441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C7643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23" name="Rectangle 32"/>
          <p:cNvSpPr>
            <a:spLocks noChangeArrowheads="1"/>
          </p:cNvSpPr>
          <p:nvPr/>
        </p:nvSpPr>
        <p:spPr bwMode="auto">
          <a:xfrm>
            <a:off x="6165850" y="4111441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C7643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24" name="Rectangle 33"/>
          <p:cNvSpPr>
            <a:spLocks noChangeArrowheads="1"/>
          </p:cNvSpPr>
          <p:nvPr/>
        </p:nvSpPr>
        <p:spPr bwMode="auto">
          <a:xfrm>
            <a:off x="2320925" y="1131703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C7643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4879975" y="1131703"/>
            <a:ext cx="1943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C7643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21" grpId="0"/>
      <p:bldP spid="21522" grpId="0"/>
      <p:bldP spid="21523" grpId="0"/>
      <p:bldP spid="21524" grpId="0"/>
      <p:bldP spid="21525" grpId="0"/>
      <p:bldP spid="5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2627313" y="2585218"/>
            <a:ext cx="733425" cy="733425"/>
          </a:xfrm>
          <a:prstGeom prst="ellipse">
            <a:avLst/>
          </a:prstGeom>
          <a:solidFill>
            <a:srgbClr val="DC6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547813" y="2021656"/>
            <a:ext cx="641350" cy="635000"/>
          </a:xfrm>
          <a:prstGeom prst="ellipse">
            <a:avLst/>
          </a:prstGeom>
          <a:solidFill>
            <a:srgbClr val="FB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028383" y="1720031"/>
            <a:ext cx="366712" cy="366712"/>
          </a:xfrm>
          <a:prstGeom prst="ellipse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90245" y="2023243"/>
            <a:ext cx="255588" cy="255588"/>
          </a:xfrm>
          <a:prstGeom prst="ellipse">
            <a:avLst/>
          </a:prstGeom>
          <a:solidFill>
            <a:srgbClr val="EB99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577205" y="1632401"/>
            <a:ext cx="323850" cy="323850"/>
          </a:xfrm>
          <a:prstGeom prst="ellipse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577205" y="2353126"/>
            <a:ext cx="323850" cy="323850"/>
          </a:xfrm>
          <a:prstGeom prst="ellipse">
            <a:avLst/>
          </a:prstGeom>
          <a:solidFill>
            <a:srgbClr val="FF7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5577205" y="3077026"/>
            <a:ext cx="323850" cy="320675"/>
          </a:xfrm>
          <a:prstGeom prst="ellipse">
            <a:avLst/>
          </a:prstGeom>
          <a:solidFill>
            <a:srgbClr val="E65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577205" y="3789813"/>
            <a:ext cx="323850" cy="323850"/>
          </a:xfrm>
          <a:prstGeom prst="ellipse">
            <a:avLst/>
          </a:prstGeom>
          <a:solidFill>
            <a:srgbClr val="DF4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24588" name="Group 12"/>
          <p:cNvGrpSpPr/>
          <p:nvPr/>
        </p:nvGrpSpPr>
        <p:grpSpPr bwMode="auto">
          <a:xfrm>
            <a:off x="3593148" y="1577156"/>
            <a:ext cx="1733550" cy="2527300"/>
            <a:chOff x="0" y="0"/>
            <a:chExt cx="1335" cy="1947"/>
          </a:xfrm>
        </p:grpSpPr>
        <p:sp>
          <p:nvSpPr>
            <p:cNvPr id="24616" name="Freeform 13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1574 w 565"/>
                <a:gd name="T1" fmla="*/ 0 h 681"/>
                <a:gd name="T2" fmla="*/ 0 w 565"/>
                <a:gd name="T3" fmla="*/ 1581 h 681"/>
                <a:gd name="T4" fmla="*/ 402 w 565"/>
                <a:gd name="T5" fmla="*/ 2634 h 681"/>
                <a:gd name="T6" fmla="*/ 402 w 565"/>
                <a:gd name="T7" fmla="*/ 2634 h 681"/>
                <a:gd name="T8" fmla="*/ 406 w 565"/>
                <a:gd name="T9" fmla="*/ 2642 h 681"/>
                <a:gd name="T10" fmla="*/ 475 w 565"/>
                <a:gd name="T11" fmla="*/ 2712 h 681"/>
                <a:gd name="T12" fmla="*/ 844 w 565"/>
                <a:gd name="T13" fmla="*/ 3171 h 681"/>
                <a:gd name="T14" fmla="*/ 1295 w 565"/>
                <a:gd name="T15" fmla="*/ 3802 h 681"/>
                <a:gd name="T16" fmla="*/ 1536 w 565"/>
                <a:gd name="T17" fmla="*/ 3802 h 681"/>
                <a:gd name="T18" fmla="*/ 1614 w 565"/>
                <a:gd name="T19" fmla="*/ 3802 h 681"/>
                <a:gd name="T20" fmla="*/ 1852 w 565"/>
                <a:gd name="T21" fmla="*/ 3802 h 681"/>
                <a:gd name="T22" fmla="*/ 2311 w 565"/>
                <a:gd name="T23" fmla="*/ 3171 h 681"/>
                <a:gd name="T24" fmla="*/ 2663 w 565"/>
                <a:gd name="T25" fmla="*/ 2724 h 681"/>
                <a:gd name="T26" fmla="*/ 3154 w 565"/>
                <a:gd name="T27" fmla="*/ 1581 h 681"/>
                <a:gd name="T28" fmla="*/ 1574 w 565"/>
                <a:gd name="T29" fmla="*/ 0 h 681"/>
                <a:gd name="T30" fmla="*/ 2167 w 565"/>
                <a:gd name="T31" fmla="*/ 2289 h 681"/>
                <a:gd name="T32" fmla="*/ 1975 w 565"/>
                <a:gd name="T33" fmla="*/ 2540 h 681"/>
                <a:gd name="T34" fmla="*/ 1725 w 565"/>
                <a:gd name="T35" fmla="*/ 2904 h 681"/>
                <a:gd name="T36" fmla="*/ 1597 w 565"/>
                <a:gd name="T37" fmla="*/ 2904 h 681"/>
                <a:gd name="T38" fmla="*/ 1557 w 565"/>
                <a:gd name="T39" fmla="*/ 2904 h 681"/>
                <a:gd name="T40" fmla="*/ 1425 w 565"/>
                <a:gd name="T41" fmla="*/ 2904 h 681"/>
                <a:gd name="T42" fmla="*/ 1179 w 565"/>
                <a:gd name="T43" fmla="*/ 2540 h 681"/>
                <a:gd name="T44" fmla="*/ 983 w 565"/>
                <a:gd name="T45" fmla="*/ 2278 h 681"/>
                <a:gd name="T46" fmla="*/ 943 w 565"/>
                <a:gd name="T47" fmla="*/ 2237 h 681"/>
                <a:gd name="T48" fmla="*/ 938 w 565"/>
                <a:gd name="T49" fmla="*/ 2233 h 681"/>
                <a:gd name="T50" fmla="*/ 938 w 565"/>
                <a:gd name="T51" fmla="*/ 2233 h 681"/>
                <a:gd name="T52" fmla="*/ 721 w 565"/>
                <a:gd name="T53" fmla="*/ 1630 h 681"/>
                <a:gd name="T54" fmla="*/ 1574 w 565"/>
                <a:gd name="T55" fmla="*/ 721 h 681"/>
                <a:gd name="T56" fmla="*/ 2434 w 565"/>
                <a:gd name="T57" fmla="*/ 1630 h 681"/>
                <a:gd name="T58" fmla="*/ 2167 w 565"/>
                <a:gd name="T59" fmla="*/ 2289 h 6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14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938 w 190"/>
                <a:gd name="T1" fmla="*/ 0 h 46"/>
                <a:gd name="T2" fmla="*/ 111 w 190"/>
                <a:gd name="T3" fmla="*/ 0 h 46"/>
                <a:gd name="T4" fmla="*/ 0 w 190"/>
                <a:gd name="T5" fmla="*/ 127 h 46"/>
                <a:gd name="T6" fmla="*/ 0 w 190"/>
                <a:gd name="T7" fmla="*/ 131 h 46"/>
                <a:gd name="T8" fmla="*/ 111 w 190"/>
                <a:gd name="T9" fmla="*/ 254 h 46"/>
                <a:gd name="T10" fmla="*/ 938 w 190"/>
                <a:gd name="T11" fmla="*/ 254 h 46"/>
                <a:gd name="T12" fmla="*/ 1061 w 190"/>
                <a:gd name="T13" fmla="*/ 131 h 46"/>
                <a:gd name="T14" fmla="*/ 1061 w 190"/>
                <a:gd name="T15" fmla="*/ 127 h 46"/>
                <a:gd name="T16" fmla="*/ 938 w 19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Freeform 15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938 w 190"/>
                <a:gd name="T1" fmla="*/ 0 h 84"/>
                <a:gd name="T2" fmla="*/ 111 w 190"/>
                <a:gd name="T3" fmla="*/ 0 h 84"/>
                <a:gd name="T4" fmla="*/ 0 w 190"/>
                <a:gd name="T5" fmla="*/ 123 h 84"/>
                <a:gd name="T6" fmla="*/ 0 w 190"/>
                <a:gd name="T7" fmla="*/ 123 h 84"/>
                <a:gd name="T8" fmla="*/ 111 w 190"/>
                <a:gd name="T9" fmla="*/ 230 h 84"/>
                <a:gd name="T10" fmla="*/ 267 w 190"/>
                <a:gd name="T11" fmla="*/ 230 h 84"/>
                <a:gd name="T12" fmla="*/ 267 w 190"/>
                <a:gd name="T13" fmla="*/ 258 h 84"/>
                <a:gd name="T14" fmla="*/ 532 w 190"/>
                <a:gd name="T15" fmla="*/ 471 h 84"/>
                <a:gd name="T16" fmla="*/ 787 w 190"/>
                <a:gd name="T17" fmla="*/ 258 h 84"/>
                <a:gd name="T18" fmla="*/ 787 w 190"/>
                <a:gd name="T19" fmla="*/ 230 h 84"/>
                <a:gd name="T20" fmla="*/ 938 w 190"/>
                <a:gd name="T21" fmla="*/ 230 h 84"/>
                <a:gd name="T22" fmla="*/ 1061 w 190"/>
                <a:gd name="T23" fmla="*/ 123 h 84"/>
                <a:gd name="T24" fmla="*/ 1061 w 190"/>
                <a:gd name="T25" fmla="*/ 123 h 84"/>
                <a:gd name="T26" fmla="*/ 938 w 190"/>
                <a:gd name="T27" fmla="*/ 0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solidFill>
              <a:srgbClr val="352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Freeform 16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491 w 91"/>
                <a:gd name="T1" fmla="*/ 0 h 117"/>
                <a:gd name="T2" fmla="*/ 17 w 91"/>
                <a:gd name="T3" fmla="*/ 0 h 117"/>
                <a:gd name="T4" fmla="*/ 0 w 91"/>
                <a:gd name="T5" fmla="*/ 17 h 117"/>
                <a:gd name="T6" fmla="*/ 0 w 91"/>
                <a:gd name="T7" fmla="*/ 635 h 117"/>
                <a:gd name="T8" fmla="*/ 17 w 91"/>
                <a:gd name="T9" fmla="*/ 646 h 117"/>
                <a:gd name="T10" fmla="*/ 241 w 91"/>
                <a:gd name="T11" fmla="*/ 512 h 117"/>
                <a:gd name="T12" fmla="*/ 267 w 91"/>
                <a:gd name="T13" fmla="*/ 512 h 117"/>
                <a:gd name="T14" fmla="*/ 491 w 91"/>
                <a:gd name="T15" fmla="*/ 646 h 117"/>
                <a:gd name="T16" fmla="*/ 508 w 91"/>
                <a:gd name="T17" fmla="*/ 635 h 117"/>
                <a:gd name="T18" fmla="*/ 508 w 91"/>
                <a:gd name="T19" fmla="*/ 17 h 117"/>
                <a:gd name="T20" fmla="*/ 491 w 91"/>
                <a:gd name="T21" fmla="*/ 0 h 117"/>
                <a:gd name="T22" fmla="*/ 364 w 91"/>
                <a:gd name="T23" fmla="*/ 274 h 117"/>
                <a:gd name="T24" fmla="*/ 345 w 91"/>
                <a:gd name="T25" fmla="*/ 295 h 117"/>
                <a:gd name="T26" fmla="*/ 279 w 91"/>
                <a:gd name="T27" fmla="*/ 295 h 117"/>
                <a:gd name="T28" fmla="*/ 279 w 91"/>
                <a:gd name="T29" fmla="*/ 356 h 117"/>
                <a:gd name="T30" fmla="*/ 262 w 91"/>
                <a:gd name="T31" fmla="*/ 373 h 117"/>
                <a:gd name="T32" fmla="*/ 246 w 91"/>
                <a:gd name="T33" fmla="*/ 373 h 117"/>
                <a:gd name="T34" fmla="*/ 229 w 91"/>
                <a:gd name="T35" fmla="*/ 356 h 117"/>
                <a:gd name="T36" fmla="*/ 229 w 91"/>
                <a:gd name="T37" fmla="*/ 295 h 117"/>
                <a:gd name="T38" fmla="*/ 163 w 91"/>
                <a:gd name="T39" fmla="*/ 295 h 117"/>
                <a:gd name="T40" fmla="*/ 144 w 91"/>
                <a:gd name="T41" fmla="*/ 274 h 117"/>
                <a:gd name="T42" fmla="*/ 144 w 91"/>
                <a:gd name="T43" fmla="*/ 257 h 117"/>
                <a:gd name="T44" fmla="*/ 163 w 91"/>
                <a:gd name="T45" fmla="*/ 238 h 117"/>
                <a:gd name="T46" fmla="*/ 229 w 91"/>
                <a:gd name="T47" fmla="*/ 238 h 117"/>
                <a:gd name="T48" fmla="*/ 229 w 91"/>
                <a:gd name="T49" fmla="*/ 172 h 117"/>
                <a:gd name="T50" fmla="*/ 246 w 91"/>
                <a:gd name="T51" fmla="*/ 156 h 117"/>
                <a:gd name="T52" fmla="*/ 262 w 91"/>
                <a:gd name="T53" fmla="*/ 156 h 117"/>
                <a:gd name="T54" fmla="*/ 279 w 91"/>
                <a:gd name="T55" fmla="*/ 172 h 117"/>
                <a:gd name="T56" fmla="*/ 279 w 91"/>
                <a:gd name="T57" fmla="*/ 238 h 117"/>
                <a:gd name="T58" fmla="*/ 345 w 91"/>
                <a:gd name="T59" fmla="*/ 238 h 117"/>
                <a:gd name="T60" fmla="*/ 364 w 91"/>
                <a:gd name="T61" fmla="*/ 257 h 117"/>
                <a:gd name="T62" fmla="*/ 364 w 91"/>
                <a:gd name="T63" fmla="*/ 274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solidFill>
              <a:srgbClr val="F0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Freeform 17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487 w 91"/>
                <a:gd name="T1" fmla="*/ 0 h 118"/>
                <a:gd name="T2" fmla="*/ 508 w 91"/>
                <a:gd name="T3" fmla="*/ 17 h 118"/>
                <a:gd name="T4" fmla="*/ 508 w 91"/>
                <a:gd name="T5" fmla="*/ 643 h 118"/>
                <a:gd name="T6" fmla="*/ 491 w 91"/>
                <a:gd name="T7" fmla="*/ 655 h 118"/>
                <a:gd name="T8" fmla="*/ 430 w 91"/>
                <a:gd name="T9" fmla="*/ 610 h 118"/>
                <a:gd name="T10" fmla="*/ 418 w 91"/>
                <a:gd name="T11" fmla="*/ 582 h 118"/>
                <a:gd name="T12" fmla="*/ 418 w 91"/>
                <a:gd name="T13" fmla="*/ 106 h 118"/>
                <a:gd name="T14" fmla="*/ 397 w 91"/>
                <a:gd name="T15" fmla="*/ 90 h 118"/>
                <a:gd name="T16" fmla="*/ 17 w 91"/>
                <a:gd name="T17" fmla="*/ 90 h 118"/>
                <a:gd name="T18" fmla="*/ 0 w 91"/>
                <a:gd name="T19" fmla="*/ 73 h 118"/>
                <a:gd name="T20" fmla="*/ 0 w 91"/>
                <a:gd name="T21" fmla="*/ 17 h 118"/>
                <a:gd name="T22" fmla="*/ 17 w 91"/>
                <a:gd name="T23" fmla="*/ 0 h 118"/>
                <a:gd name="T24" fmla="*/ 487 w 91"/>
                <a:gd name="T25" fmla="*/ 0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F09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89" name="Group 18"/>
          <p:cNvGrpSpPr/>
          <p:nvPr/>
        </p:nvGrpSpPr>
        <p:grpSpPr bwMode="auto">
          <a:xfrm>
            <a:off x="5689918" y="3880301"/>
            <a:ext cx="98425" cy="146050"/>
            <a:chOff x="0" y="0"/>
            <a:chExt cx="85" cy="127"/>
          </a:xfrm>
        </p:grpSpPr>
        <p:sp>
          <p:nvSpPr>
            <p:cNvPr id="24614" name="Freeform 19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189 w 36"/>
                <a:gd name="T1" fmla="*/ 0 h 34"/>
                <a:gd name="T2" fmla="*/ 12 w 36"/>
                <a:gd name="T3" fmla="*/ 0 h 34"/>
                <a:gd name="T4" fmla="*/ 5 w 36"/>
                <a:gd name="T5" fmla="*/ 0 h 34"/>
                <a:gd name="T6" fmla="*/ 0 w 36"/>
                <a:gd name="T7" fmla="*/ 5 h 34"/>
                <a:gd name="T8" fmla="*/ 0 w 36"/>
                <a:gd name="T9" fmla="*/ 33 h 34"/>
                <a:gd name="T10" fmla="*/ 0 w 36"/>
                <a:gd name="T11" fmla="*/ 176 h 34"/>
                <a:gd name="T12" fmla="*/ 12 w 36"/>
                <a:gd name="T13" fmla="*/ 188 h 34"/>
                <a:gd name="T14" fmla="*/ 189 w 36"/>
                <a:gd name="T15" fmla="*/ 188 h 34"/>
                <a:gd name="T16" fmla="*/ 201 w 36"/>
                <a:gd name="T17" fmla="*/ 176 h 34"/>
                <a:gd name="T18" fmla="*/ 201 w 36"/>
                <a:gd name="T19" fmla="*/ 5 h 34"/>
                <a:gd name="T20" fmla="*/ 189 w 36"/>
                <a:gd name="T21" fmla="*/ 0 h 34"/>
                <a:gd name="T22" fmla="*/ 45 w 36"/>
                <a:gd name="T23" fmla="*/ 38 h 34"/>
                <a:gd name="T24" fmla="*/ 61 w 36"/>
                <a:gd name="T25" fmla="*/ 38 h 34"/>
                <a:gd name="T26" fmla="*/ 61 w 36"/>
                <a:gd name="T27" fmla="*/ 144 h 34"/>
                <a:gd name="T28" fmla="*/ 45 w 36"/>
                <a:gd name="T29" fmla="*/ 144 h 34"/>
                <a:gd name="T30" fmla="*/ 45 w 36"/>
                <a:gd name="T31" fmla="*/ 38 h 34"/>
                <a:gd name="T32" fmla="*/ 90 w 36"/>
                <a:gd name="T33" fmla="*/ 38 h 34"/>
                <a:gd name="T34" fmla="*/ 111 w 36"/>
                <a:gd name="T35" fmla="*/ 38 h 34"/>
                <a:gd name="T36" fmla="*/ 111 w 36"/>
                <a:gd name="T37" fmla="*/ 144 h 34"/>
                <a:gd name="T38" fmla="*/ 90 w 36"/>
                <a:gd name="T39" fmla="*/ 144 h 34"/>
                <a:gd name="T40" fmla="*/ 90 w 36"/>
                <a:gd name="T41" fmla="*/ 38 h 34"/>
                <a:gd name="T42" fmla="*/ 156 w 36"/>
                <a:gd name="T43" fmla="*/ 144 h 34"/>
                <a:gd name="T44" fmla="*/ 139 w 36"/>
                <a:gd name="T45" fmla="*/ 144 h 34"/>
                <a:gd name="T46" fmla="*/ 139 w 36"/>
                <a:gd name="T47" fmla="*/ 38 h 34"/>
                <a:gd name="T48" fmla="*/ 156 w 36"/>
                <a:gd name="T49" fmla="*/ 38 h 34"/>
                <a:gd name="T50" fmla="*/ 156 w 36"/>
                <a:gd name="T51" fmla="*/ 144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20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189 w 36"/>
                <a:gd name="T1" fmla="*/ 78 h 14"/>
                <a:gd name="T2" fmla="*/ 201 w 36"/>
                <a:gd name="T3" fmla="*/ 66 h 14"/>
                <a:gd name="T4" fmla="*/ 201 w 36"/>
                <a:gd name="T5" fmla="*/ 40 h 14"/>
                <a:gd name="T6" fmla="*/ 189 w 36"/>
                <a:gd name="T7" fmla="*/ 28 h 14"/>
                <a:gd name="T8" fmla="*/ 144 w 36"/>
                <a:gd name="T9" fmla="*/ 28 h 14"/>
                <a:gd name="T10" fmla="*/ 139 w 36"/>
                <a:gd name="T11" fmla="*/ 21 h 14"/>
                <a:gd name="T12" fmla="*/ 139 w 36"/>
                <a:gd name="T13" fmla="*/ 5 h 14"/>
                <a:gd name="T14" fmla="*/ 128 w 36"/>
                <a:gd name="T15" fmla="*/ 0 h 14"/>
                <a:gd name="T16" fmla="*/ 73 w 36"/>
                <a:gd name="T17" fmla="*/ 0 h 14"/>
                <a:gd name="T18" fmla="*/ 66 w 36"/>
                <a:gd name="T19" fmla="*/ 5 h 14"/>
                <a:gd name="T20" fmla="*/ 66 w 36"/>
                <a:gd name="T21" fmla="*/ 21 h 14"/>
                <a:gd name="T22" fmla="*/ 57 w 36"/>
                <a:gd name="T23" fmla="*/ 28 h 14"/>
                <a:gd name="T24" fmla="*/ 12 w 36"/>
                <a:gd name="T25" fmla="*/ 28 h 14"/>
                <a:gd name="T26" fmla="*/ 0 w 36"/>
                <a:gd name="T27" fmla="*/ 40 h 14"/>
                <a:gd name="T28" fmla="*/ 0 w 36"/>
                <a:gd name="T29" fmla="*/ 66 h 14"/>
                <a:gd name="T30" fmla="*/ 12 w 36"/>
                <a:gd name="T31" fmla="*/ 78 h 14"/>
                <a:gd name="T32" fmla="*/ 189 w 36"/>
                <a:gd name="T33" fmla="*/ 78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0" name="Group 21"/>
          <p:cNvGrpSpPr/>
          <p:nvPr/>
        </p:nvGrpSpPr>
        <p:grpSpPr bwMode="auto">
          <a:xfrm>
            <a:off x="5662930" y="3167513"/>
            <a:ext cx="152400" cy="123825"/>
            <a:chOff x="0" y="0"/>
            <a:chExt cx="132" cy="109"/>
          </a:xfrm>
        </p:grpSpPr>
        <p:sp>
          <p:nvSpPr>
            <p:cNvPr id="24612" name="Freeform 22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114 w 21"/>
                <a:gd name="T1" fmla="*/ 85 h 30"/>
                <a:gd name="T2" fmla="*/ 28 w 21"/>
                <a:gd name="T3" fmla="*/ 168 h 30"/>
                <a:gd name="T4" fmla="*/ 0 w 21"/>
                <a:gd name="T5" fmla="*/ 163 h 30"/>
                <a:gd name="T6" fmla="*/ 77 w 21"/>
                <a:gd name="T7" fmla="*/ 50 h 30"/>
                <a:gd name="T8" fmla="*/ 65 w 21"/>
                <a:gd name="T9" fmla="*/ 0 h 30"/>
                <a:gd name="T10" fmla="*/ 114 w 21"/>
                <a:gd name="T11" fmla="*/ 8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Freeform 23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254 w 46"/>
                <a:gd name="T1" fmla="*/ 85 h 46"/>
                <a:gd name="T2" fmla="*/ 197 w 46"/>
                <a:gd name="T3" fmla="*/ 21 h 46"/>
                <a:gd name="T4" fmla="*/ 197 w 46"/>
                <a:gd name="T5" fmla="*/ 21 h 46"/>
                <a:gd name="T6" fmla="*/ 130 w 46"/>
                <a:gd name="T7" fmla="*/ 0 h 46"/>
                <a:gd name="T8" fmla="*/ 21 w 46"/>
                <a:gd name="T9" fmla="*/ 57 h 46"/>
                <a:gd name="T10" fmla="*/ 0 w 46"/>
                <a:gd name="T11" fmla="*/ 130 h 46"/>
                <a:gd name="T12" fmla="*/ 28 w 46"/>
                <a:gd name="T13" fmla="*/ 209 h 46"/>
                <a:gd name="T14" fmla="*/ 50 w 46"/>
                <a:gd name="T15" fmla="*/ 237 h 46"/>
                <a:gd name="T16" fmla="*/ 78 w 46"/>
                <a:gd name="T17" fmla="*/ 246 h 46"/>
                <a:gd name="T18" fmla="*/ 78 w 46"/>
                <a:gd name="T19" fmla="*/ 246 h 46"/>
                <a:gd name="T20" fmla="*/ 130 w 46"/>
                <a:gd name="T21" fmla="*/ 258 h 46"/>
                <a:gd name="T22" fmla="*/ 180 w 46"/>
                <a:gd name="T23" fmla="*/ 246 h 46"/>
                <a:gd name="T24" fmla="*/ 201 w 46"/>
                <a:gd name="T25" fmla="*/ 237 h 46"/>
                <a:gd name="T26" fmla="*/ 237 w 46"/>
                <a:gd name="T27" fmla="*/ 201 h 46"/>
                <a:gd name="T28" fmla="*/ 258 w 46"/>
                <a:gd name="T29" fmla="*/ 147 h 46"/>
                <a:gd name="T30" fmla="*/ 258 w 46"/>
                <a:gd name="T31" fmla="*/ 147 h 46"/>
                <a:gd name="T32" fmla="*/ 258 w 46"/>
                <a:gd name="T33" fmla="*/ 130 h 46"/>
                <a:gd name="T34" fmla="*/ 254 w 46"/>
                <a:gd name="T35" fmla="*/ 85 h 46"/>
                <a:gd name="T36" fmla="*/ 173 w 46"/>
                <a:gd name="T37" fmla="*/ 62 h 46"/>
                <a:gd name="T38" fmla="*/ 197 w 46"/>
                <a:gd name="T39" fmla="*/ 85 h 46"/>
                <a:gd name="T40" fmla="*/ 197 w 46"/>
                <a:gd name="T41" fmla="*/ 85 h 46"/>
                <a:gd name="T42" fmla="*/ 173 w 46"/>
                <a:gd name="T43" fmla="*/ 107 h 46"/>
                <a:gd name="T44" fmla="*/ 152 w 46"/>
                <a:gd name="T45" fmla="*/ 85 h 46"/>
                <a:gd name="T46" fmla="*/ 173 w 46"/>
                <a:gd name="T47" fmla="*/ 62 h 46"/>
                <a:gd name="T48" fmla="*/ 173 w 46"/>
                <a:gd name="T49" fmla="*/ 62 h 46"/>
                <a:gd name="T50" fmla="*/ 85 w 46"/>
                <a:gd name="T51" fmla="*/ 201 h 46"/>
                <a:gd name="T52" fmla="*/ 62 w 46"/>
                <a:gd name="T53" fmla="*/ 180 h 46"/>
                <a:gd name="T54" fmla="*/ 85 w 46"/>
                <a:gd name="T55" fmla="*/ 156 h 46"/>
                <a:gd name="T56" fmla="*/ 107 w 46"/>
                <a:gd name="T57" fmla="*/ 180 h 46"/>
                <a:gd name="T58" fmla="*/ 85 w 46"/>
                <a:gd name="T59" fmla="*/ 201 h 46"/>
                <a:gd name="T60" fmla="*/ 85 w 46"/>
                <a:gd name="T61" fmla="*/ 107 h 46"/>
                <a:gd name="T62" fmla="*/ 62 w 46"/>
                <a:gd name="T63" fmla="*/ 85 h 46"/>
                <a:gd name="T64" fmla="*/ 85 w 46"/>
                <a:gd name="T65" fmla="*/ 62 h 46"/>
                <a:gd name="T66" fmla="*/ 107 w 46"/>
                <a:gd name="T67" fmla="*/ 85 h 46"/>
                <a:gd name="T68" fmla="*/ 85 w 46"/>
                <a:gd name="T69" fmla="*/ 107 h 46"/>
                <a:gd name="T70" fmla="*/ 111 w 46"/>
                <a:gd name="T71" fmla="*/ 130 h 46"/>
                <a:gd name="T72" fmla="*/ 123 w 46"/>
                <a:gd name="T73" fmla="*/ 118 h 46"/>
                <a:gd name="T74" fmla="*/ 130 w 46"/>
                <a:gd name="T75" fmla="*/ 118 h 46"/>
                <a:gd name="T76" fmla="*/ 147 w 46"/>
                <a:gd name="T77" fmla="*/ 130 h 46"/>
                <a:gd name="T78" fmla="*/ 140 w 46"/>
                <a:gd name="T79" fmla="*/ 140 h 46"/>
                <a:gd name="T80" fmla="*/ 130 w 46"/>
                <a:gd name="T81" fmla="*/ 147 h 46"/>
                <a:gd name="T82" fmla="*/ 111 w 46"/>
                <a:gd name="T83" fmla="*/ 130 h 46"/>
                <a:gd name="T84" fmla="*/ 173 w 46"/>
                <a:gd name="T85" fmla="*/ 201 h 46"/>
                <a:gd name="T86" fmla="*/ 152 w 46"/>
                <a:gd name="T87" fmla="*/ 180 h 46"/>
                <a:gd name="T88" fmla="*/ 173 w 46"/>
                <a:gd name="T89" fmla="*/ 156 h 46"/>
                <a:gd name="T90" fmla="*/ 197 w 46"/>
                <a:gd name="T91" fmla="*/ 180 h 46"/>
                <a:gd name="T92" fmla="*/ 173 w 46"/>
                <a:gd name="T93" fmla="*/ 201 h 4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1" name="Freeform 24"/>
          <p:cNvSpPr>
            <a:spLocks noEditPoints="1"/>
          </p:cNvSpPr>
          <p:nvPr/>
        </p:nvSpPr>
        <p:spPr bwMode="auto">
          <a:xfrm>
            <a:off x="5664518" y="2462663"/>
            <a:ext cx="149225" cy="127000"/>
          </a:xfrm>
          <a:custGeom>
            <a:avLst/>
            <a:gdLst>
              <a:gd name="T0" fmla="*/ 397098779 w 54"/>
              <a:gd name="T1" fmla="*/ 0 h 47"/>
              <a:gd name="T2" fmla="*/ 84002621 w 54"/>
              <a:gd name="T3" fmla="*/ 0 h 47"/>
              <a:gd name="T4" fmla="*/ 68729166 w 54"/>
              <a:gd name="T5" fmla="*/ 14602298 h 47"/>
              <a:gd name="T6" fmla="*/ 68729166 w 54"/>
              <a:gd name="T7" fmla="*/ 29207298 h 47"/>
              <a:gd name="T8" fmla="*/ 68729166 w 54"/>
              <a:gd name="T9" fmla="*/ 36508447 h 47"/>
              <a:gd name="T10" fmla="*/ 68729166 w 54"/>
              <a:gd name="T11" fmla="*/ 43809596 h 47"/>
              <a:gd name="T12" fmla="*/ 68729166 w 54"/>
              <a:gd name="T13" fmla="*/ 65713043 h 47"/>
              <a:gd name="T14" fmla="*/ 76364512 w 54"/>
              <a:gd name="T15" fmla="*/ 65713043 h 47"/>
              <a:gd name="T16" fmla="*/ 15273455 w 54"/>
              <a:gd name="T17" fmla="*/ 65713043 h 47"/>
              <a:gd name="T18" fmla="*/ 0 w 54"/>
              <a:gd name="T19" fmla="*/ 80315340 h 47"/>
              <a:gd name="T20" fmla="*/ 0 w 54"/>
              <a:gd name="T21" fmla="*/ 328567915 h 47"/>
              <a:gd name="T22" fmla="*/ 15273455 w 54"/>
              <a:gd name="T23" fmla="*/ 343170213 h 47"/>
              <a:gd name="T24" fmla="*/ 328369613 w 54"/>
              <a:gd name="T25" fmla="*/ 343170213 h 47"/>
              <a:gd name="T26" fmla="*/ 343643068 w 54"/>
              <a:gd name="T27" fmla="*/ 328567915 h 47"/>
              <a:gd name="T28" fmla="*/ 343643068 w 54"/>
              <a:gd name="T29" fmla="*/ 277457170 h 47"/>
              <a:gd name="T30" fmla="*/ 397098779 w 54"/>
              <a:gd name="T31" fmla="*/ 277457170 h 47"/>
              <a:gd name="T32" fmla="*/ 412372234 w 54"/>
              <a:gd name="T33" fmla="*/ 262854872 h 47"/>
              <a:gd name="T34" fmla="*/ 412372234 w 54"/>
              <a:gd name="T35" fmla="*/ 248249872 h 47"/>
              <a:gd name="T36" fmla="*/ 412372234 w 54"/>
              <a:gd name="T37" fmla="*/ 240948723 h 47"/>
              <a:gd name="T38" fmla="*/ 412372234 w 54"/>
              <a:gd name="T39" fmla="*/ 226346426 h 47"/>
              <a:gd name="T40" fmla="*/ 412372234 w 54"/>
              <a:gd name="T41" fmla="*/ 51110745 h 47"/>
              <a:gd name="T42" fmla="*/ 412372234 w 54"/>
              <a:gd name="T43" fmla="*/ 36508447 h 47"/>
              <a:gd name="T44" fmla="*/ 412372234 w 54"/>
              <a:gd name="T45" fmla="*/ 29207298 h 47"/>
              <a:gd name="T46" fmla="*/ 412372234 w 54"/>
              <a:gd name="T47" fmla="*/ 14602298 h 47"/>
              <a:gd name="T48" fmla="*/ 397098779 w 54"/>
              <a:gd name="T49" fmla="*/ 0 h 47"/>
              <a:gd name="T50" fmla="*/ 198549389 w 54"/>
              <a:gd name="T51" fmla="*/ 160633383 h 47"/>
              <a:gd name="T52" fmla="*/ 229096300 w 54"/>
              <a:gd name="T53" fmla="*/ 131426085 h 47"/>
              <a:gd name="T54" fmla="*/ 259640446 w 54"/>
              <a:gd name="T55" fmla="*/ 160633383 h 47"/>
              <a:gd name="T56" fmla="*/ 229096300 w 54"/>
              <a:gd name="T57" fmla="*/ 189837979 h 47"/>
              <a:gd name="T58" fmla="*/ 198549389 w 54"/>
              <a:gd name="T59" fmla="*/ 160633383 h 47"/>
              <a:gd name="T60" fmla="*/ 290187356 w 54"/>
              <a:gd name="T61" fmla="*/ 306661766 h 47"/>
              <a:gd name="T62" fmla="*/ 53455711 w 54"/>
              <a:gd name="T63" fmla="*/ 306661766 h 47"/>
              <a:gd name="T64" fmla="*/ 38182256 w 54"/>
              <a:gd name="T65" fmla="*/ 292059468 h 47"/>
              <a:gd name="T66" fmla="*/ 38182256 w 54"/>
              <a:gd name="T67" fmla="*/ 270156021 h 47"/>
              <a:gd name="T68" fmla="*/ 38182256 w 54"/>
              <a:gd name="T69" fmla="*/ 262854872 h 47"/>
              <a:gd name="T70" fmla="*/ 45820365 w 54"/>
              <a:gd name="T71" fmla="*/ 248249872 h 47"/>
              <a:gd name="T72" fmla="*/ 152731788 w 54"/>
              <a:gd name="T73" fmla="*/ 211744128 h 47"/>
              <a:gd name="T74" fmla="*/ 175640588 w 54"/>
              <a:gd name="T75" fmla="*/ 219045277 h 47"/>
              <a:gd name="T76" fmla="*/ 198549389 w 54"/>
              <a:gd name="T77" fmla="*/ 233647574 h 47"/>
              <a:gd name="T78" fmla="*/ 290187356 w 54"/>
              <a:gd name="T79" fmla="*/ 233647574 h 47"/>
              <a:gd name="T80" fmla="*/ 297825466 w 54"/>
              <a:gd name="T81" fmla="*/ 233647574 h 47"/>
              <a:gd name="T82" fmla="*/ 305460812 w 54"/>
              <a:gd name="T83" fmla="*/ 240948723 h 47"/>
              <a:gd name="T84" fmla="*/ 305460812 w 54"/>
              <a:gd name="T85" fmla="*/ 292059468 h 47"/>
              <a:gd name="T86" fmla="*/ 290187356 w 54"/>
              <a:gd name="T87" fmla="*/ 306661766 h 47"/>
              <a:gd name="T88" fmla="*/ 374189978 w 54"/>
              <a:gd name="T89" fmla="*/ 226346426 h 47"/>
              <a:gd name="T90" fmla="*/ 366551869 w 54"/>
              <a:gd name="T91" fmla="*/ 240948723 h 47"/>
              <a:gd name="T92" fmla="*/ 358916523 w 54"/>
              <a:gd name="T93" fmla="*/ 240948723 h 47"/>
              <a:gd name="T94" fmla="*/ 343643068 w 54"/>
              <a:gd name="T95" fmla="*/ 240948723 h 47"/>
              <a:gd name="T96" fmla="*/ 343643068 w 54"/>
              <a:gd name="T97" fmla="*/ 80315340 h 47"/>
              <a:gd name="T98" fmla="*/ 328369613 w 54"/>
              <a:gd name="T99" fmla="*/ 65713043 h 47"/>
              <a:gd name="T100" fmla="*/ 106911422 w 54"/>
              <a:gd name="T101" fmla="*/ 65713043 h 47"/>
              <a:gd name="T102" fmla="*/ 106911422 w 54"/>
              <a:gd name="T103" fmla="*/ 65713043 h 47"/>
              <a:gd name="T104" fmla="*/ 106911422 w 54"/>
              <a:gd name="T105" fmla="*/ 51110745 h 47"/>
              <a:gd name="T106" fmla="*/ 114546768 w 54"/>
              <a:gd name="T107" fmla="*/ 43809596 h 47"/>
              <a:gd name="T108" fmla="*/ 122184877 w 54"/>
              <a:gd name="T109" fmla="*/ 36508447 h 47"/>
              <a:gd name="T110" fmla="*/ 358916523 w 54"/>
              <a:gd name="T111" fmla="*/ 36508447 h 47"/>
              <a:gd name="T112" fmla="*/ 374189978 w 54"/>
              <a:gd name="T113" fmla="*/ 51110745 h 47"/>
              <a:gd name="T114" fmla="*/ 374189978 w 54"/>
              <a:gd name="T115" fmla="*/ 226346426 h 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92" name="Group 25"/>
          <p:cNvGrpSpPr/>
          <p:nvPr/>
        </p:nvGrpSpPr>
        <p:grpSpPr bwMode="auto">
          <a:xfrm>
            <a:off x="5674043" y="1743526"/>
            <a:ext cx="133350" cy="107950"/>
            <a:chOff x="0" y="0"/>
            <a:chExt cx="116" cy="94"/>
          </a:xfrm>
        </p:grpSpPr>
        <p:sp>
          <p:nvSpPr>
            <p:cNvPr id="24610" name="Freeform 26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263 w 49"/>
                <a:gd name="T1" fmla="*/ 0 h 20"/>
                <a:gd name="T2" fmla="*/ 275 w 49"/>
                <a:gd name="T3" fmla="*/ 5 h 20"/>
                <a:gd name="T4" fmla="*/ 275 w 49"/>
                <a:gd name="T5" fmla="*/ 5 h 20"/>
                <a:gd name="T6" fmla="*/ 270 w 49"/>
                <a:gd name="T7" fmla="*/ 16 h 20"/>
                <a:gd name="T8" fmla="*/ 140 w 49"/>
                <a:gd name="T9" fmla="*/ 110 h 20"/>
                <a:gd name="T10" fmla="*/ 128 w 49"/>
                <a:gd name="T11" fmla="*/ 110 h 20"/>
                <a:gd name="T12" fmla="*/ 5 w 49"/>
                <a:gd name="T13" fmla="*/ 16 h 20"/>
                <a:gd name="T14" fmla="*/ 0 w 49"/>
                <a:gd name="T15" fmla="*/ 5 h 20"/>
                <a:gd name="T16" fmla="*/ 0 w 49"/>
                <a:gd name="T17" fmla="*/ 5 h 20"/>
                <a:gd name="T18" fmla="*/ 5 w 49"/>
                <a:gd name="T19" fmla="*/ 0 h 20"/>
                <a:gd name="T20" fmla="*/ 263 w 49"/>
                <a:gd name="T21" fmla="*/ 0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Freeform 27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128 w 49"/>
                <a:gd name="T1" fmla="*/ 94 h 32"/>
                <a:gd name="T2" fmla="*/ 140 w 49"/>
                <a:gd name="T3" fmla="*/ 94 h 32"/>
                <a:gd name="T4" fmla="*/ 270 w 49"/>
                <a:gd name="T5" fmla="*/ 0 h 32"/>
                <a:gd name="T6" fmla="*/ 275 w 49"/>
                <a:gd name="T7" fmla="*/ 5 h 32"/>
                <a:gd name="T8" fmla="*/ 275 w 49"/>
                <a:gd name="T9" fmla="*/ 164 h 32"/>
                <a:gd name="T10" fmla="*/ 263 w 49"/>
                <a:gd name="T11" fmla="*/ 176 h 32"/>
                <a:gd name="T12" fmla="*/ 5 w 49"/>
                <a:gd name="T13" fmla="*/ 176 h 32"/>
                <a:gd name="T14" fmla="*/ 0 w 49"/>
                <a:gd name="T15" fmla="*/ 164 h 32"/>
                <a:gd name="T16" fmla="*/ 0 w 49"/>
                <a:gd name="T17" fmla="*/ 5 h 32"/>
                <a:gd name="T18" fmla="*/ 5 w 49"/>
                <a:gd name="T19" fmla="*/ 0 h 32"/>
                <a:gd name="T20" fmla="*/ 128 w 49"/>
                <a:gd name="T21" fmla="*/ 9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3" name="Group 28"/>
          <p:cNvGrpSpPr/>
          <p:nvPr/>
        </p:nvGrpSpPr>
        <p:grpSpPr bwMode="auto">
          <a:xfrm>
            <a:off x="1763713" y="2212156"/>
            <a:ext cx="209550" cy="260350"/>
            <a:chOff x="0" y="0"/>
            <a:chExt cx="156" cy="194"/>
          </a:xfrm>
        </p:grpSpPr>
        <p:sp>
          <p:nvSpPr>
            <p:cNvPr id="24608" name="Freeform 29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369 w 66"/>
                <a:gd name="T1" fmla="*/ 50 h 53"/>
                <a:gd name="T2" fmla="*/ 251 w 66"/>
                <a:gd name="T3" fmla="*/ 267 h 53"/>
                <a:gd name="T4" fmla="*/ 184 w 66"/>
                <a:gd name="T5" fmla="*/ 295 h 53"/>
                <a:gd name="T6" fmla="*/ 151 w 66"/>
                <a:gd name="T7" fmla="*/ 290 h 53"/>
                <a:gd name="T8" fmla="*/ 17 w 66"/>
                <a:gd name="T9" fmla="*/ 127 h 53"/>
                <a:gd name="T10" fmla="*/ 17 w 66"/>
                <a:gd name="T11" fmla="*/ 123 h 53"/>
                <a:gd name="T12" fmla="*/ 0 w 66"/>
                <a:gd name="T13" fmla="*/ 50 h 53"/>
                <a:gd name="T14" fmla="*/ 5 w 66"/>
                <a:gd name="T15" fmla="*/ 5 h 53"/>
                <a:gd name="T16" fmla="*/ 5 w 66"/>
                <a:gd name="T17" fmla="*/ 5 h 53"/>
                <a:gd name="T18" fmla="*/ 5 w 66"/>
                <a:gd name="T19" fmla="*/ 5 h 53"/>
                <a:gd name="T20" fmla="*/ 12 w 66"/>
                <a:gd name="T21" fmla="*/ 0 h 53"/>
                <a:gd name="T22" fmla="*/ 17 w 66"/>
                <a:gd name="T23" fmla="*/ 5 h 53"/>
                <a:gd name="T24" fmla="*/ 17 w 66"/>
                <a:gd name="T25" fmla="*/ 5 h 53"/>
                <a:gd name="T26" fmla="*/ 168 w 66"/>
                <a:gd name="T27" fmla="*/ 233 h 53"/>
                <a:gd name="T28" fmla="*/ 184 w 66"/>
                <a:gd name="T29" fmla="*/ 238 h 53"/>
                <a:gd name="T30" fmla="*/ 229 w 66"/>
                <a:gd name="T31" fmla="*/ 222 h 53"/>
                <a:gd name="T32" fmla="*/ 312 w 66"/>
                <a:gd name="T33" fmla="*/ 111 h 53"/>
                <a:gd name="T34" fmla="*/ 347 w 66"/>
                <a:gd name="T35" fmla="*/ 5 h 53"/>
                <a:gd name="T36" fmla="*/ 347 w 66"/>
                <a:gd name="T37" fmla="*/ 5 h 53"/>
                <a:gd name="T38" fmla="*/ 347 w 66"/>
                <a:gd name="T39" fmla="*/ 5 h 53"/>
                <a:gd name="T40" fmla="*/ 357 w 66"/>
                <a:gd name="T41" fmla="*/ 0 h 53"/>
                <a:gd name="T42" fmla="*/ 364 w 66"/>
                <a:gd name="T43" fmla="*/ 0 h 53"/>
                <a:gd name="T44" fmla="*/ 364 w 66"/>
                <a:gd name="T45" fmla="*/ 5 h 53"/>
                <a:gd name="T46" fmla="*/ 369 w 66"/>
                <a:gd name="T47" fmla="*/ 50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Freeform 30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270 w 49"/>
                <a:gd name="T1" fmla="*/ 94 h 64"/>
                <a:gd name="T2" fmla="*/ 140 w 49"/>
                <a:gd name="T3" fmla="*/ 0 h 64"/>
                <a:gd name="T4" fmla="*/ 17 w 49"/>
                <a:gd name="T5" fmla="*/ 66 h 64"/>
                <a:gd name="T6" fmla="*/ 5 w 49"/>
                <a:gd name="T7" fmla="*/ 94 h 64"/>
                <a:gd name="T8" fmla="*/ 0 w 49"/>
                <a:gd name="T9" fmla="*/ 134 h 64"/>
                <a:gd name="T10" fmla="*/ 140 w 49"/>
                <a:gd name="T11" fmla="*/ 356 h 64"/>
                <a:gd name="T12" fmla="*/ 168 w 49"/>
                <a:gd name="T13" fmla="*/ 352 h 64"/>
                <a:gd name="T14" fmla="*/ 241 w 49"/>
                <a:gd name="T15" fmla="*/ 267 h 64"/>
                <a:gd name="T16" fmla="*/ 263 w 49"/>
                <a:gd name="T17" fmla="*/ 212 h 64"/>
                <a:gd name="T18" fmla="*/ 263 w 49"/>
                <a:gd name="T19" fmla="*/ 212 h 64"/>
                <a:gd name="T20" fmla="*/ 275 w 49"/>
                <a:gd name="T21" fmla="*/ 134 h 64"/>
                <a:gd name="T22" fmla="*/ 270 w 49"/>
                <a:gd name="T23" fmla="*/ 94 h 64"/>
                <a:gd name="T24" fmla="*/ 140 w 49"/>
                <a:gd name="T25" fmla="*/ 179 h 64"/>
                <a:gd name="T26" fmla="*/ 135 w 49"/>
                <a:gd name="T27" fmla="*/ 179 h 64"/>
                <a:gd name="T28" fmla="*/ 90 w 49"/>
                <a:gd name="T29" fmla="*/ 134 h 64"/>
                <a:gd name="T30" fmla="*/ 90 w 49"/>
                <a:gd name="T31" fmla="*/ 127 h 64"/>
                <a:gd name="T32" fmla="*/ 140 w 49"/>
                <a:gd name="T33" fmla="*/ 83 h 64"/>
                <a:gd name="T34" fmla="*/ 185 w 49"/>
                <a:gd name="T35" fmla="*/ 127 h 64"/>
                <a:gd name="T36" fmla="*/ 140 w 49"/>
                <a:gd name="T37" fmla="*/ 179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4" name="Group 31"/>
          <p:cNvGrpSpPr/>
          <p:nvPr/>
        </p:nvGrpSpPr>
        <p:grpSpPr bwMode="auto">
          <a:xfrm>
            <a:off x="2878138" y="2786831"/>
            <a:ext cx="241300" cy="320675"/>
            <a:chOff x="0" y="0"/>
            <a:chExt cx="201" cy="269"/>
          </a:xfrm>
        </p:grpSpPr>
        <p:sp>
          <p:nvSpPr>
            <p:cNvPr id="24605" name="Freeform 32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111 w 22"/>
                <a:gd name="T1" fmla="*/ 37 h 13"/>
                <a:gd name="T2" fmla="*/ 123 w 22"/>
                <a:gd name="T3" fmla="*/ 65 h 13"/>
                <a:gd name="T4" fmla="*/ 95 w 22"/>
                <a:gd name="T5" fmla="*/ 65 h 13"/>
                <a:gd name="T6" fmla="*/ 61 w 22"/>
                <a:gd name="T7" fmla="*/ 65 h 13"/>
                <a:gd name="T8" fmla="*/ 21 w 22"/>
                <a:gd name="T9" fmla="*/ 65 h 13"/>
                <a:gd name="T10" fmla="*/ 0 w 22"/>
                <a:gd name="T11" fmla="*/ 65 h 13"/>
                <a:gd name="T12" fmla="*/ 5 w 22"/>
                <a:gd name="T13" fmla="*/ 37 h 13"/>
                <a:gd name="T14" fmla="*/ 61 w 22"/>
                <a:gd name="T15" fmla="*/ 0 h 13"/>
                <a:gd name="T16" fmla="*/ 111 w 22"/>
                <a:gd name="T17" fmla="*/ 3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3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159 w 32"/>
                <a:gd name="T1" fmla="*/ 5 h 12"/>
                <a:gd name="T2" fmla="*/ 164 w 32"/>
                <a:gd name="T3" fmla="*/ 16 h 12"/>
                <a:gd name="T4" fmla="*/ 89 w 32"/>
                <a:gd name="T5" fmla="*/ 65 h 12"/>
                <a:gd name="T6" fmla="*/ 5 w 32"/>
                <a:gd name="T7" fmla="*/ 16 h 12"/>
                <a:gd name="T8" fmla="*/ 16 w 32"/>
                <a:gd name="T9" fmla="*/ 5 h 12"/>
                <a:gd name="T10" fmla="*/ 61 w 32"/>
                <a:gd name="T11" fmla="*/ 12 h 12"/>
                <a:gd name="T12" fmla="*/ 110 w 32"/>
                <a:gd name="T13" fmla="*/ 12 h 12"/>
                <a:gd name="T14" fmla="*/ 159 w 32"/>
                <a:gd name="T15" fmla="*/ 5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4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475 w 85"/>
                <a:gd name="T1" fmla="*/ 352 h 80"/>
                <a:gd name="T2" fmla="*/ 475 w 85"/>
                <a:gd name="T3" fmla="*/ 352 h 80"/>
                <a:gd name="T4" fmla="*/ 430 w 85"/>
                <a:gd name="T5" fmla="*/ 206 h 80"/>
                <a:gd name="T6" fmla="*/ 426 w 85"/>
                <a:gd name="T7" fmla="*/ 189 h 80"/>
                <a:gd name="T8" fmla="*/ 426 w 85"/>
                <a:gd name="T9" fmla="*/ 184 h 80"/>
                <a:gd name="T10" fmla="*/ 426 w 85"/>
                <a:gd name="T11" fmla="*/ 180 h 80"/>
                <a:gd name="T12" fmla="*/ 419 w 85"/>
                <a:gd name="T13" fmla="*/ 172 h 80"/>
                <a:gd name="T14" fmla="*/ 419 w 85"/>
                <a:gd name="T15" fmla="*/ 168 h 80"/>
                <a:gd name="T16" fmla="*/ 414 w 85"/>
                <a:gd name="T17" fmla="*/ 156 h 80"/>
                <a:gd name="T18" fmla="*/ 414 w 85"/>
                <a:gd name="T19" fmla="*/ 156 h 80"/>
                <a:gd name="T20" fmla="*/ 414 w 85"/>
                <a:gd name="T21" fmla="*/ 151 h 80"/>
                <a:gd name="T22" fmla="*/ 241 w 85"/>
                <a:gd name="T23" fmla="*/ 0 h 80"/>
                <a:gd name="T24" fmla="*/ 61 w 85"/>
                <a:gd name="T25" fmla="*/ 151 h 80"/>
                <a:gd name="T26" fmla="*/ 61 w 85"/>
                <a:gd name="T27" fmla="*/ 156 h 80"/>
                <a:gd name="T28" fmla="*/ 61 w 85"/>
                <a:gd name="T29" fmla="*/ 156 h 80"/>
                <a:gd name="T30" fmla="*/ 57 w 85"/>
                <a:gd name="T31" fmla="*/ 168 h 80"/>
                <a:gd name="T32" fmla="*/ 57 w 85"/>
                <a:gd name="T33" fmla="*/ 172 h 80"/>
                <a:gd name="T34" fmla="*/ 57 w 85"/>
                <a:gd name="T35" fmla="*/ 180 h 80"/>
                <a:gd name="T36" fmla="*/ 50 w 85"/>
                <a:gd name="T37" fmla="*/ 184 h 80"/>
                <a:gd name="T38" fmla="*/ 50 w 85"/>
                <a:gd name="T39" fmla="*/ 189 h 80"/>
                <a:gd name="T40" fmla="*/ 45 w 85"/>
                <a:gd name="T41" fmla="*/ 206 h 80"/>
                <a:gd name="T42" fmla="*/ 5 w 85"/>
                <a:gd name="T43" fmla="*/ 352 h 80"/>
                <a:gd name="T44" fmla="*/ 5 w 85"/>
                <a:gd name="T45" fmla="*/ 352 h 80"/>
                <a:gd name="T46" fmla="*/ 17 w 85"/>
                <a:gd name="T47" fmla="*/ 385 h 80"/>
                <a:gd name="T48" fmla="*/ 21 w 85"/>
                <a:gd name="T49" fmla="*/ 385 h 80"/>
                <a:gd name="T50" fmla="*/ 28 w 85"/>
                <a:gd name="T51" fmla="*/ 390 h 80"/>
                <a:gd name="T52" fmla="*/ 66 w 85"/>
                <a:gd name="T53" fmla="*/ 406 h 80"/>
                <a:gd name="T54" fmla="*/ 90 w 85"/>
                <a:gd name="T55" fmla="*/ 418 h 80"/>
                <a:gd name="T56" fmla="*/ 135 w 85"/>
                <a:gd name="T57" fmla="*/ 430 h 80"/>
                <a:gd name="T58" fmla="*/ 140 w 85"/>
                <a:gd name="T59" fmla="*/ 430 h 80"/>
                <a:gd name="T60" fmla="*/ 151 w 85"/>
                <a:gd name="T61" fmla="*/ 435 h 80"/>
                <a:gd name="T62" fmla="*/ 241 w 85"/>
                <a:gd name="T63" fmla="*/ 447 h 80"/>
                <a:gd name="T64" fmla="*/ 324 w 85"/>
                <a:gd name="T65" fmla="*/ 435 h 80"/>
                <a:gd name="T66" fmla="*/ 336 w 85"/>
                <a:gd name="T67" fmla="*/ 430 h 80"/>
                <a:gd name="T68" fmla="*/ 341 w 85"/>
                <a:gd name="T69" fmla="*/ 430 h 80"/>
                <a:gd name="T70" fmla="*/ 414 w 85"/>
                <a:gd name="T71" fmla="*/ 406 h 80"/>
                <a:gd name="T72" fmla="*/ 435 w 85"/>
                <a:gd name="T73" fmla="*/ 397 h 80"/>
                <a:gd name="T74" fmla="*/ 442 w 85"/>
                <a:gd name="T75" fmla="*/ 390 h 80"/>
                <a:gd name="T76" fmla="*/ 459 w 85"/>
                <a:gd name="T77" fmla="*/ 385 h 80"/>
                <a:gd name="T78" fmla="*/ 459 w 85"/>
                <a:gd name="T79" fmla="*/ 385 h 80"/>
                <a:gd name="T80" fmla="*/ 463 w 85"/>
                <a:gd name="T81" fmla="*/ 385 h 80"/>
                <a:gd name="T82" fmla="*/ 475 w 85"/>
                <a:gd name="T83" fmla="*/ 352 h 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95" name="Rectangle 35"/>
          <p:cNvSpPr>
            <a:spLocks noChangeArrowheads="1"/>
          </p:cNvSpPr>
          <p:nvPr/>
        </p:nvSpPr>
        <p:spPr bwMode="auto">
          <a:xfrm>
            <a:off x="595313" y="2872556"/>
            <a:ext cx="17287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596" name="Rectangle 36"/>
          <p:cNvSpPr>
            <a:spLocks noChangeArrowheads="1"/>
          </p:cNvSpPr>
          <p:nvPr/>
        </p:nvSpPr>
        <p:spPr bwMode="auto">
          <a:xfrm>
            <a:off x="6093460" y="1577340"/>
            <a:ext cx="25190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0984E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597" name="Rectangle 37"/>
          <p:cNvSpPr>
            <a:spLocks noChangeArrowheads="1"/>
          </p:cNvSpPr>
          <p:nvPr/>
        </p:nvSpPr>
        <p:spPr bwMode="auto">
          <a:xfrm>
            <a:off x="6093460" y="2294890"/>
            <a:ext cx="25190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34326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598" name="Rectangle 38"/>
          <p:cNvSpPr>
            <a:spLocks noChangeArrowheads="1"/>
          </p:cNvSpPr>
          <p:nvPr/>
        </p:nvSpPr>
        <p:spPr bwMode="auto">
          <a:xfrm>
            <a:off x="6093460" y="3016885"/>
            <a:ext cx="25190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E15C32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599" name="Rectangle 39"/>
          <p:cNvSpPr>
            <a:spLocks noChangeArrowheads="1"/>
          </p:cNvSpPr>
          <p:nvPr/>
        </p:nvSpPr>
        <p:spPr bwMode="auto">
          <a:xfrm>
            <a:off x="6093460" y="3721735"/>
            <a:ext cx="25190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rgbClr val="FF723D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4" grpId="0" animBg="1"/>
      <p:bldP spid="24585" grpId="0" animBg="1"/>
      <p:bldP spid="24586" grpId="0" animBg="1"/>
      <p:bldP spid="24587" grpId="0" animBg="1"/>
      <p:bldP spid="24591" grpId="0" animBg="1"/>
      <p:bldP spid="24595" grpId="0"/>
      <p:bldP spid="24596" grpId="0"/>
      <p:bldP spid="24597" grpId="0"/>
      <p:bldP spid="24598" grpId="0"/>
      <p:bldP spid="24599" grpId="0"/>
      <p:bldP spid="5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14413" y="2500128"/>
            <a:ext cx="719137" cy="468313"/>
          </a:xfrm>
          <a:prstGeom prst="rect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92275" y="2066741"/>
            <a:ext cx="719138" cy="466725"/>
          </a:xfrm>
          <a:prstGeom prst="rect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914650" y="2500128"/>
            <a:ext cx="719138" cy="468313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594100" y="2066741"/>
            <a:ext cx="719138" cy="466725"/>
          </a:xfrm>
          <a:prstGeom prst="rect">
            <a:avLst/>
          </a:prstGeom>
          <a:solidFill>
            <a:srgbClr val="B12D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818063" y="2500128"/>
            <a:ext cx="719137" cy="468313"/>
          </a:xfrm>
          <a:prstGeom prst="rect">
            <a:avLst/>
          </a:prstGeom>
          <a:solidFill>
            <a:srgbClr val="EB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495925" y="2066741"/>
            <a:ext cx="719138" cy="466725"/>
          </a:xfrm>
          <a:prstGeom prst="rect">
            <a:avLst/>
          </a:prstGeom>
          <a:solidFill>
            <a:srgbClr val="EB5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686550" y="2500128"/>
            <a:ext cx="719138" cy="468313"/>
          </a:xfrm>
          <a:prstGeom prst="rect">
            <a:avLst/>
          </a:prstGeom>
          <a:solidFill>
            <a:srgbClr val="D7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7366000" y="2066741"/>
            <a:ext cx="719138" cy="466725"/>
          </a:xfrm>
          <a:prstGeom prst="rect">
            <a:avLst/>
          </a:prstGeom>
          <a:solidFill>
            <a:srgbClr val="D7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10" name="Freeform 10"/>
          <p:cNvSpPr/>
          <p:nvPr/>
        </p:nvSpPr>
        <p:spPr bwMode="auto">
          <a:xfrm>
            <a:off x="0" y="2284228"/>
            <a:ext cx="8788400" cy="514350"/>
          </a:xfrm>
          <a:custGeom>
            <a:avLst/>
            <a:gdLst>
              <a:gd name="T0" fmla="*/ 2147483646 w 5536"/>
              <a:gd name="T1" fmla="*/ 493950625 h 324"/>
              <a:gd name="T2" fmla="*/ 2147483646 w 5536"/>
              <a:gd name="T3" fmla="*/ 322580000 h 324"/>
              <a:gd name="T4" fmla="*/ 2147483646 w 5536"/>
              <a:gd name="T5" fmla="*/ 45362813 h 324"/>
              <a:gd name="T6" fmla="*/ 2147483646 w 5536"/>
              <a:gd name="T7" fmla="*/ 80645000 h 324"/>
              <a:gd name="T8" fmla="*/ 2147483646 w 5536"/>
              <a:gd name="T9" fmla="*/ 206652813 h 324"/>
              <a:gd name="T10" fmla="*/ 2147483646 w 5536"/>
              <a:gd name="T11" fmla="*/ 327620313 h 324"/>
              <a:gd name="T12" fmla="*/ 0 w 5536"/>
              <a:gd name="T13" fmla="*/ 327620313 h 324"/>
              <a:gd name="T14" fmla="*/ 2520950 w 5536"/>
              <a:gd name="T15" fmla="*/ 486390950 h 324"/>
              <a:gd name="T16" fmla="*/ 2147483646 w 5536"/>
              <a:gd name="T17" fmla="*/ 488910313 h 324"/>
              <a:gd name="T18" fmla="*/ 2147483646 w 5536"/>
              <a:gd name="T19" fmla="*/ 609877813 h 324"/>
              <a:gd name="T20" fmla="*/ 2147483646 w 5536"/>
              <a:gd name="T21" fmla="*/ 735885625 h 324"/>
              <a:gd name="T22" fmla="*/ 2147483646 w 5536"/>
              <a:gd name="T23" fmla="*/ 771167813 h 324"/>
              <a:gd name="T24" fmla="*/ 2147483646 w 5536"/>
              <a:gd name="T25" fmla="*/ 493950625 h 3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352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/>
          <p:nvPr/>
        </p:nvSpPr>
        <p:spPr bwMode="auto">
          <a:xfrm>
            <a:off x="1014413" y="2066741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/>
          <p:nvPr/>
        </p:nvSpPr>
        <p:spPr bwMode="auto">
          <a:xfrm>
            <a:off x="2914968" y="2067058"/>
            <a:ext cx="1398587" cy="901700"/>
          </a:xfrm>
          <a:custGeom>
            <a:avLst/>
            <a:gdLst>
              <a:gd name="T0" fmla="*/ 1882623288 w 1039"/>
              <a:gd name="T1" fmla="*/ 0 h 671"/>
              <a:gd name="T2" fmla="*/ 915037996 w 1039"/>
              <a:gd name="T3" fmla="*/ 0 h 671"/>
              <a:gd name="T4" fmla="*/ 0 w 1039"/>
              <a:gd name="T5" fmla="*/ 1211718167 h 671"/>
              <a:gd name="T6" fmla="*/ 967585292 w 1039"/>
              <a:gd name="T7" fmla="*/ 1211718167 h 671"/>
              <a:gd name="T8" fmla="*/ 1882623288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F576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/>
          <p:nvPr/>
        </p:nvSpPr>
        <p:spPr bwMode="auto">
          <a:xfrm>
            <a:off x="4818063" y="2066741"/>
            <a:ext cx="1397000" cy="901700"/>
          </a:xfrm>
          <a:custGeom>
            <a:avLst/>
            <a:gdLst>
              <a:gd name="T0" fmla="*/ 1881975892 w 1037"/>
              <a:gd name="T1" fmla="*/ 0 h 671"/>
              <a:gd name="T2" fmla="*/ 912857997 w 1037"/>
              <a:gd name="T3" fmla="*/ 0 h 671"/>
              <a:gd name="T4" fmla="*/ 0 w 1037"/>
              <a:gd name="T5" fmla="*/ 1211718167 h 671"/>
              <a:gd name="T6" fmla="*/ 969117895 w 1037"/>
              <a:gd name="T7" fmla="*/ 1211718167 h 671"/>
              <a:gd name="T8" fmla="*/ 1881975892 w 1037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DD5C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/>
          <p:nvPr/>
        </p:nvSpPr>
        <p:spPr bwMode="auto">
          <a:xfrm>
            <a:off x="6686550" y="2066741"/>
            <a:ext cx="1398588" cy="901700"/>
          </a:xfrm>
          <a:custGeom>
            <a:avLst/>
            <a:gdLst>
              <a:gd name="T0" fmla="*/ 1882625981 w 1039"/>
              <a:gd name="T1" fmla="*/ 0 h 671"/>
              <a:gd name="T2" fmla="*/ 915039996 w 1039"/>
              <a:gd name="T3" fmla="*/ 0 h 671"/>
              <a:gd name="T4" fmla="*/ 0 w 1039"/>
              <a:gd name="T5" fmla="*/ 1211718167 h 671"/>
              <a:gd name="T6" fmla="*/ 967585984 w 1039"/>
              <a:gd name="T7" fmla="*/ 1211718167 h 671"/>
              <a:gd name="T8" fmla="*/ 1882625981 w 1039"/>
              <a:gd name="T9" fmla="*/ 0 h 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D849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7272338" y="2420753"/>
            <a:ext cx="241300" cy="217488"/>
            <a:chOff x="0" y="0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208 w 55"/>
                <a:gd name="T1" fmla="*/ 0 h 68"/>
                <a:gd name="T2" fmla="*/ 12 w 55"/>
                <a:gd name="T3" fmla="*/ 0 h 68"/>
                <a:gd name="T4" fmla="*/ 0 w 55"/>
                <a:gd name="T5" fmla="*/ 12 h 68"/>
                <a:gd name="T6" fmla="*/ 0 w 55"/>
                <a:gd name="T7" fmla="*/ 268 h 68"/>
                <a:gd name="T8" fmla="*/ 12 w 55"/>
                <a:gd name="T9" fmla="*/ 276 h 68"/>
                <a:gd name="T10" fmla="*/ 208 w 55"/>
                <a:gd name="T11" fmla="*/ 276 h 68"/>
                <a:gd name="T12" fmla="*/ 208 w 55"/>
                <a:gd name="T13" fmla="*/ 276 h 68"/>
                <a:gd name="T14" fmla="*/ 216 w 55"/>
                <a:gd name="T15" fmla="*/ 268 h 68"/>
                <a:gd name="T16" fmla="*/ 216 w 55"/>
                <a:gd name="T17" fmla="*/ 12 h 68"/>
                <a:gd name="T18" fmla="*/ 208 w 55"/>
                <a:gd name="T19" fmla="*/ 0 h 68"/>
                <a:gd name="T20" fmla="*/ 133 w 55"/>
                <a:gd name="T21" fmla="*/ 151 h 68"/>
                <a:gd name="T22" fmla="*/ 109 w 55"/>
                <a:gd name="T23" fmla="*/ 155 h 68"/>
                <a:gd name="T24" fmla="*/ 99 w 55"/>
                <a:gd name="T25" fmla="*/ 151 h 68"/>
                <a:gd name="T26" fmla="*/ 44 w 55"/>
                <a:gd name="T27" fmla="*/ 85 h 68"/>
                <a:gd name="T28" fmla="*/ 59 w 55"/>
                <a:gd name="T29" fmla="*/ 69 h 68"/>
                <a:gd name="T30" fmla="*/ 71 w 55"/>
                <a:gd name="T31" fmla="*/ 85 h 68"/>
                <a:gd name="T32" fmla="*/ 109 w 55"/>
                <a:gd name="T33" fmla="*/ 125 h 68"/>
                <a:gd name="T34" fmla="*/ 109 w 55"/>
                <a:gd name="T35" fmla="*/ 125 h 68"/>
                <a:gd name="T36" fmla="*/ 133 w 55"/>
                <a:gd name="T37" fmla="*/ 113 h 68"/>
                <a:gd name="T38" fmla="*/ 149 w 55"/>
                <a:gd name="T39" fmla="*/ 85 h 68"/>
                <a:gd name="T40" fmla="*/ 161 w 55"/>
                <a:gd name="T41" fmla="*/ 69 h 68"/>
                <a:gd name="T42" fmla="*/ 176 w 55"/>
                <a:gd name="T43" fmla="*/ 85 h 68"/>
                <a:gd name="T44" fmla="*/ 133 w 55"/>
                <a:gd name="T45" fmla="*/ 151 h 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12 h 46"/>
                <a:gd name="T2" fmla="*/ 8 w 13"/>
                <a:gd name="T3" fmla="*/ 0 h 46"/>
                <a:gd name="T4" fmla="*/ 48 w 13"/>
                <a:gd name="T5" fmla="*/ 0 h 46"/>
                <a:gd name="T6" fmla="*/ 56 w 13"/>
                <a:gd name="T7" fmla="*/ 12 h 46"/>
                <a:gd name="T8" fmla="*/ 56 w 13"/>
                <a:gd name="T9" fmla="*/ 180 h 46"/>
                <a:gd name="T10" fmla="*/ 48 w 13"/>
                <a:gd name="T11" fmla="*/ 188 h 46"/>
                <a:gd name="T12" fmla="*/ 8 w 13"/>
                <a:gd name="T13" fmla="*/ 188 h 46"/>
                <a:gd name="T14" fmla="*/ 0 w 13"/>
                <a:gd name="T15" fmla="*/ 180 h 46"/>
                <a:gd name="T16" fmla="*/ 0 w 13"/>
                <a:gd name="T17" fmla="*/ 12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5403850" y="2409641"/>
            <a:ext cx="184150" cy="239712"/>
          </a:xfrm>
          <a:custGeom>
            <a:avLst/>
            <a:gdLst>
              <a:gd name="T0" fmla="*/ 564515000 w 58"/>
              <a:gd name="T1" fmla="*/ 298450902 h 76"/>
              <a:gd name="T2" fmla="*/ 463708750 w 58"/>
              <a:gd name="T3" fmla="*/ 298450902 h 76"/>
              <a:gd name="T4" fmla="*/ 463708750 w 58"/>
              <a:gd name="T5" fmla="*/ 169123124 h 76"/>
              <a:gd name="T6" fmla="*/ 292338125 w 58"/>
              <a:gd name="T7" fmla="*/ 0 h 76"/>
              <a:gd name="T8" fmla="*/ 120967500 w 58"/>
              <a:gd name="T9" fmla="*/ 169123124 h 76"/>
              <a:gd name="T10" fmla="*/ 120967500 w 58"/>
              <a:gd name="T11" fmla="*/ 298450902 h 76"/>
              <a:gd name="T12" fmla="*/ 20161250 w 58"/>
              <a:gd name="T13" fmla="*/ 298450902 h 76"/>
              <a:gd name="T14" fmla="*/ 0 w 58"/>
              <a:gd name="T15" fmla="*/ 318346998 h 76"/>
              <a:gd name="T16" fmla="*/ 0 w 58"/>
              <a:gd name="T17" fmla="*/ 736180785 h 76"/>
              <a:gd name="T18" fmla="*/ 20161250 w 58"/>
              <a:gd name="T19" fmla="*/ 756076881 h 76"/>
              <a:gd name="T20" fmla="*/ 564515000 w 58"/>
              <a:gd name="T21" fmla="*/ 756076881 h 76"/>
              <a:gd name="T22" fmla="*/ 584676250 w 58"/>
              <a:gd name="T23" fmla="*/ 736180785 h 76"/>
              <a:gd name="T24" fmla="*/ 584676250 w 58"/>
              <a:gd name="T25" fmla="*/ 318346998 h 76"/>
              <a:gd name="T26" fmla="*/ 564515000 w 58"/>
              <a:gd name="T27" fmla="*/ 298450902 h 76"/>
              <a:gd name="T28" fmla="*/ 332660625 w 58"/>
              <a:gd name="T29" fmla="*/ 557109613 h 76"/>
              <a:gd name="T30" fmla="*/ 322580000 w 58"/>
              <a:gd name="T31" fmla="*/ 557109613 h 76"/>
              <a:gd name="T32" fmla="*/ 322580000 w 58"/>
              <a:gd name="T33" fmla="*/ 586953757 h 76"/>
              <a:gd name="T34" fmla="*/ 272176875 w 58"/>
              <a:gd name="T35" fmla="*/ 586953757 h 76"/>
              <a:gd name="T36" fmla="*/ 272176875 w 58"/>
              <a:gd name="T37" fmla="*/ 557109613 h 76"/>
              <a:gd name="T38" fmla="*/ 252015625 w 58"/>
              <a:gd name="T39" fmla="*/ 557109613 h 76"/>
              <a:gd name="T40" fmla="*/ 252015625 w 58"/>
              <a:gd name="T41" fmla="*/ 477522075 h 76"/>
              <a:gd name="T42" fmla="*/ 332660625 w 58"/>
              <a:gd name="T43" fmla="*/ 477522075 h 76"/>
              <a:gd name="T44" fmla="*/ 332660625 w 58"/>
              <a:gd name="T45" fmla="*/ 557109613 h 76"/>
              <a:gd name="T46" fmla="*/ 372983125 w 58"/>
              <a:gd name="T47" fmla="*/ 298450902 h 76"/>
              <a:gd name="T48" fmla="*/ 211693125 w 58"/>
              <a:gd name="T49" fmla="*/ 298450902 h 76"/>
              <a:gd name="T50" fmla="*/ 211693125 w 58"/>
              <a:gd name="T51" fmla="*/ 169123124 h 76"/>
              <a:gd name="T52" fmla="*/ 292338125 w 58"/>
              <a:gd name="T53" fmla="*/ 89535586 h 76"/>
              <a:gd name="T54" fmla="*/ 372983125 w 58"/>
              <a:gd name="T55" fmla="*/ 169123124 h 76"/>
              <a:gd name="T56" fmla="*/ 372983125 w 58"/>
              <a:gd name="T57" fmla="*/ 298450902 h 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9"/>
          <p:cNvSpPr/>
          <p:nvPr/>
        </p:nvSpPr>
        <p:spPr bwMode="auto">
          <a:xfrm>
            <a:off x="3495675" y="2409641"/>
            <a:ext cx="201613" cy="239712"/>
          </a:xfrm>
          <a:custGeom>
            <a:avLst/>
            <a:gdLst>
              <a:gd name="T0" fmla="*/ 409652014 w 63"/>
              <a:gd name="T1" fmla="*/ 507366219 h 76"/>
              <a:gd name="T2" fmla="*/ 378930033 w 63"/>
              <a:gd name="T3" fmla="*/ 487470123 h 76"/>
              <a:gd name="T4" fmla="*/ 256032509 w 63"/>
              <a:gd name="T5" fmla="*/ 487470123 h 76"/>
              <a:gd name="T6" fmla="*/ 235551188 w 63"/>
              <a:gd name="T7" fmla="*/ 507366219 h 76"/>
              <a:gd name="T8" fmla="*/ 235551188 w 63"/>
              <a:gd name="T9" fmla="*/ 736180785 h 76"/>
              <a:gd name="T10" fmla="*/ 204826007 w 63"/>
              <a:gd name="T11" fmla="*/ 756076881 h 76"/>
              <a:gd name="T12" fmla="*/ 20481321 w 63"/>
              <a:gd name="T13" fmla="*/ 756076881 h 76"/>
              <a:gd name="T14" fmla="*/ 0 w 63"/>
              <a:gd name="T15" fmla="*/ 736180785 h 76"/>
              <a:gd name="T16" fmla="*/ 0 w 63"/>
              <a:gd name="T17" fmla="*/ 328295046 h 76"/>
              <a:gd name="T18" fmla="*/ 10240660 w 63"/>
              <a:gd name="T19" fmla="*/ 288502854 h 76"/>
              <a:gd name="T20" fmla="*/ 296998350 w 63"/>
              <a:gd name="T21" fmla="*/ 9948048 h 76"/>
              <a:gd name="T22" fmla="*/ 337964192 w 63"/>
              <a:gd name="T23" fmla="*/ 9948048 h 76"/>
              <a:gd name="T24" fmla="*/ 624721882 w 63"/>
              <a:gd name="T25" fmla="*/ 288502854 h 76"/>
              <a:gd name="T26" fmla="*/ 645203203 w 63"/>
              <a:gd name="T27" fmla="*/ 328295046 h 76"/>
              <a:gd name="T28" fmla="*/ 645203203 w 63"/>
              <a:gd name="T29" fmla="*/ 736180785 h 76"/>
              <a:gd name="T30" fmla="*/ 614478022 w 63"/>
              <a:gd name="T31" fmla="*/ 756076881 h 76"/>
              <a:gd name="T32" fmla="*/ 430136535 w 63"/>
              <a:gd name="T33" fmla="*/ 756076881 h 76"/>
              <a:gd name="T34" fmla="*/ 409652014 w 63"/>
              <a:gd name="T35" fmla="*/ 736180785 h 76"/>
              <a:gd name="T36" fmla="*/ 409652014 w 63"/>
              <a:gd name="T37" fmla="*/ 507366219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20"/>
          <p:cNvSpPr/>
          <p:nvPr/>
        </p:nvSpPr>
        <p:spPr bwMode="auto">
          <a:xfrm>
            <a:off x="1603375" y="2409641"/>
            <a:ext cx="177800" cy="239712"/>
          </a:xfrm>
          <a:custGeom>
            <a:avLst/>
            <a:gdLst>
              <a:gd name="T0" fmla="*/ 554434375 w 56"/>
              <a:gd name="T1" fmla="*/ 626749103 h 76"/>
              <a:gd name="T2" fmla="*/ 352821875 w 56"/>
              <a:gd name="T3" fmla="*/ 507366219 h 76"/>
              <a:gd name="T4" fmla="*/ 352821875 w 56"/>
              <a:gd name="T5" fmla="*/ 447677931 h 76"/>
              <a:gd name="T6" fmla="*/ 433466875 w 56"/>
              <a:gd name="T7" fmla="*/ 348194296 h 76"/>
              <a:gd name="T8" fmla="*/ 473789375 w 56"/>
              <a:gd name="T9" fmla="*/ 308398950 h 76"/>
              <a:gd name="T10" fmla="*/ 473789375 w 56"/>
              <a:gd name="T11" fmla="*/ 298450902 h 76"/>
              <a:gd name="T12" fmla="*/ 463708750 w 56"/>
              <a:gd name="T13" fmla="*/ 208915316 h 76"/>
              <a:gd name="T14" fmla="*/ 443547500 w 56"/>
              <a:gd name="T15" fmla="*/ 198967268 h 76"/>
              <a:gd name="T16" fmla="*/ 443547500 w 56"/>
              <a:gd name="T17" fmla="*/ 159175076 h 76"/>
              <a:gd name="T18" fmla="*/ 282257500 w 56"/>
              <a:gd name="T19" fmla="*/ 0 h 76"/>
              <a:gd name="T20" fmla="*/ 120967500 w 56"/>
              <a:gd name="T21" fmla="*/ 159175076 h 76"/>
              <a:gd name="T22" fmla="*/ 120967500 w 56"/>
              <a:gd name="T23" fmla="*/ 198967268 h 76"/>
              <a:gd name="T24" fmla="*/ 100806250 w 56"/>
              <a:gd name="T25" fmla="*/ 208915316 h 76"/>
              <a:gd name="T26" fmla="*/ 90725625 w 56"/>
              <a:gd name="T27" fmla="*/ 298450902 h 76"/>
              <a:gd name="T28" fmla="*/ 90725625 w 56"/>
              <a:gd name="T29" fmla="*/ 308398950 h 76"/>
              <a:gd name="T30" fmla="*/ 131048125 w 56"/>
              <a:gd name="T31" fmla="*/ 348194296 h 76"/>
              <a:gd name="T32" fmla="*/ 211693125 w 56"/>
              <a:gd name="T33" fmla="*/ 447677931 h 76"/>
              <a:gd name="T34" fmla="*/ 211693125 w 56"/>
              <a:gd name="T35" fmla="*/ 507366219 h 76"/>
              <a:gd name="T36" fmla="*/ 10080625 w 56"/>
              <a:gd name="T37" fmla="*/ 616801055 h 76"/>
              <a:gd name="T38" fmla="*/ 10080625 w 56"/>
              <a:gd name="T39" fmla="*/ 696385439 h 76"/>
              <a:gd name="T40" fmla="*/ 10080625 w 56"/>
              <a:gd name="T41" fmla="*/ 706333487 h 76"/>
              <a:gd name="T42" fmla="*/ 20161250 w 56"/>
              <a:gd name="T43" fmla="*/ 706333487 h 76"/>
              <a:gd name="T44" fmla="*/ 282257500 w 56"/>
              <a:gd name="T45" fmla="*/ 756076881 h 76"/>
              <a:gd name="T46" fmla="*/ 544353750 w 56"/>
              <a:gd name="T47" fmla="*/ 706333487 h 76"/>
              <a:gd name="T48" fmla="*/ 554434375 w 56"/>
              <a:gd name="T49" fmla="*/ 706333487 h 76"/>
              <a:gd name="T50" fmla="*/ 554434375 w 56"/>
              <a:gd name="T51" fmla="*/ 696385439 h 76"/>
              <a:gd name="T52" fmla="*/ 554434375 w 56"/>
              <a:gd name="T53" fmla="*/ 626749103 h 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Rectangle 21"/>
          <p:cNvSpPr>
            <a:spLocks noChangeArrowheads="1"/>
          </p:cNvSpPr>
          <p:nvPr/>
        </p:nvSpPr>
        <p:spPr bwMode="auto">
          <a:xfrm>
            <a:off x="395288" y="1204728"/>
            <a:ext cx="8353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5620" name="Rectangle 22"/>
          <p:cNvSpPr>
            <a:spLocks noChangeArrowheads="1"/>
          </p:cNvSpPr>
          <p:nvPr/>
        </p:nvSpPr>
        <p:spPr bwMode="auto">
          <a:xfrm>
            <a:off x="6705283" y="3438023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4832033" y="3438023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5622" name="Rectangle 24"/>
          <p:cNvSpPr>
            <a:spLocks noChangeArrowheads="1"/>
          </p:cNvSpPr>
          <p:nvPr/>
        </p:nvSpPr>
        <p:spPr bwMode="auto">
          <a:xfrm>
            <a:off x="1015683" y="3438023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2888933" y="3438023"/>
            <a:ext cx="13684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6" grpId="0" animBg="1"/>
      <p:bldP spid="25617" grpId="0" animBg="1"/>
      <p:bldP spid="25618" grpId="0" animBg="1"/>
      <p:bldP spid="25619" grpId="0"/>
      <p:bldP spid="25620" grpId="0"/>
      <p:bldP spid="25621" grpId="0"/>
      <p:bldP spid="25622" grpId="0"/>
      <p:bldP spid="25623" grpId="0"/>
      <p:bldP spid="5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403"/>
            <a:ext cx="9144000" cy="3146425"/>
          </a:xfrm>
          <a:prstGeom prst="rect">
            <a:avLst/>
          </a:prstGeom>
          <a:solidFill>
            <a:srgbClr val="3525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5130800" y="2731903"/>
            <a:ext cx="835025" cy="831850"/>
          </a:xfrm>
          <a:prstGeom prst="ellipse">
            <a:avLst/>
          </a:prstGeom>
          <a:solidFill>
            <a:srgbClr val="DB4749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127875" y="2731903"/>
            <a:ext cx="835025" cy="831850"/>
          </a:xfrm>
          <a:prstGeom prst="ellipse">
            <a:avLst/>
          </a:prstGeom>
          <a:solidFill>
            <a:srgbClr val="E34326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059113" y="2731903"/>
            <a:ext cx="835025" cy="831850"/>
          </a:xfrm>
          <a:prstGeom prst="ellipse">
            <a:avLst/>
          </a:prstGeom>
          <a:solidFill>
            <a:srgbClr val="E25A2F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31846" y="3954463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E15C32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97911" y="4241800"/>
            <a:ext cx="1948180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tx1"/>
                </a:solidFill>
              </a:rPr>
              <a:t>This is a good space for a short subtitle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168400" y="2724601"/>
            <a:ext cx="835025" cy="831850"/>
          </a:xfrm>
          <a:prstGeom prst="ellipse">
            <a:avLst/>
          </a:prstGeom>
          <a:solidFill>
            <a:srgbClr val="F3955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44880" y="917575"/>
            <a:ext cx="143256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01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charset="-122"/>
              </a:rPr>
              <a:t>请在此输入您的标题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</a:t>
            </a:r>
            <a:endParaRPr lang="zh-CN" sz="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834005" y="917575"/>
            <a:ext cx="148272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02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charset="-122"/>
              </a:rPr>
              <a:t>请在此输入您的标题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69180" y="917575"/>
            <a:ext cx="1406525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03</a:t>
            </a: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charset="-122"/>
              </a:rPr>
              <a:t>请在此输入您的标题</a:t>
            </a: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866255" y="917575"/>
            <a:ext cx="144145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chemeClr val="bg1"/>
                </a:solidFill>
              </a:rPr>
              <a:t>04</a:t>
            </a:r>
            <a:r>
              <a:rPr lang="zh-CN" altLang="en-US" sz="1000" b="1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ea typeface="微软雅黑" panose="020B0503020204020204" charset="-122"/>
              </a:rPr>
              <a:t>请在此输入您的标题</a:t>
            </a: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1225550" y="1568266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130550" y="1568266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157788" y="1568266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153275" y="1568266"/>
            <a:ext cx="7207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KSO_Shape"/>
          <p:cNvSpPr/>
          <p:nvPr/>
        </p:nvSpPr>
        <p:spPr>
          <a:xfrm>
            <a:off x="1370013" y="2984818"/>
            <a:ext cx="425450" cy="322263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KSO_Shape"/>
          <p:cNvSpPr/>
          <p:nvPr/>
        </p:nvSpPr>
        <p:spPr>
          <a:xfrm>
            <a:off x="3281363" y="2985135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6" name="KSO_Shape"/>
          <p:cNvSpPr/>
          <p:nvPr/>
        </p:nvSpPr>
        <p:spPr>
          <a:xfrm>
            <a:off x="5369560" y="2896235"/>
            <a:ext cx="406400" cy="492125"/>
          </a:xfrm>
          <a:custGeom>
            <a:avLst/>
            <a:gdLst/>
            <a:ahLst/>
            <a:cxnLst>
              <a:cxn ang="0">
                <a:pos x="2029" y="22968"/>
              </a:cxn>
              <a:cxn ang="0">
                <a:pos x="9794" y="26436"/>
              </a:cxn>
              <a:cxn ang="0">
                <a:pos x="17470" y="23146"/>
              </a:cxn>
              <a:cxn ang="0">
                <a:pos x="18617" y="23679"/>
              </a:cxn>
              <a:cxn ang="0">
                <a:pos x="9794" y="27769"/>
              </a:cxn>
              <a:cxn ang="0">
                <a:pos x="794" y="23502"/>
              </a:cxn>
              <a:cxn ang="0">
                <a:pos x="2029" y="22968"/>
              </a:cxn>
              <a:cxn ang="0">
                <a:pos x="20470" y="14700"/>
              </a:cxn>
              <a:cxn ang="0">
                <a:pos x="22764" y="17545"/>
              </a:cxn>
              <a:cxn ang="0">
                <a:pos x="19852" y="20479"/>
              </a:cxn>
              <a:cxn ang="0">
                <a:pos x="18794" y="20301"/>
              </a:cxn>
              <a:cxn ang="0">
                <a:pos x="19499" y="19145"/>
              </a:cxn>
              <a:cxn ang="0">
                <a:pos x="19852" y="19234"/>
              </a:cxn>
              <a:cxn ang="0">
                <a:pos x="21441" y="17545"/>
              </a:cxn>
              <a:cxn ang="0">
                <a:pos x="20382" y="16033"/>
              </a:cxn>
              <a:cxn ang="0">
                <a:pos x="20470" y="14700"/>
              </a:cxn>
              <a:cxn ang="0">
                <a:pos x="19323" y="12744"/>
              </a:cxn>
              <a:cxn ang="0">
                <a:pos x="19499" y="14522"/>
              </a:cxn>
              <a:cxn ang="0">
                <a:pos x="9794" y="24302"/>
              </a:cxn>
              <a:cxn ang="0">
                <a:pos x="0" y="14522"/>
              </a:cxn>
              <a:cxn ang="0">
                <a:pos x="177" y="12921"/>
              </a:cxn>
              <a:cxn ang="0">
                <a:pos x="9794" y="17989"/>
              </a:cxn>
              <a:cxn ang="0">
                <a:pos x="19323" y="12921"/>
              </a:cxn>
              <a:cxn ang="0">
                <a:pos x="19323" y="12744"/>
              </a:cxn>
              <a:cxn ang="0">
                <a:pos x="9794" y="8831"/>
              </a:cxn>
              <a:cxn ang="0">
                <a:pos x="18264" y="12921"/>
              </a:cxn>
              <a:cxn ang="0">
                <a:pos x="18176" y="13544"/>
              </a:cxn>
              <a:cxn ang="0">
                <a:pos x="9794" y="10698"/>
              </a:cxn>
              <a:cxn ang="0">
                <a:pos x="1324" y="13544"/>
              </a:cxn>
              <a:cxn ang="0">
                <a:pos x="1236" y="12921"/>
              </a:cxn>
              <a:cxn ang="0">
                <a:pos x="9794" y="8831"/>
              </a:cxn>
              <a:cxn ang="0">
                <a:pos x="12786" y="1473"/>
              </a:cxn>
              <a:cxn ang="0">
                <a:pos x="13029" y="8836"/>
              </a:cxn>
              <a:cxn ang="0">
                <a:pos x="12786" y="1473"/>
              </a:cxn>
              <a:cxn ang="0">
                <a:pos x="6468" y="982"/>
              </a:cxn>
              <a:cxn ang="0">
                <a:pos x="6711" y="8345"/>
              </a:cxn>
              <a:cxn ang="0">
                <a:pos x="6468" y="982"/>
              </a:cxn>
              <a:cxn ang="0">
                <a:pos x="9627" y="0"/>
              </a:cxn>
              <a:cxn ang="0">
                <a:pos x="9870" y="7363"/>
              </a:cxn>
              <a:cxn ang="0">
                <a:pos x="9627" y="0"/>
              </a:cxn>
            </a:cxnLst>
            <a:rect l="0" t="0" r="0" b="0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KSO_Shape"/>
          <p:cNvSpPr/>
          <p:nvPr/>
        </p:nvSpPr>
        <p:spPr>
          <a:xfrm>
            <a:off x="7324408" y="2981960"/>
            <a:ext cx="441325" cy="31750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/>
      <p:bldP spid="5130" grpId="0"/>
      <p:bldP spid="5131" grpId="0"/>
      <p:bldP spid="5132" grpId="0"/>
      <p:bldP spid="8" grpId="0" animBg="1"/>
      <p:bldP spid="9" grpId="0" animBg="1"/>
      <p:bldP spid="1741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092835" y="911225"/>
            <a:ext cx="7165340" cy="3526155"/>
            <a:chOff x="776287" y="706437"/>
            <a:chExt cx="7658101" cy="3768726"/>
          </a:xfrm>
          <a:solidFill>
            <a:schemeClr val="bg1">
              <a:alpha val="6000"/>
            </a:schemeClr>
          </a:solidFill>
        </p:grpSpPr>
        <p:sp>
          <p:nvSpPr>
            <p:cNvPr id="34" name="Freeform 10"/>
            <p:cNvSpPr/>
            <p:nvPr/>
          </p:nvSpPr>
          <p:spPr bwMode="auto">
            <a:xfrm>
              <a:off x="5540375" y="830262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342062" y="830262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711825" y="833437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375275" y="849312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648325" y="849312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568950" y="871537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2220912" y="893762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380162" y="890587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6330950" y="890587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2111375" y="927100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507162" y="927100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893887" y="973137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1943100" y="979487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2317750" y="987425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2097087" y="1001712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2427287" y="1006475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2284412" y="1036637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475287" y="1031875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2187575" y="1047750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310437" y="1069975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808162" y="1081087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437437" y="1081087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504112" y="1096962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165350" y="1166812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2636837" y="1174750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385050" y="1174750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3217862" y="1290637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3187700" y="1320800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5400675" y="1343025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2044700" y="1366837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2705100" y="1384300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2682875" y="1497012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2682875" y="1554162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2565400" y="157956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2644775" y="1601787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4148137" y="1824037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833437" y="1827212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47"/>
            <p:cNvSpPr/>
            <p:nvPr/>
          </p:nvSpPr>
          <p:spPr bwMode="auto">
            <a:xfrm>
              <a:off x="1519237" y="1849437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7407275" y="1827212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49"/>
            <p:cNvSpPr/>
            <p:nvPr/>
          </p:nvSpPr>
          <p:spPr bwMode="auto">
            <a:xfrm>
              <a:off x="792162" y="1854200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3090862" y="1939925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3008312" y="1981200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7388225" y="2112962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7192962" y="2206625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4549775" y="2217737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55"/>
            <p:cNvSpPr/>
            <p:nvPr/>
          </p:nvSpPr>
          <p:spPr bwMode="auto">
            <a:xfrm>
              <a:off x="4640262" y="2278062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5067300" y="2352675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7212012" y="238601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145337" y="2386012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6945312" y="2597150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1995487" y="2622550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2554287" y="2638425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2805112" y="2713038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63"/>
            <p:cNvSpPr/>
            <p:nvPr/>
          </p:nvSpPr>
          <p:spPr bwMode="auto">
            <a:xfrm>
              <a:off x="6699250" y="2716213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2776537" y="2727325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2686050" y="2735263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66"/>
            <p:cNvSpPr/>
            <p:nvPr/>
          </p:nvSpPr>
          <p:spPr bwMode="auto">
            <a:xfrm>
              <a:off x="6934200" y="2749550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994525" y="2836863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Rectangle 68"/>
            <p:cNvSpPr>
              <a:spLocks noChangeArrowheads="1"/>
            </p:cNvSpPr>
            <p:nvPr/>
          </p:nvSpPr>
          <p:spPr bwMode="auto">
            <a:xfrm>
              <a:off x="6961187" y="2870200"/>
              <a:ext cx="19050" cy="11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986587" y="2884488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70"/>
            <p:cNvSpPr/>
            <p:nvPr/>
          </p:nvSpPr>
          <p:spPr bwMode="auto">
            <a:xfrm>
              <a:off x="6080125" y="2938463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7027862" y="2941638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6986587" y="2960688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7104062" y="3095625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74"/>
            <p:cNvSpPr/>
            <p:nvPr/>
          </p:nvSpPr>
          <p:spPr bwMode="auto">
            <a:xfrm>
              <a:off x="6942137" y="3109913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75"/>
            <p:cNvSpPr/>
            <p:nvPr/>
          </p:nvSpPr>
          <p:spPr bwMode="auto">
            <a:xfrm>
              <a:off x="7175500" y="3151188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76"/>
            <p:cNvSpPr/>
            <p:nvPr/>
          </p:nvSpPr>
          <p:spPr bwMode="auto">
            <a:xfrm>
              <a:off x="7208837" y="3173413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77"/>
            <p:cNvSpPr/>
            <p:nvPr/>
          </p:nvSpPr>
          <p:spPr bwMode="auto">
            <a:xfrm>
              <a:off x="7123112" y="3200400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78"/>
            <p:cNvSpPr/>
            <p:nvPr/>
          </p:nvSpPr>
          <p:spPr bwMode="auto">
            <a:xfrm>
              <a:off x="7069137" y="3208338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79"/>
            <p:cNvSpPr/>
            <p:nvPr/>
          </p:nvSpPr>
          <p:spPr bwMode="auto">
            <a:xfrm>
              <a:off x="7561262" y="3238500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80"/>
            <p:cNvSpPr/>
            <p:nvPr/>
          </p:nvSpPr>
          <p:spPr bwMode="auto">
            <a:xfrm>
              <a:off x="6878637" y="3321050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81"/>
            <p:cNvSpPr/>
            <p:nvPr/>
          </p:nvSpPr>
          <p:spPr bwMode="auto">
            <a:xfrm>
              <a:off x="6942137" y="3321050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82"/>
            <p:cNvSpPr/>
            <p:nvPr/>
          </p:nvSpPr>
          <p:spPr bwMode="auto">
            <a:xfrm>
              <a:off x="7021512" y="3321050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8089900" y="3924300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84"/>
            <p:cNvSpPr/>
            <p:nvPr/>
          </p:nvSpPr>
          <p:spPr bwMode="auto">
            <a:xfrm>
              <a:off x="8097837" y="3968750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85"/>
            <p:cNvSpPr/>
            <p:nvPr/>
          </p:nvSpPr>
          <p:spPr bwMode="auto">
            <a:xfrm>
              <a:off x="7481887" y="4067175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86"/>
            <p:cNvSpPr/>
            <p:nvPr/>
          </p:nvSpPr>
          <p:spPr bwMode="auto">
            <a:xfrm>
              <a:off x="2813050" y="706437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87"/>
            <p:cNvSpPr/>
            <p:nvPr/>
          </p:nvSpPr>
          <p:spPr bwMode="auto">
            <a:xfrm>
              <a:off x="2419350" y="731837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88"/>
            <p:cNvSpPr/>
            <p:nvPr/>
          </p:nvSpPr>
          <p:spPr bwMode="auto">
            <a:xfrm>
              <a:off x="4767262" y="863600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89"/>
            <p:cNvSpPr/>
            <p:nvPr/>
          </p:nvSpPr>
          <p:spPr bwMode="auto">
            <a:xfrm>
              <a:off x="1931987" y="954087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90"/>
            <p:cNvSpPr/>
            <p:nvPr/>
          </p:nvSpPr>
          <p:spPr bwMode="auto">
            <a:xfrm>
              <a:off x="2265362" y="954087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91"/>
            <p:cNvSpPr>
              <a:spLocks noEditPoints="1"/>
            </p:cNvSpPr>
            <p:nvPr/>
          </p:nvSpPr>
          <p:spPr bwMode="auto">
            <a:xfrm>
              <a:off x="3990975" y="1009651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92"/>
            <p:cNvSpPr/>
            <p:nvPr/>
          </p:nvSpPr>
          <p:spPr bwMode="auto">
            <a:xfrm>
              <a:off x="2303462" y="1103312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93"/>
            <p:cNvSpPr>
              <a:spLocks noEditPoints="1"/>
            </p:cNvSpPr>
            <p:nvPr/>
          </p:nvSpPr>
          <p:spPr bwMode="auto">
            <a:xfrm>
              <a:off x="2435225" y="1166812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94"/>
            <p:cNvSpPr/>
            <p:nvPr/>
          </p:nvSpPr>
          <p:spPr bwMode="auto">
            <a:xfrm>
              <a:off x="1816100" y="1190625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95"/>
            <p:cNvSpPr>
              <a:spLocks noEditPoints="1"/>
            </p:cNvSpPr>
            <p:nvPr/>
          </p:nvSpPr>
          <p:spPr bwMode="auto">
            <a:xfrm>
              <a:off x="776287" y="1235075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96"/>
            <p:cNvSpPr/>
            <p:nvPr/>
          </p:nvSpPr>
          <p:spPr bwMode="auto">
            <a:xfrm>
              <a:off x="4230687" y="1722437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97"/>
            <p:cNvSpPr/>
            <p:nvPr/>
          </p:nvSpPr>
          <p:spPr bwMode="auto">
            <a:xfrm>
              <a:off x="1050925" y="1738312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98"/>
            <p:cNvSpPr/>
            <p:nvPr/>
          </p:nvSpPr>
          <p:spPr bwMode="auto">
            <a:xfrm>
              <a:off x="7366000" y="2157412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99"/>
            <p:cNvSpPr/>
            <p:nvPr/>
          </p:nvSpPr>
          <p:spPr bwMode="auto">
            <a:xfrm>
              <a:off x="6702425" y="2986088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00"/>
            <p:cNvSpPr/>
            <p:nvPr/>
          </p:nvSpPr>
          <p:spPr bwMode="auto">
            <a:xfrm>
              <a:off x="6919912" y="3162300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01"/>
            <p:cNvSpPr/>
            <p:nvPr/>
          </p:nvSpPr>
          <p:spPr bwMode="auto">
            <a:xfrm>
              <a:off x="6630987" y="3271838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02"/>
            <p:cNvSpPr/>
            <p:nvPr/>
          </p:nvSpPr>
          <p:spPr bwMode="auto">
            <a:xfrm>
              <a:off x="6931025" y="3346450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103"/>
            <p:cNvSpPr/>
            <p:nvPr/>
          </p:nvSpPr>
          <p:spPr bwMode="auto">
            <a:xfrm>
              <a:off x="7932737" y="4070350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104"/>
            <p:cNvSpPr/>
            <p:nvPr/>
          </p:nvSpPr>
          <p:spPr bwMode="auto">
            <a:xfrm>
              <a:off x="2303462" y="830262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05"/>
            <p:cNvSpPr/>
            <p:nvPr/>
          </p:nvSpPr>
          <p:spPr bwMode="auto">
            <a:xfrm>
              <a:off x="4598987" y="893762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06"/>
            <p:cNvSpPr/>
            <p:nvPr/>
          </p:nvSpPr>
          <p:spPr bwMode="auto">
            <a:xfrm>
              <a:off x="1736725" y="1014412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7"/>
            <p:cNvSpPr/>
            <p:nvPr/>
          </p:nvSpPr>
          <p:spPr bwMode="auto">
            <a:xfrm>
              <a:off x="2135187" y="1042987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08"/>
            <p:cNvSpPr/>
            <p:nvPr/>
          </p:nvSpPr>
          <p:spPr bwMode="auto">
            <a:xfrm>
              <a:off x="1852612" y="1047750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09"/>
            <p:cNvSpPr/>
            <p:nvPr/>
          </p:nvSpPr>
          <p:spPr bwMode="auto">
            <a:xfrm>
              <a:off x="1676400" y="1144587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10"/>
            <p:cNvSpPr/>
            <p:nvPr/>
          </p:nvSpPr>
          <p:spPr bwMode="auto">
            <a:xfrm>
              <a:off x="2089150" y="1174750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11"/>
            <p:cNvSpPr/>
            <p:nvPr/>
          </p:nvSpPr>
          <p:spPr bwMode="auto">
            <a:xfrm>
              <a:off x="2317750" y="1160462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12"/>
            <p:cNvSpPr/>
            <p:nvPr/>
          </p:nvSpPr>
          <p:spPr bwMode="auto">
            <a:xfrm>
              <a:off x="3852862" y="1449387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13"/>
            <p:cNvSpPr/>
            <p:nvPr/>
          </p:nvSpPr>
          <p:spPr bwMode="auto">
            <a:xfrm>
              <a:off x="2501900" y="1474787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14"/>
            <p:cNvSpPr/>
            <p:nvPr/>
          </p:nvSpPr>
          <p:spPr bwMode="auto">
            <a:xfrm>
              <a:off x="6416675" y="3027363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15"/>
            <p:cNvSpPr/>
            <p:nvPr/>
          </p:nvSpPr>
          <p:spPr bwMode="auto">
            <a:xfrm>
              <a:off x="5299075" y="3403600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16"/>
            <p:cNvSpPr/>
            <p:nvPr/>
          </p:nvSpPr>
          <p:spPr bwMode="auto">
            <a:xfrm>
              <a:off x="6796087" y="3387725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868488" y="1728603"/>
            <a:ext cx="1692275" cy="1685925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2212791"/>
            <a:ext cx="2994025" cy="2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43338" y="2514416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955925" y="1636528"/>
            <a:ext cx="533400" cy="530225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124075" y="2022291"/>
            <a:ext cx="1252538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chemeClr val="bg1"/>
                </a:solidFill>
              </a:rPr>
              <a:t>0</a:t>
            </a:r>
            <a:r>
              <a:rPr lang="en-US" altLang="zh-CN" sz="660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18450" name="组合 18449"/>
          <p:cNvGrpSpPr/>
          <p:nvPr/>
        </p:nvGrpSpPr>
        <p:grpSpPr>
          <a:xfrm>
            <a:off x="3134995" y="1732915"/>
            <a:ext cx="251460" cy="345440"/>
            <a:chOff x="0" y="0"/>
            <a:chExt cx="123" cy="169"/>
          </a:xfrm>
        </p:grpSpPr>
        <p:sp>
          <p:nvSpPr>
            <p:cNvPr id="18451" name="任意多边形 1845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任意多边形 1845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1845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1845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 animBg="1"/>
      <p:bldP spid="8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352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7620" y="0"/>
            <a:ext cx="9144000" cy="2571750"/>
          </a:xfrm>
          <a:prstGeom prst="rect">
            <a:avLst/>
          </a:prstGeom>
          <a:blipFill dpi="0" rotWithShape="1">
            <a:blip r:embed="rId3" cstate="email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209675" y="1638300"/>
            <a:ext cx="1638300" cy="163830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38575" y="1638300"/>
            <a:ext cx="1638300" cy="1638300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467475" y="1638300"/>
            <a:ext cx="1638300" cy="1638300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6871" name="组合 35"/>
          <p:cNvGrpSpPr/>
          <p:nvPr/>
        </p:nvGrpSpPr>
        <p:grpSpPr bwMode="auto">
          <a:xfrm>
            <a:off x="2727642" y="562926"/>
            <a:ext cx="3673475" cy="665799"/>
            <a:chOff x="2603318" y="563194"/>
            <a:chExt cx="3673628" cy="665010"/>
          </a:xfrm>
        </p:grpSpPr>
        <p:sp>
          <p:nvSpPr>
            <p:cNvPr id="36884" name="文本框 66"/>
            <p:cNvSpPr txBox="1">
              <a:spLocks noChangeArrowheads="1"/>
            </p:cNvSpPr>
            <p:nvPr/>
          </p:nvSpPr>
          <p:spPr bwMode="auto">
            <a:xfrm>
              <a:off x="2964331" y="563194"/>
              <a:ext cx="2951603" cy="45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r">
                <a:buNone/>
              </a:pPr>
              <a:r>
                <a:rPr lang="en-US" sz="2400" b="1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Open Sans" pitchFamily="34" charset="0"/>
                  <a:sym typeface="+mn-ea"/>
                </a:rPr>
                <a:t>请在此输入您的标题</a:t>
              </a:r>
              <a:endParaRPr lang="en-US" altLang="en-US" sz="24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Open Sans" pitchFamily="34" charset="0"/>
                <a:sym typeface="+mn-ea"/>
              </a:endParaRPr>
            </a:p>
          </p:txBody>
        </p:sp>
        <p:sp>
          <p:nvSpPr>
            <p:cNvPr id="41" name="文本框 40"/>
            <p:cNvSpPr txBox="1">
              <a:spLocks noChangeArrowheads="1"/>
            </p:cNvSpPr>
            <p:nvPr/>
          </p:nvSpPr>
          <p:spPr bwMode="auto">
            <a:xfrm>
              <a:off x="2603318" y="1020488"/>
              <a:ext cx="3673628" cy="20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900"/>
                </a:lnSpc>
                <a:defRPr/>
              </a:pPr>
              <a:r>
                <a:rPr lang="en-US" altLang="zh-CN" sz="800" spc="600" dirty="0">
                  <a:solidFill>
                    <a:schemeClr val="bg1"/>
                  </a:solidFill>
                  <a:latin typeface="Helvetica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insert your desired text here </a:t>
              </a:r>
              <a:endParaRPr lang="zh-CN" altLang="en-US" sz="800" spc="600" dirty="0">
                <a:solidFill>
                  <a:schemeClr val="bg1"/>
                </a:solidFill>
                <a:latin typeface="Helvetica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008063" y="3608388"/>
            <a:ext cx="2058987" cy="749656"/>
            <a:chOff x="1008574" y="3608487"/>
            <a:chExt cx="2058476" cy="749376"/>
          </a:xfrm>
        </p:grpSpPr>
        <p:sp>
          <p:nvSpPr>
            <p:cNvPr id="12" name="矩形 11"/>
            <p:cNvSpPr/>
            <p:nvPr/>
          </p:nvSpPr>
          <p:spPr>
            <a:xfrm>
              <a:off x="1432173" y="3608487"/>
              <a:ext cx="1211279" cy="2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请在此输入您的标题</a:t>
              </a:r>
            </a:p>
          </p:txBody>
        </p:sp>
        <p:sp>
          <p:nvSpPr>
            <p:cNvPr id="36883" name="文本框 66"/>
            <p:cNvSpPr txBox="1">
              <a:spLocks noChangeArrowheads="1"/>
            </p:cNvSpPr>
            <p:nvPr/>
          </p:nvSpPr>
          <p:spPr bwMode="auto">
            <a:xfrm>
              <a:off x="1008574" y="3923685"/>
              <a:ext cx="2058476" cy="4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900"/>
                </a:lnSpc>
              </a:pPr>
              <a:r>
                <a:rPr lang="en-US" altLang="zh-CN" sz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656013" y="3608388"/>
            <a:ext cx="2058987" cy="749656"/>
            <a:chOff x="3656524" y="3608487"/>
            <a:chExt cx="2058476" cy="749376"/>
          </a:xfrm>
        </p:grpSpPr>
        <p:sp>
          <p:nvSpPr>
            <p:cNvPr id="13" name="矩形 12"/>
            <p:cNvSpPr/>
            <p:nvPr/>
          </p:nvSpPr>
          <p:spPr>
            <a:xfrm>
              <a:off x="4080122" y="3608487"/>
              <a:ext cx="1211279" cy="2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请在此输入您的标题</a:t>
              </a:r>
            </a:p>
          </p:txBody>
        </p:sp>
        <p:sp>
          <p:nvSpPr>
            <p:cNvPr id="36881" name="文本框 66"/>
            <p:cNvSpPr txBox="1">
              <a:spLocks noChangeArrowheads="1"/>
            </p:cNvSpPr>
            <p:nvPr/>
          </p:nvSpPr>
          <p:spPr bwMode="auto">
            <a:xfrm>
              <a:off x="3656524" y="3923685"/>
              <a:ext cx="2058476" cy="4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900"/>
                </a:lnSpc>
              </a:pPr>
              <a:r>
                <a:rPr lang="en-US" altLang="zh-CN" sz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199188" y="3608388"/>
            <a:ext cx="2058987" cy="749656"/>
            <a:chOff x="6199699" y="3608487"/>
            <a:chExt cx="2058476" cy="749376"/>
          </a:xfrm>
        </p:grpSpPr>
        <p:sp>
          <p:nvSpPr>
            <p:cNvPr id="14" name="矩形 13"/>
            <p:cNvSpPr/>
            <p:nvPr/>
          </p:nvSpPr>
          <p:spPr>
            <a:xfrm>
              <a:off x="6623298" y="3608487"/>
              <a:ext cx="1211279" cy="2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请在此输入您的标题</a:t>
              </a:r>
            </a:p>
          </p:txBody>
        </p:sp>
        <p:sp>
          <p:nvSpPr>
            <p:cNvPr id="36879" name="文本框 66"/>
            <p:cNvSpPr txBox="1">
              <a:spLocks noChangeArrowheads="1"/>
            </p:cNvSpPr>
            <p:nvPr/>
          </p:nvSpPr>
          <p:spPr bwMode="auto">
            <a:xfrm>
              <a:off x="6199699" y="3923685"/>
              <a:ext cx="2058476" cy="434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900"/>
                </a:lnSpc>
              </a:pPr>
              <a:r>
                <a:rPr lang="en-US" altLang="zh-CN" sz="6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4352925" y="2693803"/>
            <a:ext cx="436563" cy="438150"/>
          </a:xfrm>
          <a:prstGeom prst="ellipse">
            <a:avLst/>
          </a:prstGeom>
          <a:solidFill>
            <a:srgbClr val="382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4295775" y="2636653"/>
            <a:ext cx="550863" cy="552450"/>
          </a:xfrm>
          <a:prstGeom prst="ellipse">
            <a:avLst/>
          </a:prstGeom>
          <a:noFill/>
          <a:ln w="11176">
            <a:solidFill>
              <a:srgbClr val="38274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4572000" y="1536516"/>
            <a:ext cx="0" cy="1100137"/>
          </a:xfrm>
          <a:prstGeom prst="line">
            <a:avLst/>
          </a:prstGeom>
          <a:noFill/>
          <a:ln w="11176">
            <a:solidFill>
              <a:srgbClr val="38274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4572000" y="3189103"/>
            <a:ext cx="0" cy="1100138"/>
          </a:xfrm>
          <a:prstGeom prst="line">
            <a:avLst/>
          </a:prstGeom>
          <a:noFill/>
          <a:ln w="11176">
            <a:solidFill>
              <a:srgbClr val="38274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407025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6121400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6834188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7546975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8259763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407025" y="3822516"/>
            <a:ext cx="2538413" cy="323850"/>
          </a:xfrm>
          <a:prstGeom prst="rect">
            <a:avLst/>
          </a:prstGeom>
          <a:solidFill>
            <a:srgbClr val="DE4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5407025" y="3382778"/>
            <a:ext cx="1792288" cy="322263"/>
          </a:xfrm>
          <a:prstGeom prst="rect">
            <a:avLst/>
          </a:prstGeom>
          <a:solidFill>
            <a:srgbClr val="F25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407025" y="2941453"/>
            <a:ext cx="2852738" cy="322263"/>
          </a:xfrm>
          <a:prstGeom prst="rect">
            <a:avLst/>
          </a:prstGeom>
          <a:solidFill>
            <a:srgbClr val="352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07025" y="2500128"/>
            <a:ext cx="1427163" cy="323850"/>
          </a:xfrm>
          <a:prstGeom prst="rect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380356" y="4201928"/>
            <a:ext cx="56515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064885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777673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7492048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8204835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877888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1592263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305050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017838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730625" y="2500128"/>
            <a:ext cx="0" cy="1646238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1592263" y="3822516"/>
            <a:ext cx="2138362" cy="323850"/>
          </a:xfrm>
          <a:prstGeom prst="rect">
            <a:avLst/>
          </a:prstGeom>
          <a:solidFill>
            <a:srgbClr val="DE46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305050" y="3382778"/>
            <a:ext cx="1425575" cy="322263"/>
          </a:xfrm>
          <a:prstGeom prst="rect">
            <a:avLst/>
          </a:prstGeom>
          <a:solidFill>
            <a:srgbClr val="F25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1108075" y="2941453"/>
            <a:ext cx="2622550" cy="322263"/>
          </a:xfrm>
          <a:prstGeom prst="rect">
            <a:avLst/>
          </a:prstGeom>
          <a:solidFill>
            <a:srgbClr val="352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05050" y="2500128"/>
            <a:ext cx="1425575" cy="323850"/>
          </a:xfrm>
          <a:prstGeom prst="rect">
            <a:avLst/>
          </a:pr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822960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60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535748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45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2248535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30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2961323" y="4201928"/>
            <a:ext cx="11303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15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3702368" y="4201928"/>
            <a:ext cx="56515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2"/>
                </a:solidFill>
                <a:ea typeface="微软雅黑" panose="020B0503020204020204" charset="-122"/>
              </a:rPr>
              <a:t>0</a:t>
            </a:r>
            <a:endParaRPr lang="zh-CN" altLang="zh-CN" sz="800">
              <a:solidFill>
                <a:schemeClr val="bg2"/>
              </a:solidFill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4458018" y="2823978"/>
            <a:ext cx="237490" cy="2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1400" b="1">
                <a:solidFill>
                  <a:schemeClr val="bg1"/>
                </a:solidFill>
                <a:ea typeface="微软雅黑" panose="020B0503020204020204" charset="-122"/>
              </a:rPr>
              <a:t>VS</a:t>
            </a:r>
            <a:endParaRPr lang="zh-CN" altLang="zh-CN" sz="1400" b="1">
              <a:solidFill>
                <a:schemeClr val="bg1"/>
              </a:solidFill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5435600" y="1533341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844550" y="1533341"/>
            <a:ext cx="2881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639888" y="387649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343150" y="343834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157288" y="299384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2335213" y="255569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899785" y="254299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7317423" y="300019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6268085" y="344469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7015798" y="3882841"/>
            <a:ext cx="888365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chemeClr val="bg1"/>
                </a:solidFill>
              </a:rPr>
              <a:t>$32,154,225,23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83" grpId="0" animBg="1"/>
      <p:bldP spid="28684" grpId="0" animBg="1"/>
      <p:bldP spid="28685" grpId="0" bldLvl="0" animBg="1"/>
      <p:bldP spid="28686" grpId="0" animBg="1"/>
      <p:bldP spid="28697" grpId="0" animBg="1"/>
      <p:bldP spid="28698" grpId="0" animBg="1"/>
      <p:bldP spid="28699" grpId="0" bldLvl="0" animBg="1"/>
      <p:bldP spid="28700" grpId="0" animBg="1"/>
      <p:bldP spid="28706" grpId="0"/>
      <p:bldP spid="28707" grpId="0"/>
      <p:bldP spid="28708" grpId="0"/>
      <p:bldP spid="2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202113" y="1657166"/>
            <a:ext cx="4249737" cy="444500"/>
          </a:xfrm>
          <a:prstGeom prst="rect">
            <a:avLst/>
          </a:prstGeom>
          <a:solidFill>
            <a:srgbClr val="EC94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8231188" y="1657166"/>
            <a:ext cx="444500" cy="444500"/>
          </a:xfrm>
          <a:prstGeom prst="ellipse">
            <a:avLst/>
          </a:prstGeom>
          <a:solidFill>
            <a:srgbClr val="F0984E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19538" y="2101666"/>
            <a:ext cx="4248150" cy="447675"/>
          </a:xfrm>
          <a:prstGeom prst="rect">
            <a:avLst/>
          </a:prstGeom>
          <a:solidFill>
            <a:srgbClr val="FB7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945438" y="2101666"/>
            <a:ext cx="444500" cy="447675"/>
          </a:xfrm>
          <a:prstGeom prst="ellipse">
            <a:avLst/>
          </a:prstGeom>
          <a:solidFill>
            <a:srgbClr val="FB7640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584575" y="2549341"/>
            <a:ext cx="4251325" cy="444500"/>
          </a:xfrm>
          <a:prstGeom prst="rect">
            <a:avLst/>
          </a:prstGeom>
          <a:solidFill>
            <a:srgbClr val="DE5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7612063" y="2549341"/>
            <a:ext cx="444500" cy="444500"/>
          </a:xfrm>
          <a:prstGeom prst="ellipse">
            <a:avLst/>
          </a:prstGeom>
          <a:solidFill>
            <a:srgbClr val="DE5E2D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40125" y="2993841"/>
            <a:ext cx="3921125" cy="444500"/>
          </a:xfrm>
          <a:prstGeom prst="rect">
            <a:avLst/>
          </a:prstGeom>
          <a:solidFill>
            <a:srgbClr val="E144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7237413" y="2993841"/>
            <a:ext cx="444500" cy="444500"/>
          </a:xfrm>
          <a:prstGeom prst="ellipse">
            <a:avLst/>
          </a:prstGeom>
          <a:solidFill>
            <a:srgbClr val="E1444A"/>
          </a:solidFill>
          <a:ln w="12700">
            <a:solidFill>
              <a:srgbClr val="FFFFFF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059113" y="1777816"/>
            <a:ext cx="1873250" cy="1874837"/>
          </a:xfrm>
          <a:prstGeom prst="ellipse">
            <a:avLst/>
          </a:prstGeom>
          <a:solidFill>
            <a:srgbClr val="352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1755" name="Freeform 11"/>
          <p:cNvSpPr>
            <a:spLocks noEditPoints="1"/>
          </p:cNvSpPr>
          <p:nvPr/>
        </p:nvSpPr>
        <p:spPr bwMode="auto">
          <a:xfrm>
            <a:off x="2919413" y="1636528"/>
            <a:ext cx="2144712" cy="2147888"/>
          </a:xfrm>
          <a:custGeom>
            <a:avLst/>
            <a:gdLst>
              <a:gd name="T0" fmla="*/ 2147483646 w 961"/>
              <a:gd name="T1" fmla="*/ 0 h 961"/>
              <a:gd name="T2" fmla="*/ 0 w 961"/>
              <a:gd name="T3" fmla="*/ 2147483646 h 961"/>
              <a:gd name="T4" fmla="*/ 2147483646 w 961"/>
              <a:gd name="T5" fmla="*/ 2147483646 h 961"/>
              <a:gd name="T6" fmla="*/ 2147483646 w 961"/>
              <a:gd name="T7" fmla="*/ 2147483646 h 961"/>
              <a:gd name="T8" fmla="*/ 2147483646 w 961"/>
              <a:gd name="T9" fmla="*/ 0 h 961"/>
              <a:gd name="T10" fmla="*/ 2147483646 w 961"/>
              <a:gd name="T11" fmla="*/ 2147483646 h 961"/>
              <a:gd name="T12" fmla="*/ 318765353 w 961"/>
              <a:gd name="T13" fmla="*/ 2147483646 h 961"/>
              <a:gd name="T14" fmla="*/ 2147483646 w 961"/>
              <a:gd name="T15" fmla="*/ 319711229 h 961"/>
              <a:gd name="T16" fmla="*/ 2147483646 w 961"/>
              <a:gd name="T17" fmla="*/ 2147483646 h 961"/>
              <a:gd name="T18" fmla="*/ 2147483646 w 961"/>
              <a:gd name="T19" fmla="*/ 2147483646 h 9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/>
          <p:nvPr/>
        </p:nvSpPr>
        <p:spPr bwMode="auto">
          <a:xfrm>
            <a:off x="4660900" y="3357378"/>
            <a:ext cx="631825" cy="633413"/>
          </a:xfrm>
          <a:custGeom>
            <a:avLst/>
            <a:gdLst>
              <a:gd name="T0" fmla="*/ 778729075 w 398"/>
              <a:gd name="T1" fmla="*/ 1005543931 h 399"/>
              <a:gd name="T2" fmla="*/ 0 w 398"/>
              <a:gd name="T3" fmla="*/ 224294877 h 399"/>
              <a:gd name="T4" fmla="*/ 221773750 w 398"/>
              <a:gd name="T5" fmla="*/ 0 h 399"/>
              <a:gd name="T6" fmla="*/ 1003022188 w 398"/>
              <a:gd name="T7" fmla="*/ 781249054 h 399"/>
              <a:gd name="T8" fmla="*/ 778729075 w 398"/>
              <a:gd name="T9" fmla="*/ 1005543931 h 3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/>
          <p:nvPr/>
        </p:nvSpPr>
        <p:spPr bwMode="auto">
          <a:xfrm>
            <a:off x="5086350" y="3787591"/>
            <a:ext cx="960438" cy="960437"/>
          </a:xfrm>
          <a:custGeom>
            <a:avLst/>
            <a:gdLst>
              <a:gd name="T0" fmla="*/ 1696213917 w 430"/>
              <a:gd name="T1" fmla="*/ 2070373837 h 430"/>
              <a:gd name="T2" fmla="*/ 1506636857 w 430"/>
              <a:gd name="T3" fmla="*/ 2100308201 h 430"/>
              <a:gd name="T4" fmla="*/ 44899360 w 430"/>
              <a:gd name="T5" fmla="*/ 638574459 h 430"/>
              <a:gd name="T6" fmla="*/ 69843945 w 430"/>
              <a:gd name="T7" fmla="*/ 448997597 h 430"/>
              <a:gd name="T8" fmla="*/ 453985641 w 430"/>
              <a:gd name="T9" fmla="*/ 69843872 h 430"/>
              <a:gd name="T10" fmla="*/ 638575124 w 430"/>
              <a:gd name="T11" fmla="*/ 39911741 h 430"/>
              <a:gd name="T12" fmla="*/ 2100312621 w 430"/>
              <a:gd name="T13" fmla="*/ 1501645483 h 430"/>
              <a:gd name="T14" fmla="*/ 2075368036 w 430"/>
              <a:gd name="T15" fmla="*/ 1691222345 h 430"/>
              <a:gd name="T16" fmla="*/ 1696213917 w 430"/>
              <a:gd name="T17" fmla="*/ 2070373837 h 4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rgbClr val="F098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Freeform 14"/>
          <p:cNvSpPr/>
          <p:nvPr/>
        </p:nvSpPr>
        <p:spPr bwMode="auto">
          <a:xfrm>
            <a:off x="5157788" y="3859028"/>
            <a:ext cx="304800" cy="301625"/>
          </a:xfrm>
          <a:custGeom>
            <a:avLst/>
            <a:gdLst>
              <a:gd name="T0" fmla="*/ 57964388 w 192"/>
              <a:gd name="T1" fmla="*/ 478829688 h 190"/>
              <a:gd name="T2" fmla="*/ 0 w 192"/>
              <a:gd name="T3" fmla="*/ 420866888 h 190"/>
              <a:gd name="T4" fmla="*/ 423386250 w 192"/>
              <a:gd name="T5" fmla="*/ 0 h 190"/>
              <a:gd name="T6" fmla="*/ 483870000 w 192"/>
              <a:gd name="T7" fmla="*/ 55443438 h 190"/>
              <a:gd name="T8" fmla="*/ 57964388 w 192"/>
              <a:gd name="T9" fmla="*/ 478829688 h 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rgbClr val="EA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Freeform 15"/>
          <p:cNvSpPr/>
          <p:nvPr/>
        </p:nvSpPr>
        <p:spPr bwMode="auto">
          <a:xfrm>
            <a:off x="5673725" y="4373378"/>
            <a:ext cx="301625" cy="303213"/>
          </a:xfrm>
          <a:custGeom>
            <a:avLst/>
            <a:gdLst>
              <a:gd name="T0" fmla="*/ 57964388 w 190"/>
              <a:gd name="T1" fmla="*/ 481351431 h 191"/>
              <a:gd name="T2" fmla="*/ 0 w 190"/>
              <a:gd name="T3" fmla="*/ 420867582 h 191"/>
              <a:gd name="T4" fmla="*/ 423386250 w 190"/>
              <a:gd name="T5" fmla="*/ 0 h 191"/>
              <a:gd name="T6" fmla="*/ 478829688 w 190"/>
              <a:gd name="T7" fmla="*/ 55443529 h 191"/>
              <a:gd name="T8" fmla="*/ 57964388 w 190"/>
              <a:gd name="T9" fmla="*/ 481351431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rgbClr val="EA5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900430" y="1580515"/>
            <a:ext cx="1887220" cy="24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1000" b="1">
              <a:solidFill>
                <a:srgbClr val="35254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sz="8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  <a:r>
              <a:rPr lang="en-US" altLang="zh-CN" sz="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.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3265488" y="2136591"/>
            <a:ext cx="14509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5226050" y="1728603"/>
            <a:ext cx="2946400" cy="21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226050" y="2185803"/>
            <a:ext cx="2659063" cy="21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5226050" y="2628716"/>
            <a:ext cx="2298700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226050" y="3071628"/>
            <a:ext cx="2009775" cy="3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237538" y="1700028"/>
            <a:ext cx="436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953375" y="2148656"/>
            <a:ext cx="436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7617460" y="2591886"/>
            <a:ext cx="436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235508" y="3034481"/>
            <a:ext cx="4368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8" grpId="1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bldLvl="0" animBg="1"/>
      <p:bldP spid="31755" grpId="0" bldLvl="0" animBg="1"/>
      <p:bldP spid="31756" grpId="0" animBg="1"/>
      <p:bldP spid="31757" grpId="0" animBg="1"/>
      <p:bldP spid="31758" grpId="0" animBg="1"/>
      <p:bldP spid="31759" grpId="0" animBg="1"/>
      <p:bldP spid="31760" grpId="0"/>
      <p:bldP spid="31761" grpId="0"/>
      <p:bldP spid="31762" grpId="0"/>
      <p:bldP spid="31763" grpId="0"/>
      <p:bldP spid="31764" grpId="0"/>
      <p:bldP spid="31765" grpId="0"/>
      <p:bldP spid="31766" grpId="0" animBg="1"/>
      <p:bldP spid="31767" grpId="0" animBg="1"/>
      <p:bldP spid="31768" grpId="0" animBg="1"/>
      <p:bldP spid="31769" grpId="0" animBg="1"/>
      <p:bldP spid="3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962025" y="1344428"/>
            <a:ext cx="1206500" cy="1206500"/>
          </a:xfrm>
          <a:prstGeom prst="rect">
            <a:avLst/>
          </a:prstGeom>
          <a:solidFill>
            <a:srgbClr val="EA9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97113" y="1344428"/>
            <a:ext cx="1863725" cy="18669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4279900" y="1344428"/>
            <a:ext cx="1868488" cy="1206500"/>
          </a:xfrm>
          <a:prstGeom prst="rect">
            <a:avLst/>
          </a:prstGeom>
          <a:solidFill>
            <a:srgbClr val="352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6272213" y="1344428"/>
            <a:ext cx="1225550" cy="1206500"/>
          </a:xfrm>
          <a:prstGeom prst="rect">
            <a:avLst/>
          </a:prstGeom>
          <a:solidFill>
            <a:srgbClr val="E34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800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6950075" y="2668403"/>
            <a:ext cx="1230313" cy="1206500"/>
          </a:xfrm>
          <a:prstGeom prst="rect">
            <a:avLst/>
          </a:prstGeom>
          <a:solidFill>
            <a:srgbClr val="E65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2297113" y="3338328"/>
            <a:ext cx="1863725" cy="1223963"/>
          </a:xfrm>
          <a:prstGeom prst="rect">
            <a:avLst/>
          </a:prstGeom>
          <a:solidFill>
            <a:srgbClr val="FA75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279900" y="2668403"/>
            <a:ext cx="2559050" cy="189388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2781" name="Rectangle 9"/>
          <p:cNvSpPr>
            <a:spLocks noChangeArrowheads="1"/>
          </p:cNvSpPr>
          <p:nvPr/>
        </p:nvSpPr>
        <p:spPr bwMode="auto">
          <a:xfrm>
            <a:off x="962025" y="2668403"/>
            <a:ext cx="1206500" cy="1206500"/>
          </a:xfrm>
          <a:prstGeom prst="rect">
            <a:avLst/>
          </a:prstGeom>
          <a:solidFill>
            <a:srgbClr val="3521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2782" name="Group 10"/>
          <p:cNvGrpSpPr/>
          <p:nvPr/>
        </p:nvGrpSpPr>
        <p:grpSpPr bwMode="auto">
          <a:xfrm>
            <a:off x="7385050" y="3043053"/>
            <a:ext cx="357188" cy="460375"/>
            <a:chOff x="0" y="0"/>
            <a:chExt cx="225" cy="290"/>
          </a:xfrm>
        </p:grpSpPr>
        <p:sp>
          <p:nvSpPr>
            <p:cNvPr id="32799" name="Freeform 11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118 w 95"/>
                <a:gd name="T1" fmla="*/ 622 h 123"/>
                <a:gd name="T2" fmla="*/ 62 w 95"/>
                <a:gd name="T3" fmla="*/ 622 h 123"/>
                <a:gd name="T4" fmla="*/ 62 w 95"/>
                <a:gd name="T5" fmla="*/ 57 h 123"/>
                <a:gd name="T6" fmla="*/ 504 w 95"/>
                <a:gd name="T7" fmla="*/ 57 h 123"/>
                <a:gd name="T8" fmla="*/ 533 w 95"/>
                <a:gd name="T9" fmla="*/ 28 h 123"/>
                <a:gd name="T10" fmla="*/ 504 w 95"/>
                <a:gd name="T11" fmla="*/ 0 h 123"/>
                <a:gd name="T12" fmla="*/ 28 w 95"/>
                <a:gd name="T13" fmla="*/ 0 h 123"/>
                <a:gd name="T14" fmla="*/ 0 w 95"/>
                <a:gd name="T15" fmla="*/ 28 h 123"/>
                <a:gd name="T16" fmla="*/ 0 w 95"/>
                <a:gd name="T17" fmla="*/ 655 h 123"/>
                <a:gd name="T18" fmla="*/ 28 w 95"/>
                <a:gd name="T19" fmla="*/ 684 h 123"/>
                <a:gd name="T20" fmla="*/ 118 w 95"/>
                <a:gd name="T21" fmla="*/ 684 h 123"/>
                <a:gd name="T22" fmla="*/ 147 w 95"/>
                <a:gd name="T23" fmla="*/ 655 h 123"/>
                <a:gd name="T24" fmla="*/ 118 w 95"/>
                <a:gd name="T25" fmla="*/ 622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0" name="Freeform 12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168 w 35"/>
                <a:gd name="T1" fmla="*/ 0 h 51"/>
                <a:gd name="T2" fmla="*/ 140 w 35"/>
                <a:gd name="T3" fmla="*/ 28 h 51"/>
                <a:gd name="T4" fmla="*/ 140 w 35"/>
                <a:gd name="T5" fmla="*/ 221 h 51"/>
                <a:gd name="T6" fmla="*/ 28 w 35"/>
                <a:gd name="T7" fmla="*/ 221 h 51"/>
                <a:gd name="T8" fmla="*/ 0 w 35"/>
                <a:gd name="T9" fmla="*/ 254 h 51"/>
                <a:gd name="T10" fmla="*/ 28 w 35"/>
                <a:gd name="T11" fmla="*/ 282 h 51"/>
                <a:gd name="T12" fmla="*/ 168 w 35"/>
                <a:gd name="T13" fmla="*/ 282 h 51"/>
                <a:gd name="T14" fmla="*/ 192 w 35"/>
                <a:gd name="T15" fmla="*/ 271 h 51"/>
                <a:gd name="T16" fmla="*/ 197 w 35"/>
                <a:gd name="T17" fmla="*/ 254 h 51"/>
                <a:gd name="T18" fmla="*/ 197 w 35"/>
                <a:gd name="T19" fmla="*/ 28 h 51"/>
                <a:gd name="T20" fmla="*/ 168 w 35"/>
                <a:gd name="T21" fmla="*/ 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1" name="Freeform 13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287 w 60"/>
                <a:gd name="T1" fmla="*/ 12 h 87"/>
                <a:gd name="T2" fmla="*/ 254 w 60"/>
                <a:gd name="T3" fmla="*/ 0 h 87"/>
                <a:gd name="T4" fmla="*/ 193 w 60"/>
                <a:gd name="T5" fmla="*/ 38 h 87"/>
                <a:gd name="T6" fmla="*/ 5 w 60"/>
                <a:gd name="T7" fmla="*/ 368 h 87"/>
                <a:gd name="T8" fmla="*/ 0 w 60"/>
                <a:gd name="T9" fmla="*/ 384 h 87"/>
                <a:gd name="T10" fmla="*/ 0 w 60"/>
                <a:gd name="T11" fmla="*/ 455 h 87"/>
                <a:gd name="T12" fmla="*/ 16 w 60"/>
                <a:gd name="T13" fmla="*/ 483 h 87"/>
                <a:gd name="T14" fmla="*/ 33 w 60"/>
                <a:gd name="T15" fmla="*/ 483 h 87"/>
                <a:gd name="T16" fmla="*/ 45 w 60"/>
                <a:gd name="T17" fmla="*/ 483 h 87"/>
                <a:gd name="T18" fmla="*/ 110 w 60"/>
                <a:gd name="T19" fmla="*/ 445 h 87"/>
                <a:gd name="T20" fmla="*/ 122 w 60"/>
                <a:gd name="T21" fmla="*/ 434 h 87"/>
                <a:gd name="T22" fmla="*/ 310 w 60"/>
                <a:gd name="T23" fmla="*/ 106 h 87"/>
                <a:gd name="T24" fmla="*/ 287 w 60"/>
                <a:gd name="T25" fmla="*/ 12 h 87"/>
                <a:gd name="T26" fmla="*/ 259 w 60"/>
                <a:gd name="T27" fmla="*/ 78 h 87"/>
                <a:gd name="T28" fmla="*/ 78 w 60"/>
                <a:gd name="T29" fmla="*/ 401 h 87"/>
                <a:gd name="T30" fmla="*/ 61 w 60"/>
                <a:gd name="T31" fmla="*/ 405 h 87"/>
                <a:gd name="T32" fmla="*/ 61 w 60"/>
                <a:gd name="T33" fmla="*/ 389 h 87"/>
                <a:gd name="T34" fmla="*/ 242 w 60"/>
                <a:gd name="T35" fmla="*/ 66 h 87"/>
                <a:gd name="T36" fmla="*/ 259 w 60"/>
                <a:gd name="T37" fmla="*/ 61 h 87"/>
                <a:gd name="T38" fmla="*/ 259 w 60"/>
                <a:gd name="T39" fmla="*/ 78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2" name="Freeform 14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208 w 38"/>
                <a:gd name="T1" fmla="*/ 28 h 10"/>
                <a:gd name="T2" fmla="*/ 176 w 38"/>
                <a:gd name="T3" fmla="*/ 0 h 10"/>
                <a:gd name="T4" fmla="*/ 33 w 38"/>
                <a:gd name="T5" fmla="*/ 0 h 10"/>
                <a:gd name="T6" fmla="*/ 0 w 38"/>
                <a:gd name="T7" fmla="*/ 28 h 10"/>
                <a:gd name="T8" fmla="*/ 33 w 38"/>
                <a:gd name="T9" fmla="*/ 53 h 10"/>
                <a:gd name="T10" fmla="*/ 176 w 38"/>
                <a:gd name="T11" fmla="*/ 53 h 10"/>
                <a:gd name="T12" fmla="*/ 208 w 38"/>
                <a:gd name="T13" fmla="*/ 28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3" name="Freeform 15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33 w 24"/>
                <a:gd name="T1" fmla="*/ 0 h 10"/>
                <a:gd name="T2" fmla="*/ 0 w 24"/>
                <a:gd name="T3" fmla="*/ 29 h 10"/>
                <a:gd name="T4" fmla="*/ 33 w 24"/>
                <a:gd name="T5" fmla="*/ 58 h 10"/>
                <a:gd name="T6" fmla="*/ 103 w 24"/>
                <a:gd name="T7" fmla="*/ 58 h 10"/>
                <a:gd name="T8" fmla="*/ 131 w 24"/>
                <a:gd name="T9" fmla="*/ 29 h 10"/>
                <a:gd name="T10" fmla="*/ 103 w 24"/>
                <a:gd name="T11" fmla="*/ 0 h 10"/>
                <a:gd name="T12" fmla="*/ 33 w 2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3" name="Group 16"/>
          <p:cNvGrpSpPr/>
          <p:nvPr/>
        </p:nvGrpSpPr>
        <p:grpSpPr bwMode="auto">
          <a:xfrm>
            <a:off x="6661150" y="1688916"/>
            <a:ext cx="442913" cy="442912"/>
            <a:chOff x="0" y="0"/>
            <a:chExt cx="279" cy="279"/>
          </a:xfrm>
        </p:grpSpPr>
        <p:sp>
          <p:nvSpPr>
            <p:cNvPr id="32797" name="Freeform 17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638 w 118"/>
                <a:gd name="T1" fmla="*/ 258 h 118"/>
                <a:gd name="T2" fmla="*/ 577 w 118"/>
                <a:gd name="T3" fmla="*/ 213 h 118"/>
                <a:gd name="T4" fmla="*/ 598 w 118"/>
                <a:gd name="T5" fmla="*/ 135 h 118"/>
                <a:gd name="T6" fmla="*/ 497 w 118"/>
                <a:gd name="T7" fmla="*/ 61 h 118"/>
                <a:gd name="T8" fmla="*/ 426 w 118"/>
                <a:gd name="T9" fmla="*/ 73 h 118"/>
                <a:gd name="T10" fmla="*/ 381 w 118"/>
                <a:gd name="T11" fmla="*/ 5 h 118"/>
                <a:gd name="T12" fmla="*/ 258 w 118"/>
                <a:gd name="T13" fmla="*/ 21 h 118"/>
                <a:gd name="T14" fmla="*/ 218 w 118"/>
                <a:gd name="T15" fmla="*/ 83 h 118"/>
                <a:gd name="T16" fmla="*/ 135 w 118"/>
                <a:gd name="T17" fmla="*/ 61 h 118"/>
                <a:gd name="T18" fmla="*/ 61 w 118"/>
                <a:gd name="T19" fmla="*/ 163 h 118"/>
                <a:gd name="T20" fmla="*/ 78 w 118"/>
                <a:gd name="T21" fmla="*/ 241 h 118"/>
                <a:gd name="T22" fmla="*/ 5 w 118"/>
                <a:gd name="T23" fmla="*/ 279 h 118"/>
                <a:gd name="T24" fmla="*/ 5 w 118"/>
                <a:gd name="T25" fmla="*/ 381 h 118"/>
                <a:gd name="T26" fmla="*/ 78 w 118"/>
                <a:gd name="T27" fmla="*/ 419 h 118"/>
                <a:gd name="T28" fmla="*/ 61 w 118"/>
                <a:gd name="T29" fmla="*/ 497 h 118"/>
                <a:gd name="T30" fmla="*/ 135 w 118"/>
                <a:gd name="T31" fmla="*/ 593 h 118"/>
                <a:gd name="T32" fmla="*/ 218 w 118"/>
                <a:gd name="T33" fmla="*/ 577 h 118"/>
                <a:gd name="T34" fmla="*/ 258 w 118"/>
                <a:gd name="T35" fmla="*/ 638 h 118"/>
                <a:gd name="T36" fmla="*/ 331 w 118"/>
                <a:gd name="T37" fmla="*/ 660 h 118"/>
                <a:gd name="T38" fmla="*/ 402 w 118"/>
                <a:gd name="T39" fmla="*/ 638 h 118"/>
                <a:gd name="T40" fmla="*/ 447 w 118"/>
                <a:gd name="T41" fmla="*/ 577 h 118"/>
                <a:gd name="T42" fmla="*/ 525 w 118"/>
                <a:gd name="T43" fmla="*/ 593 h 118"/>
                <a:gd name="T44" fmla="*/ 598 w 118"/>
                <a:gd name="T45" fmla="*/ 497 h 118"/>
                <a:gd name="T46" fmla="*/ 586 w 118"/>
                <a:gd name="T47" fmla="*/ 419 h 118"/>
                <a:gd name="T48" fmla="*/ 660 w 118"/>
                <a:gd name="T49" fmla="*/ 381 h 118"/>
                <a:gd name="T50" fmla="*/ 660 w 118"/>
                <a:gd name="T51" fmla="*/ 279 h 118"/>
                <a:gd name="T52" fmla="*/ 553 w 118"/>
                <a:gd name="T53" fmla="*/ 369 h 118"/>
                <a:gd name="T54" fmla="*/ 520 w 118"/>
                <a:gd name="T55" fmla="*/ 430 h 118"/>
                <a:gd name="T56" fmla="*/ 541 w 118"/>
                <a:gd name="T57" fmla="*/ 504 h 118"/>
                <a:gd name="T58" fmla="*/ 459 w 118"/>
                <a:gd name="T59" fmla="*/ 515 h 118"/>
                <a:gd name="T60" fmla="*/ 392 w 118"/>
                <a:gd name="T61" fmla="*/ 537 h 118"/>
                <a:gd name="T62" fmla="*/ 357 w 118"/>
                <a:gd name="T63" fmla="*/ 598 h 118"/>
                <a:gd name="T64" fmla="*/ 291 w 118"/>
                <a:gd name="T65" fmla="*/ 553 h 118"/>
                <a:gd name="T66" fmla="*/ 229 w 118"/>
                <a:gd name="T67" fmla="*/ 520 h 118"/>
                <a:gd name="T68" fmla="*/ 156 w 118"/>
                <a:gd name="T69" fmla="*/ 537 h 118"/>
                <a:gd name="T70" fmla="*/ 144 w 118"/>
                <a:gd name="T71" fmla="*/ 459 h 118"/>
                <a:gd name="T72" fmla="*/ 128 w 118"/>
                <a:gd name="T73" fmla="*/ 392 h 118"/>
                <a:gd name="T74" fmla="*/ 61 w 118"/>
                <a:gd name="T75" fmla="*/ 352 h 118"/>
                <a:gd name="T76" fmla="*/ 61 w 118"/>
                <a:gd name="T77" fmla="*/ 303 h 118"/>
                <a:gd name="T78" fmla="*/ 128 w 118"/>
                <a:gd name="T79" fmla="*/ 267 h 118"/>
                <a:gd name="T80" fmla="*/ 144 w 118"/>
                <a:gd name="T81" fmla="*/ 201 h 118"/>
                <a:gd name="T82" fmla="*/ 156 w 118"/>
                <a:gd name="T83" fmla="*/ 118 h 118"/>
                <a:gd name="T84" fmla="*/ 229 w 118"/>
                <a:gd name="T85" fmla="*/ 140 h 118"/>
                <a:gd name="T86" fmla="*/ 291 w 118"/>
                <a:gd name="T87" fmla="*/ 106 h 118"/>
                <a:gd name="T88" fmla="*/ 357 w 118"/>
                <a:gd name="T89" fmla="*/ 57 h 118"/>
                <a:gd name="T90" fmla="*/ 392 w 118"/>
                <a:gd name="T91" fmla="*/ 123 h 118"/>
                <a:gd name="T92" fmla="*/ 459 w 118"/>
                <a:gd name="T93" fmla="*/ 140 h 118"/>
                <a:gd name="T94" fmla="*/ 541 w 118"/>
                <a:gd name="T95" fmla="*/ 156 h 118"/>
                <a:gd name="T96" fmla="*/ 520 w 118"/>
                <a:gd name="T97" fmla="*/ 229 h 118"/>
                <a:gd name="T98" fmla="*/ 553 w 118"/>
                <a:gd name="T99" fmla="*/ 286 h 118"/>
                <a:gd name="T100" fmla="*/ 603 w 118"/>
                <a:gd name="T101" fmla="*/ 331 h 1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8" name="Freeform 18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128 w 47"/>
                <a:gd name="T1" fmla="*/ 0 h 47"/>
                <a:gd name="T2" fmla="*/ 0 w 47"/>
                <a:gd name="T3" fmla="*/ 135 h 47"/>
                <a:gd name="T4" fmla="*/ 128 w 47"/>
                <a:gd name="T5" fmla="*/ 262 h 47"/>
                <a:gd name="T6" fmla="*/ 262 w 47"/>
                <a:gd name="T7" fmla="*/ 135 h 47"/>
                <a:gd name="T8" fmla="*/ 128 w 47"/>
                <a:gd name="T9" fmla="*/ 0 h 47"/>
                <a:gd name="T10" fmla="*/ 128 w 47"/>
                <a:gd name="T11" fmla="*/ 205 h 47"/>
                <a:gd name="T12" fmla="*/ 57 w 47"/>
                <a:gd name="T13" fmla="*/ 135 h 47"/>
                <a:gd name="T14" fmla="*/ 128 w 47"/>
                <a:gd name="T15" fmla="*/ 57 h 47"/>
                <a:gd name="T16" fmla="*/ 205 w 47"/>
                <a:gd name="T17" fmla="*/ 135 h 47"/>
                <a:gd name="T18" fmla="*/ 128 w 47"/>
                <a:gd name="T19" fmla="*/ 205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4" name="Group 19"/>
          <p:cNvGrpSpPr/>
          <p:nvPr/>
        </p:nvGrpSpPr>
        <p:grpSpPr bwMode="auto">
          <a:xfrm>
            <a:off x="1344613" y="3046228"/>
            <a:ext cx="446087" cy="450850"/>
            <a:chOff x="0" y="0"/>
            <a:chExt cx="281" cy="284"/>
          </a:xfrm>
        </p:grpSpPr>
        <p:sp>
          <p:nvSpPr>
            <p:cNvPr id="32795" name="Freeform 20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508 w 119"/>
                <a:gd name="T1" fmla="*/ 180 h 87"/>
                <a:gd name="T2" fmla="*/ 479 w 119"/>
                <a:gd name="T3" fmla="*/ 180 h 87"/>
                <a:gd name="T4" fmla="*/ 479 w 119"/>
                <a:gd name="T5" fmla="*/ 168 h 87"/>
                <a:gd name="T6" fmla="*/ 312 w 119"/>
                <a:gd name="T7" fmla="*/ 0 h 87"/>
                <a:gd name="T8" fmla="*/ 151 w 119"/>
                <a:gd name="T9" fmla="*/ 140 h 87"/>
                <a:gd name="T10" fmla="*/ 106 w 119"/>
                <a:gd name="T11" fmla="*/ 147 h 87"/>
                <a:gd name="T12" fmla="*/ 106 w 119"/>
                <a:gd name="T13" fmla="*/ 147 h 87"/>
                <a:gd name="T14" fmla="*/ 40 w 119"/>
                <a:gd name="T15" fmla="*/ 242 h 87"/>
                <a:gd name="T16" fmla="*/ 50 w 119"/>
                <a:gd name="T17" fmla="*/ 291 h 87"/>
                <a:gd name="T18" fmla="*/ 0 w 119"/>
                <a:gd name="T19" fmla="*/ 381 h 87"/>
                <a:gd name="T20" fmla="*/ 106 w 119"/>
                <a:gd name="T21" fmla="*/ 488 h 87"/>
                <a:gd name="T22" fmla="*/ 217 w 119"/>
                <a:gd name="T23" fmla="*/ 488 h 87"/>
                <a:gd name="T24" fmla="*/ 246 w 119"/>
                <a:gd name="T25" fmla="*/ 455 h 87"/>
                <a:gd name="T26" fmla="*/ 217 w 119"/>
                <a:gd name="T27" fmla="*/ 426 h 87"/>
                <a:gd name="T28" fmla="*/ 106 w 119"/>
                <a:gd name="T29" fmla="*/ 426 h 87"/>
                <a:gd name="T30" fmla="*/ 57 w 119"/>
                <a:gd name="T31" fmla="*/ 381 h 87"/>
                <a:gd name="T32" fmla="*/ 102 w 119"/>
                <a:gd name="T33" fmla="*/ 331 h 87"/>
                <a:gd name="T34" fmla="*/ 123 w 119"/>
                <a:gd name="T35" fmla="*/ 308 h 87"/>
                <a:gd name="T36" fmla="*/ 111 w 119"/>
                <a:gd name="T37" fmla="*/ 279 h 87"/>
                <a:gd name="T38" fmla="*/ 94 w 119"/>
                <a:gd name="T39" fmla="*/ 242 h 87"/>
                <a:gd name="T40" fmla="*/ 123 w 119"/>
                <a:gd name="T41" fmla="*/ 197 h 87"/>
                <a:gd name="T42" fmla="*/ 123 w 119"/>
                <a:gd name="T43" fmla="*/ 197 h 87"/>
                <a:gd name="T44" fmla="*/ 168 w 119"/>
                <a:gd name="T45" fmla="*/ 201 h 87"/>
                <a:gd name="T46" fmla="*/ 196 w 119"/>
                <a:gd name="T47" fmla="*/ 201 h 87"/>
                <a:gd name="T48" fmla="*/ 205 w 119"/>
                <a:gd name="T49" fmla="*/ 173 h 87"/>
                <a:gd name="T50" fmla="*/ 205 w 119"/>
                <a:gd name="T51" fmla="*/ 168 h 87"/>
                <a:gd name="T52" fmla="*/ 205 w 119"/>
                <a:gd name="T53" fmla="*/ 168 h 87"/>
                <a:gd name="T54" fmla="*/ 312 w 119"/>
                <a:gd name="T55" fmla="*/ 62 h 87"/>
                <a:gd name="T56" fmla="*/ 418 w 119"/>
                <a:gd name="T57" fmla="*/ 168 h 87"/>
                <a:gd name="T58" fmla="*/ 406 w 119"/>
                <a:gd name="T59" fmla="*/ 225 h 87"/>
                <a:gd name="T60" fmla="*/ 413 w 119"/>
                <a:gd name="T61" fmla="*/ 258 h 87"/>
                <a:gd name="T62" fmla="*/ 446 w 119"/>
                <a:gd name="T63" fmla="*/ 258 h 87"/>
                <a:gd name="T64" fmla="*/ 508 w 119"/>
                <a:gd name="T65" fmla="*/ 234 h 87"/>
                <a:gd name="T66" fmla="*/ 602 w 119"/>
                <a:gd name="T67" fmla="*/ 331 h 87"/>
                <a:gd name="T68" fmla="*/ 508 w 119"/>
                <a:gd name="T69" fmla="*/ 426 h 87"/>
                <a:gd name="T70" fmla="*/ 446 w 119"/>
                <a:gd name="T71" fmla="*/ 426 h 87"/>
                <a:gd name="T72" fmla="*/ 418 w 119"/>
                <a:gd name="T73" fmla="*/ 455 h 87"/>
                <a:gd name="T74" fmla="*/ 446 w 119"/>
                <a:gd name="T75" fmla="*/ 488 h 87"/>
                <a:gd name="T76" fmla="*/ 508 w 119"/>
                <a:gd name="T77" fmla="*/ 488 h 87"/>
                <a:gd name="T78" fmla="*/ 664 w 119"/>
                <a:gd name="T79" fmla="*/ 331 h 87"/>
                <a:gd name="T80" fmla="*/ 508 w 119"/>
                <a:gd name="T81" fmla="*/ 180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6" name="Freeform 21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204 w 46"/>
                <a:gd name="T1" fmla="*/ 251 h 71"/>
                <a:gd name="T2" fmla="*/ 155 w 46"/>
                <a:gd name="T3" fmla="*/ 303 h 71"/>
                <a:gd name="T4" fmla="*/ 155 w 46"/>
                <a:gd name="T5" fmla="*/ 28 h 71"/>
                <a:gd name="T6" fmla="*/ 127 w 46"/>
                <a:gd name="T7" fmla="*/ 0 h 71"/>
                <a:gd name="T8" fmla="*/ 99 w 46"/>
                <a:gd name="T9" fmla="*/ 28 h 71"/>
                <a:gd name="T10" fmla="*/ 99 w 46"/>
                <a:gd name="T11" fmla="*/ 303 h 71"/>
                <a:gd name="T12" fmla="*/ 49 w 46"/>
                <a:gd name="T13" fmla="*/ 251 h 71"/>
                <a:gd name="T14" fmla="*/ 12 w 46"/>
                <a:gd name="T15" fmla="*/ 251 h 71"/>
                <a:gd name="T16" fmla="*/ 12 w 46"/>
                <a:gd name="T17" fmla="*/ 291 h 71"/>
                <a:gd name="T18" fmla="*/ 110 w 46"/>
                <a:gd name="T19" fmla="*/ 393 h 71"/>
                <a:gd name="T20" fmla="*/ 127 w 46"/>
                <a:gd name="T21" fmla="*/ 398 h 71"/>
                <a:gd name="T22" fmla="*/ 148 w 46"/>
                <a:gd name="T23" fmla="*/ 393 h 71"/>
                <a:gd name="T24" fmla="*/ 242 w 46"/>
                <a:gd name="T25" fmla="*/ 291 h 71"/>
                <a:gd name="T26" fmla="*/ 242 w 46"/>
                <a:gd name="T27" fmla="*/ 251 h 71"/>
                <a:gd name="T28" fmla="*/ 204 w 46"/>
                <a:gd name="T29" fmla="*/ 251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85" name="Group 22"/>
          <p:cNvGrpSpPr/>
          <p:nvPr/>
        </p:nvGrpSpPr>
        <p:grpSpPr bwMode="auto">
          <a:xfrm>
            <a:off x="1362075" y="1738128"/>
            <a:ext cx="406400" cy="400050"/>
            <a:chOff x="0" y="0"/>
            <a:chExt cx="256" cy="252"/>
          </a:xfrm>
        </p:grpSpPr>
        <p:sp>
          <p:nvSpPr>
            <p:cNvPr id="32793" name="Freeform 23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94" name="Freeform 24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86" name="Rectangle 25"/>
          <p:cNvSpPr>
            <a:spLocks noChangeArrowheads="1"/>
          </p:cNvSpPr>
          <p:nvPr/>
        </p:nvSpPr>
        <p:spPr bwMode="auto">
          <a:xfrm>
            <a:off x="4587875" y="1508258"/>
            <a:ext cx="1368425" cy="8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7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2787" name="Rectangle 26"/>
          <p:cNvSpPr>
            <a:spLocks noChangeArrowheads="1"/>
          </p:cNvSpPr>
          <p:nvPr/>
        </p:nvSpPr>
        <p:spPr bwMode="auto">
          <a:xfrm>
            <a:off x="2571750" y="3524383"/>
            <a:ext cx="1368425" cy="8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7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3795" grpId="0" animBg="1"/>
      <p:bldP spid="32774" grpId="0" bldLvl="0" animBg="1"/>
      <p:bldP spid="32775" grpId="0" animBg="1"/>
      <p:bldP spid="32776" grpId="0" animBg="1"/>
      <p:bldP spid="32777" grpId="0" animBg="1"/>
      <p:bldP spid="33800" grpId="0" animBg="1"/>
      <p:bldP spid="32781" grpId="0" bldLvl="0" animBg="1"/>
      <p:bldP spid="32786" grpId="0"/>
      <p:bldP spid="32787" grpId="0"/>
      <p:bldP spid="3" grpId="0" bldLvl="0" animBg="1"/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896303" y="2338203"/>
            <a:ext cx="444500" cy="444500"/>
          </a:xfrm>
          <a:prstGeom prst="ellipse">
            <a:avLst/>
          </a:prstGeom>
          <a:solidFill>
            <a:srgbClr val="FB74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896303" y="2979553"/>
            <a:ext cx="444500" cy="444500"/>
          </a:xfrm>
          <a:prstGeom prst="ellipse">
            <a:avLst/>
          </a:prstGeom>
          <a:solidFill>
            <a:srgbClr val="DF5C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896303" y="3670116"/>
            <a:ext cx="444500" cy="444500"/>
          </a:xfrm>
          <a:prstGeom prst="ellipse">
            <a:avLst/>
          </a:prstGeom>
          <a:solidFill>
            <a:srgbClr val="DF45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896303" y="1688916"/>
            <a:ext cx="444500" cy="444500"/>
          </a:xfrm>
          <a:prstGeom prst="ellipse">
            <a:avLst/>
          </a:prstGeom>
          <a:solidFill>
            <a:srgbClr val="EC98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777230" y="2025650"/>
            <a:ext cx="3382010" cy="1668780"/>
          </a:xfrm>
          <a:prstGeom prst="rect">
            <a:avLst/>
          </a:prstGeom>
          <a:solidFill>
            <a:srgbClr val="3521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3799" name="Group 7"/>
          <p:cNvGrpSpPr/>
          <p:nvPr/>
        </p:nvGrpSpPr>
        <p:grpSpPr bwMode="auto">
          <a:xfrm>
            <a:off x="2910840" y="1901006"/>
            <a:ext cx="3675063" cy="2474912"/>
            <a:chOff x="0" y="0"/>
            <a:chExt cx="2724" cy="1835"/>
          </a:xfrm>
        </p:grpSpPr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grpSp>
          <p:nvGrpSpPr>
            <p:cNvPr id="33826" name="Group 9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3827" name="Picture 10" descr="apple icons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7" name="Rectangle 1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</p:grpSp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6436995" y="2248535"/>
            <a:ext cx="23907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12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33801" name="Group 13"/>
          <p:cNvGrpSpPr/>
          <p:nvPr/>
        </p:nvGrpSpPr>
        <p:grpSpPr bwMode="auto">
          <a:xfrm>
            <a:off x="1032828" y="1803216"/>
            <a:ext cx="171450" cy="222250"/>
            <a:chOff x="0" y="0"/>
            <a:chExt cx="184" cy="236"/>
          </a:xfrm>
        </p:grpSpPr>
        <p:sp>
          <p:nvSpPr>
            <p:cNvPr id="33820" name="Freeform 14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92 w 84"/>
                <a:gd name="T1" fmla="*/ 468 h 108"/>
                <a:gd name="T2" fmla="*/ 48 w 84"/>
                <a:gd name="T3" fmla="*/ 468 h 108"/>
                <a:gd name="T4" fmla="*/ 48 w 84"/>
                <a:gd name="T5" fmla="*/ 44 h 108"/>
                <a:gd name="T6" fmla="*/ 379 w 84"/>
                <a:gd name="T7" fmla="*/ 44 h 108"/>
                <a:gd name="T8" fmla="*/ 403 w 84"/>
                <a:gd name="T9" fmla="*/ 24 h 108"/>
                <a:gd name="T10" fmla="*/ 379 w 84"/>
                <a:gd name="T11" fmla="*/ 0 h 108"/>
                <a:gd name="T12" fmla="*/ 24 w 84"/>
                <a:gd name="T13" fmla="*/ 0 h 108"/>
                <a:gd name="T14" fmla="*/ 0 w 84"/>
                <a:gd name="T15" fmla="*/ 24 h 108"/>
                <a:gd name="T16" fmla="*/ 0 w 84"/>
                <a:gd name="T17" fmla="*/ 492 h 108"/>
                <a:gd name="T18" fmla="*/ 24 w 84"/>
                <a:gd name="T19" fmla="*/ 516 h 108"/>
                <a:gd name="T20" fmla="*/ 92 w 84"/>
                <a:gd name="T21" fmla="*/ 516 h 108"/>
                <a:gd name="T22" fmla="*/ 110 w 84"/>
                <a:gd name="T23" fmla="*/ 492 h 108"/>
                <a:gd name="T24" fmla="*/ 92 w 84"/>
                <a:gd name="T25" fmla="*/ 46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15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125 w 31"/>
                <a:gd name="T1" fmla="*/ 0 h 45"/>
                <a:gd name="T2" fmla="*/ 101 w 31"/>
                <a:gd name="T3" fmla="*/ 24 h 45"/>
                <a:gd name="T4" fmla="*/ 101 w 31"/>
                <a:gd name="T5" fmla="*/ 166 h 45"/>
                <a:gd name="T6" fmla="*/ 20 w 31"/>
                <a:gd name="T7" fmla="*/ 166 h 45"/>
                <a:gd name="T8" fmla="*/ 0 w 31"/>
                <a:gd name="T9" fmla="*/ 189 h 45"/>
                <a:gd name="T10" fmla="*/ 20 w 31"/>
                <a:gd name="T11" fmla="*/ 213 h 45"/>
                <a:gd name="T12" fmla="*/ 125 w 31"/>
                <a:gd name="T13" fmla="*/ 213 h 45"/>
                <a:gd name="T14" fmla="*/ 140 w 31"/>
                <a:gd name="T15" fmla="*/ 205 h 45"/>
                <a:gd name="T16" fmla="*/ 149 w 31"/>
                <a:gd name="T17" fmla="*/ 189 h 45"/>
                <a:gd name="T18" fmla="*/ 149 w 31"/>
                <a:gd name="T19" fmla="*/ 24 h 45"/>
                <a:gd name="T20" fmla="*/ 125 w 31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16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213 w 52"/>
                <a:gd name="T1" fmla="*/ 4 h 75"/>
                <a:gd name="T2" fmla="*/ 189 w 52"/>
                <a:gd name="T3" fmla="*/ 0 h 75"/>
                <a:gd name="T4" fmla="*/ 141 w 52"/>
                <a:gd name="T5" fmla="*/ 24 h 75"/>
                <a:gd name="T6" fmla="*/ 4 w 52"/>
                <a:gd name="T7" fmla="*/ 269 h 75"/>
                <a:gd name="T8" fmla="*/ 0 w 52"/>
                <a:gd name="T9" fmla="*/ 278 h 75"/>
                <a:gd name="T10" fmla="*/ 0 w 52"/>
                <a:gd name="T11" fmla="*/ 335 h 75"/>
                <a:gd name="T12" fmla="*/ 15 w 52"/>
                <a:gd name="T13" fmla="*/ 354 h 75"/>
                <a:gd name="T14" fmla="*/ 24 w 52"/>
                <a:gd name="T15" fmla="*/ 354 h 75"/>
                <a:gd name="T16" fmla="*/ 33 w 52"/>
                <a:gd name="T17" fmla="*/ 354 h 75"/>
                <a:gd name="T18" fmla="*/ 85 w 52"/>
                <a:gd name="T19" fmla="*/ 326 h 75"/>
                <a:gd name="T20" fmla="*/ 89 w 52"/>
                <a:gd name="T21" fmla="*/ 317 h 75"/>
                <a:gd name="T22" fmla="*/ 230 w 52"/>
                <a:gd name="T23" fmla="*/ 76 h 75"/>
                <a:gd name="T24" fmla="*/ 213 w 52"/>
                <a:gd name="T25" fmla="*/ 4 h 75"/>
                <a:gd name="T26" fmla="*/ 193 w 52"/>
                <a:gd name="T27" fmla="*/ 52 h 75"/>
                <a:gd name="T28" fmla="*/ 56 w 52"/>
                <a:gd name="T29" fmla="*/ 293 h 75"/>
                <a:gd name="T30" fmla="*/ 43 w 52"/>
                <a:gd name="T31" fmla="*/ 298 h 75"/>
                <a:gd name="T32" fmla="*/ 43 w 52"/>
                <a:gd name="T33" fmla="*/ 283 h 75"/>
                <a:gd name="T34" fmla="*/ 180 w 52"/>
                <a:gd name="T35" fmla="*/ 48 h 75"/>
                <a:gd name="T36" fmla="*/ 193 w 52"/>
                <a:gd name="T37" fmla="*/ 43 h 75"/>
                <a:gd name="T38" fmla="*/ 193 w 52"/>
                <a:gd name="T39" fmla="*/ 52 h 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17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153 w 32"/>
                <a:gd name="T1" fmla="*/ 20 h 9"/>
                <a:gd name="T2" fmla="*/ 133 w 32"/>
                <a:gd name="T3" fmla="*/ 0 h 9"/>
                <a:gd name="T4" fmla="*/ 20 w 32"/>
                <a:gd name="T5" fmla="*/ 0 h 9"/>
                <a:gd name="T6" fmla="*/ 0 w 32"/>
                <a:gd name="T7" fmla="*/ 20 h 9"/>
                <a:gd name="T8" fmla="*/ 20 w 32"/>
                <a:gd name="T9" fmla="*/ 44 h 9"/>
                <a:gd name="T10" fmla="*/ 133 w 32"/>
                <a:gd name="T11" fmla="*/ 44 h 9"/>
                <a:gd name="T12" fmla="*/ 153 w 32"/>
                <a:gd name="T13" fmla="*/ 2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18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20 w 21"/>
                <a:gd name="T1" fmla="*/ 0 h 9"/>
                <a:gd name="T2" fmla="*/ 0 w 21"/>
                <a:gd name="T3" fmla="*/ 20 h 9"/>
                <a:gd name="T4" fmla="*/ 20 w 21"/>
                <a:gd name="T5" fmla="*/ 44 h 9"/>
                <a:gd name="T6" fmla="*/ 77 w 21"/>
                <a:gd name="T7" fmla="*/ 44 h 9"/>
                <a:gd name="T8" fmla="*/ 101 w 21"/>
                <a:gd name="T9" fmla="*/ 20 h 9"/>
                <a:gd name="T10" fmla="*/ 77 w 21"/>
                <a:gd name="T11" fmla="*/ 0 h 9"/>
                <a:gd name="T12" fmla="*/ 20 w 2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2" name="Group 19"/>
          <p:cNvGrpSpPr/>
          <p:nvPr/>
        </p:nvGrpSpPr>
        <p:grpSpPr bwMode="auto">
          <a:xfrm>
            <a:off x="1007428" y="3784416"/>
            <a:ext cx="219075" cy="222250"/>
            <a:chOff x="0" y="0"/>
            <a:chExt cx="233" cy="236"/>
          </a:xfrm>
        </p:grpSpPr>
        <p:sp>
          <p:nvSpPr>
            <p:cNvPr id="33818" name="Freeform 20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488 w 107"/>
                <a:gd name="T1" fmla="*/ 201 h 108"/>
                <a:gd name="T2" fmla="*/ 442 w 107"/>
                <a:gd name="T3" fmla="*/ 166 h 108"/>
                <a:gd name="T4" fmla="*/ 459 w 107"/>
                <a:gd name="T5" fmla="*/ 105 h 108"/>
                <a:gd name="T6" fmla="*/ 379 w 107"/>
                <a:gd name="T7" fmla="*/ 48 h 108"/>
                <a:gd name="T8" fmla="*/ 322 w 107"/>
                <a:gd name="T9" fmla="*/ 57 h 108"/>
                <a:gd name="T10" fmla="*/ 294 w 107"/>
                <a:gd name="T11" fmla="*/ 4 h 108"/>
                <a:gd name="T12" fmla="*/ 198 w 107"/>
                <a:gd name="T13" fmla="*/ 20 h 108"/>
                <a:gd name="T14" fmla="*/ 161 w 107"/>
                <a:gd name="T15" fmla="*/ 68 h 108"/>
                <a:gd name="T16" fmla="*/ 105 w 107"/>
                <a:gd name="T17" fmla="*/ 52 h 108"/>
                <a:gd name="T18" fmla="*/ 48 w 107"/>
                <a:gd name="T19" fmla="*/ 129 h 108"/>
                <a:gd name="T20" fmla="*/ 57 w 107"/>
                <a:gd name="T21" fmla="*/ 186 h 108"/>
                <a:gd name="T22" fmla="*/ 0 w 107"/>
                <a:gd name="T23" fmla="*/ 221 h 108"/>
                <a:gd name="T24" fmla="*/ 0 w 107"/>
                <a:gd name="T25" fmla="*/ 295 h 108"/>
                <a:gd name="T26" fmla="*/ 57 w 107"/>
                <a:gd name="T27" fmla="*/ 330 h 108"/>
                <a:gd name="T28" fmla="*/ 48 w 107"/>
                <a:gd name="T29" fmla="*/ 387 h 108"/>
                <a:gd name="T30" fmla="*/ 105 w 107"/>
                <a:gd name="T31" fmla="*/ 463 h 108"/>
                <a:gd name="T32" fmla="*/ 161 w 107"/>
                <a:gd name="T33" fmla="*/ 448 h 108"/>
                <a:gd name="T34" fmla="*/ 198 w 107"/>
                <a:gd name="T35" fmla="*/ 496 h 108"/>
                <a:gd name="T36" fmla="*/ 250 w 107"/>
                <a:gd name="T37" fmla="*/ 516 h 108"/>
                <a:gd name="T38" fmla="*/ 309 w 107"/>
                <a:gd name="T39" fmla="*/ 496 h 108"/>
                <a:gd name="T40" fmla="*/ 342 w 107"/>
                <a:gd name="T41" fmla="*/ 448 h 108"/>
                <a:gd name="T42" fmla="*/ 403 w 107"/>
                <a:gd name="T43" fmla="*/ 463 h 108"/>
                <a:gd name="T44" fmla="*/ 459 w 107"/>
                <a:gd name="T45" fmla="*/ 387 h 108"/>
                <a:gd name="T46" fmla="*/ 451 w 107"/>
                <a:gd name="T47" fmla="*/ 330 h 108"/>
                <a:gd name="T48" fmla="*/ 503 w 107"/>
                <a:gd name="T49" fmla="*/ 295 h 108"/>
                <a:gd name="T50" fmla="*/ 503 w 107"/>
                <a:gd name="T51" fmla="*/ 221 h 108"/>
                <a:gd name="T52" fmla="*/ 427 w 107"/>
                <a:gd name="T53" fmla="*/ 291 h 108"/>
                <a:gd name="T54" fmla="*/ 398 w 107"/>
                <a:gd name="T55" fmla="*/ 339 h 108"/>
                <a:gd name="T56" fmla="*/ 418 w 107"/>
                <a:gd name="T57" fmla="*/ 391 h 108"/>
                <a:gd name="T58" fmla="*/ 351 w 107"/>
                <a:gd name="T59" fmla="*/ 402 h 108"/>
                <a:gd name="T60" fmla="*/ 298 w 107"/>
                <a:gd name="T61" fmla="*/ 415 h 108"/>
                <a:gd name="T62" fmla="*/ 270 w 107"/>
                <a:gd name="T63" fmla="*/ 468 h 108"/>
                <a:gd name="T64" fmla="*/ 222 w 107"/>
                <a:gd name="T65" fmla="*/ 430 h 108"/>
                <a:gd name="T66" fmla="*/ 176 w 107"/>
                <a:gd name="T67" fmla="*/ 406 h 108"/>
                <a:gd name="T68" fmla="*/ 118 w 107"/>
                <a:gd name="T69" fmla="*/ 420 h 108"/>
                <a:gd name="T70" fmla="*/ 109 w 107"/>
                <a:gd name="T71" fmla="*/ 358 h 108"/>
                <a:gd name="T72" fmla="*/ 96 w 107"/>
                <a:gd name="T73" fmla="*/ 306 h 108"/>
                <a:gd name="T74" fmla="*/ 44 w 107"/>
                <a:gd name="T75" fmla="*/ 278 h 108"/>
                <a:gd name="T76" fmla="*/ 44 w 107"/>
                <a:gd name="T77" fmla="*/ 238 h 108"/>
                <a:gd name="T78" fmla="*/ 96 w 107"/>
                <a:gd name="T79" fmla="*/ 210 h 108"/>
                <a:gd name="T80" fmla="*/ 109 w 107"/>
                <a:gd name="T81" fmla="*/ 157 h 108"/>
                <a:gd name="T82" fmla="*/ 118 w 107"/>
                <a:gd name="T83" fmla="*/ 96 h 108"/>
                <a:gd name="T84" fmla="*/ 176 w 107"/>
                <a:gd name="T85" fmla="*/ 109 h 108"/>
                <a:gd name="T86" fmla="*/ 222 w 107"/>
                <a:gd name="T87" fmla="*/ 85 h 108"/>
                <a:gd name="T88" fmla="*/ 270 w 107"/>
                <a:gd name="T89" fmla="*/ 48 h 108"/>
                <a:gd name="T90" fmla="*/ 298 w 107"/>
                <a:gd name="T91" fmla="*/ 101 h 108"/>
                <a:gd name="T92" fmla="*/ 351 w 107"/>
                <a:gd name="T93" fmla="*/ 109 h 108"/>
                <a:gd name="T94" fmla="*/ 418 w 107"/>
                <a:gd name="T95" fmla="*/ 125 h 108"/>
                <a:gd name="T96" fmla="*/ 398 w 107"/>
                <a:gd name="T97" fmla="*/ 177 h 108"/>
                <a:gd name="T98" fmla="*/ 427 w 107"/>
                <a:gd name="T99" fmla="*/ 225 h 108"/>
                <a:gd name="T100" fmla="*/ 464 w 107"/>
                <a:gd name="T101" fmla="*/ 258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1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97 w 43"/>
                <a:gd name="T1" fmla="*/ 0 h 42"/>
                <a:gd name="T2" fmla="*/ 0 w 43"/>
                <a:gd name="T3" fmla="*/ 101 h 42"/>
                <a:gd name="T4" fmla="*/ 97 w 43"/>
                <a:gd name="T5" fmla="*/ 202 h 42"/>
                <a:gd name="T6" fmla="*/ 201 w 43"/>
                <a:gd name="T7" fmla="*/ 101 h 42"/>
                <a:gd name="T8" fmla="*/ 97 w 43"/>
                <a:gd name="T9" fmla="*/ 0 h 42"/>
                <a:gd name="T10" fmla="*/ 97 w 43"/>
                <a:gd name="T11" fmla="*/ 158 h 42"/>
                <a:gd name="T12" fmla="*/ 41 w 43"/>
                <a:gd name="T13" fmla="*/ 101 h 42"/>
                <a:gd name="T14" fmla="*/ 97 w 43"/>
                <a:gd name="T15" fmla="*/ 44 h 42"/>
                <a:gd name="T16" fmla="*/ 154 w 43"/>
                <a:gd name="T17" fmla="*/ 101 h 42"/>
                <a:gd name="T18" fmla="*/ 97 w 43"/>
                <a:gd name="T19" fmla="*/ 158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3" name="Group 22"/>
          <p:cNvGrpSpPr/>
          <p:nvPr/>
        </p:nvGrpSpPr>
        <p:grpSpPr bwMode="auto">
          <a:xfrm>
            <a:off x="1010603" y="3103378"/>
            <a:ext cx="215900" cy="222250"/>
            <a:chOff x="0" y="0"/>
            <a:chExt cx="232" cy="236"/>
          </a:xfrm>
        </p:grpSpPr>
        <p:sp>
          <p:nvSpPr>
            <p:cNvPr id="33816" name="Freeform 23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392 w 106"/>
                <a:gd name="T1" fmla="*/ 133 h 77"/>
                <a:gd name="T2" fmla="*/ 370 w 106"/>
                <a:gd name="T3" fmla="*/ 137 h 77"/>
                <a:gd name="T4" fmla="*/ 370 w 106"/>
                <a:gd name="T5" fmla="*/ 129 h 77"/>
                <a:gd name="T6" fmla="*/ 239 w 106"/>
                <a:gd name="T7" fmla="*/ 0 h 77"/>
                <a:gd name="T8" fmla="*/ 120 w 106"/>
                <a:gd name="T9" fmla="*/ 105 h 77"/>
                <a:gd name="T10" fmla="*/ 81 w 106"/>
                <a:gd name="T11" fmla="*/ 109 h 77"/>
                <a:gd name="T12" fmla="*/ 81 w 106"/>
                <a:gd name="T13" fmla="*/ 109 h 77"/>
                <a:gd name="T14" fmla="*/ 28 w 106"/>
                <a:gd name="T15" fmla="*/ 185 h 77"/>
                <a:gd name="T16" fmla="*/ 39 w 106"/>
                <a:gd name="T17" fmla="*/ 218 h 77"/>
                <a:gd name="T18" fmla="*/ 0 w 106"/>
                <a:gd name="T19" fmla="*/ 286 h 77"/>
                <a:gd name="T20" fmla="*/ 81 w 106"/>
                <a:gd name="T21" fmla="*/ 367 h 77"/>
                <a:gd name="T22" fmla="*/ 169 w 106"/>
                <a:gd name="T23" fmla="*/ 367 h 77"/>
                <a:gd name="T24" fmla="*/ 186 w 106"/>
                <a:gd name="T25" fmla="*/ 347 h 77"/>
                <a:gd name="T26" fmla="*/ 169 w 106"/>
                <a:gd name="T27" fmla="*/ 323 h 77"/>
                <a:gd name="T28" fmla="*/ 81 w 106"/>
                <a:gd name="T29" fmla="*/ 323 h 77"/>
                <a:gd name="T30" fmla="*/ 44 w 106"/>
                <a:gd name="T31" fmla="*/ 286 h 77"/>
                <a:gd name="T32" fmla="*/ 77 w 106"/>
                <a:gd name="T33" fmla="*/ 253 h 77"/>
                <a:gd name="T34" fmla="*/ 96 w 106"/>
                <a:gd name="T35" fmla="*/ 238 h 77"/>
                <a:gd name="T36" fmla="*/ 85 w 106"/>
                <a:gd name="T37" fmla="*/ 214 h 77"/>
                <a:gd name="T38" fmla="*/ 72 w 106"/>
                <a:gd name="T39" fmla="*/ 185 h 77"/>
                <a:gd name="T40" fmla="*/ 96 w 106"/>
                <a:gd name="T41" fmla="*/ 153 h 77"/>
                <a:gd name="T42" fmla="*/ 96 w 106"/>
                <a:gd name="T43" fmla="*/ 153 h 77"/>
                <a:gd name="T44" fmla="*/ 129 w 106"/>
                <a:gd name="T45" fmla="*/ 153 h 77"/>
                <a:gd name="T46" fmla="*/ 149 w 106"/>
                <a:gd name="T47" fmla="*/ 153 h 77"/>
                <a:gd name="T48" fmla="*/ 162 w 106"/>
                <a:gd name="T49" fmla="*/ 133 h 77"/>
                <a:gd name="T50" fmla="*/ 158 w 106"/>
                <a:gd name="T51" fmla="*/ 129 h 77"/>
                <a:gd name="T52" fmla="*/ 158 w 106"/>
                <a:gd name="T53" fmla="*/ 129 h 77"/>
                <a:gd name="T54" fmla="*/ 239 w 106"/>
                <a:gd name="T55" fmla="*/ 44 h 77"/>
                <a:gd name="T56" fmla="*/ 322 w 106"/>
                <a:gd name="T57" fmla="*/ 129 h 77"/>
                <a:gd name="T58" fmla="*/ 311 w 106"/>
                <a:gd name="T59" fmla="*/ 166 h 77"/>
                <a:gd name="T60" fmla="*/ 315 w 106"/>
                <a:gd name="T61" fmla="*/ 194 h 77"/>
                <a:gd name="T62" fmla="*/ 346 w 106"/>
                <a:gd name="T63" fmla="*/ 194 h 77"/>
                <a:gd name="T64" fmla="*/ 392 w 106"/>
                <a:gd name="T65" fmla="*/ 181 h 77"/>
                <a:gd name="T66" fmla="*/ 464 w 106"/>
                <a:gd name="T67" fmla="*/ 253 h 77"/>
                <a:gd name="T68" fmla="*/ 392 w 106"/>
                <a:gd name="T69" fmla="*/ 323 h 77"/>
                <a:gd name="T70" fmla="*/ 339 w 106"/>
                <a:gd name="T71" fmla="*/ 323 h 77"/>
                <a:gd name="T72" fmla="*/ 322 w 106"/>
                <a:gd name="T73" fmla="*/ 347 h 77"/>
                <a:gd name="T74" fmla="*/ 339 w 106"/>
                <a:gd name="T75" fmla="*/ 367 h 77"/>
                <a:gd name="T76" fmla="*/ 392 w 106"/>
                <a:gd name="T77" fmla="*/ 367 h 77"/>
                <a:gd name="T78" fmla="*/ 508 w 106"/>
                <a:gd name="T79" fmla="*/ 253 h 77"/>
                <a:gd name="T80" fmla="*/ 392 w 106"/>
                <a:gd name="T81" fmla="*/ 133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Freeform 24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158 w 42"/>
                <a:gd name="T1" fmla="*/ 197 h 65"/>
                <a:gd name="T2" fmla="*/ 125 w 42"/>
                <a:gd name="T3" fmla="*/ 234 h 65"/>
                <a:gd name="T4" fmla="*/ 125 w 42"/>
                <a:gd name="T5" fmla="*/ 24 h 65"/>
                <a:gd name="T6" fmla="*/ 101 w 42"/>
                <a:gd name="T7" fmla="*/ 0 h 65"/>
                <a:gd name="T8" fmla="*/ 77 w 42"/>
                <a:gd name="T9" fmla="*/ 24 h 65"/>
                <a:gd name="T10" fmla="*/ 77 w 42"/>
                <a:gd name="T11" fmla="*/ 234 h 65"/>
                <a:gd name="T12" fmla="*/ 44 w 42"/>
                <a:gd name="T13" fmla="*/ 197 h 65"/>
                <a:gd name="T14" fmla="*/ 9 w 42"/>
                <a:gd name="T15" fmla="*/ 197 h 65"/>
                <a:gd name="T16" fmla="*/ 9 w 42"/>
                <a:gd name="T17" fmla="*/ 229 h 65"/>
                <a:gd name="T18" fmla="*/ 85 w 42"/>
                <a:gd name="T19" fmla="*/ 301 h 65"/>
                <a:gd name="T20" fmla="*/ 101 w 42"/>
                <a:gd name="T21" fmla="*/ 310 h 65"/>
                <a:gd name="T22" fmla="*/ 116 w 42"/>
                <a:gd name="T23" fmla="*/ 301 h 65"/>
                <a:gd name="T24" fmla="*/ 193 w 42"/>
                <a:gd name="T25" fmla="*/ 229 h 65"/>
                <a:gd name="T26" fmla="*/ 193 w 42"/>
                <a:gd name="T27" fmla="*/ 197 h 65"/>
                <a:gd name="T28" fmla="*/ 158 w 42"/>
                <a:gd name="T29" fmla="*/ 197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04" name="Group 25"/>
          <p:cNvGrpSpPr/>
          <p:nvPr/>
        </p:nvGrpSpPr>
        <p:grpSpPr bwMode="auto">
          <a:xfrm>
            <a:off x="1005840" y="2454091"/>
            <a:ext cx="222250" cy="187325"/>
            <a:chOff x="0" y="0"/>
            <a:chExt cx="235" cy="200"/>
          </a:xfrm>
        </p:grpSpPr>
        <p:sp>
          <p:nvSpPr>
            <p:cNvPr id="33814" name="Freeform 26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446 w 108"/>
                <a:gd name="T1" fmla="*/ 72 h 92"/>
                <a:gd name="T2" fmla="*/ 366 w 108"/>
                <a:gd name="T3" fmla="*/ 72 h 92"/>
                <a:gd name="T4" fmla="*/ 366 w 108"/>
                <a:gd name="T5" fmla="*/ 65 h 92"/>
                <a:gd name="T6" fmla="*/ 366 w 108"/>
                <a:gd name="T7" fmla="*/ 52 h 92"/>
                <a:gd name="T8" fmla="*/ 313 w 108"/>
                <a:gd name="T9" fmla="*/ 0 h 92"/>
                <a:gd name="T10" fmla="*/ 257 w 108"/>
                <a:gd name="T11" fmla="*/ 0 h 92"/>
                <a:gd name="T12" fmla="*/ 205 w 108"/>
                <a:gd name="T13" fmla="*/ 52 h 92"/>
                <a:gd name="T14" fmla="*/ 205 w 108"/>
                <a:gd name="T15" fmla="*/ 72 h 92"/>
                <a:gd name="T16" fmla="*/ 65 w 108"/>
                <a:gd name="T17" fmla="*/ 72 h 92"/>
                <a:gd name="T18" fmla="*/ 0 w 108"/>
                <a:gd name="T19" fmla="*/ 137 h 92"/>
                <a:gd name="T20" fmla="*/ 0 w 108"/>
                <a:gd name="T21" fmla="*/ 370 h 92"/>
                <a:gd name="T22" fmla="*/ 65 w 108"/>
                <a:gd name="T23" fmla="*/ 435 h 92"/>
                <a:gd name="T24" fmla="*/ 446 w 108"/>
                <a:gd name="T25" fmla="*/ 435 h 92"/>
                <a:gd name="T26" fmla="*/ 511 w 108"/>
                <a:gd name="T27" fmla="*/ 370 h 92"/>
                <a:gd name="T28" fmla="*/ 511 w 108"/>
                <a:gd name="T29" fmla="*/ 137 h 92"/>
                <a:gd name="T30" fmla="*/ 446 w 108"/>
                <a:gd name="T31" fmla="*/ 72 h 92"/>
                <a:gd name="T32" fmla="*/ 48 w 108"/>
                <a:gd name="T33" fmla="*/ 370 h 92"/>
                <a:gd name="T34" fmla="*/ 48 w 108"/>
                <a:gd name="T35" fmla="*/ 137 h 92"/>
                <a:gd name="T36" fmla="*/ 65 w 108"/>
                <a:gd name="T37" fmla="*/ 113 h 92"/>
                <a:gd name="T38" fmla="*/ 124 w 108"/>
                <a:gd name="T39" fmla="*/ 113 h 92"/>
                <a:gd name="T40" fmla="*/ 124 w 108"/>
                <a:gd name="T41" fmla="*/ 391 h 92"/>
                <a:gd name="T42" fmla="*/ 65 w 108"/>
                <a:gd name="T43" fmla="*/ 391 h 92"/>
                <a:gd name="T44" fmla="*/ 48 w 108"/>
                <a:gd name="T45" fmla="*/ 370 h 92"/>
                <a:gd name="T46" fmla="*/ 468 w 108"/>
                <a:gd name="T47" fmla="*/ 370 h 92"/>
                <a:gd name="T48" fmla="*/ 446 w 108"/>
                <a:gd name="T49" fmla="*/ 391 h 92"/>
                <a:gd name="T50" fmla="*/ 165 w 108"/>
                <a:gd name="T51" fmla="*/ 391 h 92"/>
                <a:gd name="T52" fmla="*/ 165 w 108"/>
                <a:gd name="T53" fmla="*/ 113 h 92"/>
                <a:gd name="T54" fmla="*/ 205 w 108"/>
                <a:gd name="T55" fmla="*/ 113 h 92"/>
                <a:gd name="T56" fmla="*/ 366 w 108"/>
                <a:gd name="T57" fmla="*/ 113 h 92"/>
                <a:gd name="T58" fmla="*/ 446 w 108"/>
                <a:gd name="T59" fmla="*/ 113 h 92"/>
                <a:gd name="T60" fmla="*/ 468 w 108"/>
                <a:gd name="T61" fmla="*/ 137 h 92"/>
                <a:gd name="T62" fmla="*/ 468 w 108"/>
                <a:gd name="T63" fmla="*/ 37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27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81 w 34"/>
                <a:gd name="T1" fmla="*/ 0 h 34"/>
                <a:gd name="T2" fmla="*/ 0 w 34"/>
                <a:gd name="T3" fmla="*/ 81 h 34"/>
                <a:gd name="T4" fmla="*/ 81 w 34"/>
                <a:gd name="T5" fmla="*/ 161 h 34"/>
                <a:gd name="T6" fmla="*/ 161 w 34"/>
                <a:gd name="T7" fmla="*/ 81 h 34"/>
                <a:gd name="T8" fmla="*/ 81 w 34"/>
                <a:gd name="T9" fmla="*/ 0 h 34"/>
                <a:gd name="T10" fmla="*/ 81 w 34"/>
                <a:gd name="T11" fmla="*/ 118 h 34"/>
                <a:gd name="T12" fmla="*/ 44 w 34"/>
                <a:gd name="T13" fmla="*/ 81 h 34"/>
                <a:gd name="T14" fmla="*/ 81 w 34"/>
                <a:gd name="T15" fmla="*/ 48 h 34"/>
                <a:gd name="T16" fmla="*/ 118 w 34"/>
                <a:gd name="T17" fmla="*/ 81 h 34"/>
                <a:gd name="T18" fmla="*/ 81 w 34"/>
                <a:gd name="T19" fmla="*/ 118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05" name="Rectangle 28"/>
          <p:cNvSpPr>
            <a:spLocks noChangeArrowheads="1"/>
          </p:cNvSpPr>
          <p:nvPr/>
        </p:nvSpPr>
        <p:spPr bwMode="auto">
          <a:xfrm>
            <a:off x="1480820" y="1696720"/>
            <a:ext cx="1706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3806" name="Rectangle 29"/>
          <p:cNvSpPr>
            <a:spLocks noChangeArrowheads="1"/>
          </p:cNvSpPr>
          <p:nvPr/>
        </p:nvSpPr>
        <p:spPr bwMode="auto">
          <a:xfrm>
            <a:off x="1480820" y="2333625"/>
            <a:ext cx="1706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3807" name="Rectangle 30"/>
          <p:cNvSpPr>
            <a:spLocks noChangeArrowheads="1"/>
          </p:cNvSpPr>
          <p:nvPr/>
        </p:nvSpPr>
        <p:spPr bwMode="auto">
          <a:xfrm>
            <a:off x="1480820" y="2985770"/>
            <a:ext cx="1706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33808" name="Rectangle 31"/>
          <p:cNvSpPr>
            <a:spLocks noChangeArrowheads="1"/>
          </p:cNvSpPr>
          <p:nvPr/>
        </p:nvSpPr>
        <p:spPr bwMode="auto">
          <a:xfrm>
            <a:off x="1480820" y="3674745"/>
            <a:ext cx="1706245" cy="4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7" grpId="0" animBg="1"/>
      <p:bldP spid="33798" grpId="0" animBg="1"/>
      <p:bldP spid="33800" grpId="0"/>
      <p:bldP spid="33805" grpId="0"/>
      <p:bldP spid="33806" grpId="0"/>
      <p:bldP spid="33807" grpId="0"/>
      <p:bldP spid="33808" grpId="0"/>
      <p:bldP spid="3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4" descr="E:\PPT图片处理\墙纸\7179fd53-4ed5-4680-a93c-f26ae7efd8b9_6 (1).jpg7179fd53-4ed5-4680-a93c-f26ae7efd8b9_6 (1)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73075"/>
            <a:ext cx="9144000" cy="3786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矩形 5"/>
          <p:cNvSpPr/>
          <p:nvPr/>
        </p:nvSpPr>
        <p:spPr>
          <a:xfrm>
            <a:off x="0" y="463550"/>
            <a:ext cx="9144000" cy="3796030"/>
          </a:xfrm>
          <a:prstGeom prst="rect">
            <a:avLst/>
          </a:prstGeom>
          <a:solidFill>
            <a:srgbClr val="352149">
              <a:alpha val="52000"/>
            </a:srgbClr>
          </a:solidFill>
          <a:ln w="12700">
            <a:noFill/>
          </a:ln>
        </p:spPr>
        <p:txBody>
          <a:bodyPr lIns="68580" tIns="34290" rIns="68580" bIns="34290" anchor="ctr"/>
          <a:lstStyle/>
          <a:p>
            <a:pPr lvl="0"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文本框 4"/>
          <p:cNvSpPr/>
          <p:nvPr/>
        </p:nvSpPr>
        <p:spPr>
          <a:xfrm>
            <a:off x="1698625" y="1577975"/>
            <a:ext cx="5791200" cy="1570038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0170" tIns="46990" rIns="90170" bIns="46990">
            <a:spAutoFit/>
          </a:bodyPr>
          <a:lstStyle/>
          <a:p>
            <a:pPr lvl="0" algn="ctr" eaLnBrk="1" hangingPunct="1"/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</a:t>
            </a:r>
            <a:r>
              <a:rPr lang="en-US" altLang="zh-CN" sz="9600" b="1" dirty="0">
                <a:solidFill>
                  <a:srgbClr val="FA754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a</a:t>
            </a:r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nks.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19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203458"/>
            <a:ext cx="9144000" cy="2159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" y="1203325"/>
            <a:ext cx="9132570" cy="2158365"/>
          </a:xfrm>
          <a:prstGeom prst="rect">
            <a:avLst/>
          </a:prstGeom>
          <a:solidFill>
            <a:srgbClr val="35254A">
              <a:alpha val="6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116013" y="1203141"/>
            <a:ext cx="2087562" cy="3170237"/>
          </a:xfrm>
          <a:prstGeom prst="rect">
            <a:avLst/>
          </a:prstGeom>
          <a:solidFill>
            <a:srgbClr val="35254A">
              <a:alpha val="9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293813" y="2049278"/>
            <a:ext cx="172720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What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Makes us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latin typeface="Arial Black" panose="020B0A04020102020204" pitchFamily="34" charset="0"/>
              </a:rPr>
              <a:t>Different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>
                <a:solidFill>
                  <a:schemeClr val="bg1"/>
                </a:solidFill>
                <a:ea typeface="微软雅黑" panose="020B0503020204020204" charset="-122"/>
              </a:rPr>
              <a:t>？</a:t>
            </a:r>
            <a:r>
              <a:rPr lang="zh-CN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zh-CN" sz="200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4427538" y="3797116"/>
            <a:ext cx="41036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1200" b="1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</a:t>
            </a:r>
          </a:p>
        </p:txBody>
      </p:sp>
      <p:sp>
        <p:nvSpPr>
          <p:cNvPr id="7178" name="Freeform 8"/>
          <p:cNvSpPr>
            <a:spLocks noEditPoints="1"/>
          </p:cNvSpPr>
          <p:nvPr/>
        </p:nvSpPr>
        <p:spPr bwMode="auto">
          <a:xfrm>
            <a:off x="3990975" y="3822516"/>
            <a:ext cx="285750" cy="187325"/>
          </a:xfrm>
          <a:custGeom>
            <a:avLst/>
            <a:gdLst>
              <a:gd name="T0" fmla="*/ 153483200 w 532"/>
              <a:gd name="T1" fmla="*/ 91050504 h 355"/>
              <a:gd name="T2" fmla="*/ 153483200 w 532"/>
              <a:gd name="T3" fmla="*/ 20326082 h 355"/>
              <a:gd name="T4" fmla="*/ 149732463 w 532"/>
              <a:gd name="T5" fmla="*/ 16984837 h 355"/>
              <a:gd name="T6" fmla="*/ 147424441 w 532"/>
              <a:gd name="T7" fmla="*/ 16984837 h 355"/>
              <a:gd name="T8" fmla="*/ 144251112 w 532"/>
              <a:gd name="T9" fmla="*/ 13922205 h 355"/>
              <a:gd name="T10" fmla="*/ 144251112 w 532"/>
              <a:gd name="T11" fmla="*/ 7796414 h 355"/>
              <a:gd name="T12" fmla="*/ 141366219 w 532"/>
              <a:gd name="T13" fmla="*/ 4455169 h 355"/>
              <a:gd name="T14" fmla="*/ 79626493 w 532"/>
              <a:gd name="T15" fmla="*/ 11416271 h 355"/>
              <a:gd name="T16" fmla="*/ 73568271 w 532"/>
              <a:gd name="T17" fmla="*/ 11416271 h 355"/>
              <a:gd name="T18" fmla="*/ 11828546 w 532"/>
              <a:gd name="T19" fmla="*/ 4455169 h 355"/>
              <a:gd name="T20" fmla="*/ 8943653 w 532"/>
              <a:gd name="T21" fmla="*/ 7796414 h 355"/>
              <a:gd name="T22" fmla="*/ 8943653 w 532"/>
              <a:gd name="T23" fmla="*/ 13922205 h 355"/>
              <a:gd name="T24" fmla="*/ 5769787 w 532"/>
              <a:gd name="T25" fmla="*/ 16984837 h 355"/>
              <a:gd name="T26" fmla="*/ 3461765 w 532"/>
              <a:gd name="T27" fmla="*/ 16984837 h 355"/>
              <a:gd name="T28" fmla="*/ 0 w 532"/>
              <a:gd name="T29" fmla="*/ 20326082 h 355"/>
              <a:gd name="T30" fmla="*/ 0 w 532"/>
              <a:gd name="T31" fmla="*/ 91050504 h 355"/>
              <a:gd name="T32" fmla="*/ 3461765 w 532"/>
              <a:gd name="T33" fmla="*/ 94670361 h 355"/>
              <a:gd name="T34" fmla="*/ 65489925 w 532"/>
              <a:gd name="T35" fmla="*/ 94670361 h 355"/>
              <a:gd name="T36" fmla="*/ 67509512 w 532"/>
              <a:gd name="T37" fmla="*/ 96619597 h 355"/>
              <a:gd name="T38" fmla="*/ 69529098 w 532"/>
              <a:gd name="T39" fmla="*/ 98846917 h 355"/>
              <a:gd name="T40" fmla="*/ 83665666 w 532"/>
              <a:gd name="T41" fmla="*/ 98846917 h 355"/>
              <a:gd name="T42" fmla="*/ 85685253 w 532"/>
              <a:gd name="T43" fmla="*/ 96619597 h 355"/>
              <a:gd name="T44" fmla="*/ 87704839 w 532"/>
              <a:gd name="T45" fmla="*/ 94670361 h 355"/>
              <a:gd name="T46" fmla="*/ 149732463 w 532"/>
              <a:gd name="T47" fmla="*/ 94670361 h 355"/>
              <a:gd name="T48" fmla="*/ 153483200 w 532"/>
              <a:gd name="T49" fmla="*/ 91050504 h 355"/>
              <a:gd name="T50" fmla="*/ 71548685 w 532"/>
              <a:gd name="T51" fmla="*/ 87709259 h 355"/>
              <a:gd name="T52" fmla="*/ 17598870 w 532"/>
              <a:gd name="T53" fmla="*/ 81304854 h 355"/>
              <a:gd name="T54" fmla="*/ 13559697 w 532"/>
              <a:gd name="T55" fmla="*/ 77963610 h 355"/>
              <a:gd name="T56" fmla="*/ 13559697 w 532"/>
              <a:gd name="T57" fmla="*/ 11137659 h 355"/>
              <a:gd name="T58" fmla="*/ 16733026 w 532"/>
              <a:gd name="T59" fmla="*/ 7796414 h 355"/>
              <a:gd name="T60" fmla="*/ 71548685 w 532"/>
              <a:gd name="T61" fmla="*/ 15871440 h 355"/>
              <a:gd name="T62" fmla="*/ 74433578 w 532"/>
              <a:gd name="T63" fmla="*/ 21440006 h 355"/>
              <a:gd name="T64" fmla="*/ 74433578 w 532"/>
              <a:gd name="T65" fmla="*/ 86317249 h 355"/>
              <a:gd name="T66" fmla="*/ 71548685 w 532"/>
              <a:gd name="T67" fmla="*/ 87709259 h 355"/>
              <a:gd name="T68" fmla="*/ 81646080 w 532"/>
              <a:gd name="T69" fmla="*/ 87709259 h 355"/>
              <a:gd name="T70" fmla="*/ 135595895 w 532"/>
              <a:gd name="T71" fmla="*/ 81304854 h 355"/>
              <a:gd name="T72" fmla="*/ 139635068 w 532"/>
              <a:gd name="T73" fmla="*/ 77963610 h 355"/>
              <a:gd name="T74" fmla="*/ 139635068 w 532"/>
              <a:gd name="T75" fmla="*/ 11137659 h 355"/>
              <a:gd name="T76" fmla="*/ 136750174 w 532"/>
              <a:gd name="T77" fmla="*/ 7796414 h 355"/>
              <a:gd name="T78" fmla="*/ 81934516 w 532"/>
              <a:gd name="T79" fmla="*/ 15871440 h 355"/>
              <a:gd name="T80" fmla="*/ 79049622 w 532"/>
              <a:gd name="T81" fmla="*/ 21440006 h 355"/>
              <a:gd name="T82" fmla="*/ 79049622 w 532"/>
              <a:gd name="T83" fmla="*/ 86317249 h 355"/>
              <a:gd name="T84" fmla="*/ 81646080 w 532"/>
              <a:gd name="T85" fmla="*/ 87709259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F39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9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5" grpId="0" bldLvl="0" animBg="1"/>
      <p:bldP spid="7170" grpId="0" animBg="1"/>
      <p:bldP spid="7171" grpId="0" animBg="1"/>
      <p:bldP spid="7175" grpId="0" animBg="1"/>
      <p:bldP spid="7176" grpId="0" animBg="1"/>
      <p:bldP spid="7177" grpId="0"/>
      <p:bldP spid="7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22228"/>
            <a:ext cx="4572000" cy="1049338"/>
          </a:xfrm>
          <a:prstGeom prst="rect">
            <a:avLst/>
          </a:prstGeom>
          <a:solidFill>
            <a:srgbClr val="352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1512068"/>
            <a:ext cx="4572000" cy="1049338"/>
          </a:xfrm>
          <a:prstGeom prst="rect">
            <a:avLst/>
          </a:prstGeom>
          <a:solidFill>
            <a:srgbClr val="3525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19250" y="1522228"/>
            <a:ext cx="987425" cy="104933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05088" y="1736541"/>
            <a:ext cx="984250" cy="8350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2605088" y="1522228"/>
            <a:ext cx="984250" cy="214313"/>
          </a:xfrm>
          <a:prstGeom prst="rect">
            <a:avLst/>
          </a:prstGeom>
          <a:solidFill>
            <a:srgbClr val="F39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3589338" y="2358841"/>
            <a:ext cx="982662" cy="212725"/>
          </a:xfrm>
          <a:prstGeom prst="rect">
            <a:avLst/>
          </a:prstGeom>
          <a:solidFill>
            <a:srgbClr val="E25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89338" y="1522228"/>
            <a:ext cx="982662" cy="836613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207" name="Freeform 9"/>
          <p:cNvSpPr>
            <a:spLocks noEditPoints="1"/>
          </p:cNvSpPr>
          <p:nvPr/>
        </p:nvSpPr>
        <p:spPr bwMode="auto">
          <a:xfrm>
            <a:off x="5354638" y="3157353"/>
            <a:ext cx="422275" cy="242888"/>
          </a:xfrm>
          <a:custGeom>
            <a:avLst/>
            <a:gdLst>
              <a:gd name="T0" fmla="*/ 302418750 w 133"/>
              <a:gd name="T1" fmla="*/ 418764479 h 76"/>
              <a:gd name="T2" fmla="*/ 302418750 w 133"/>
              <a:gd name="T3" fmla="*/ 571969281 h 76"/>
              <a:gd name="T4" fmla="*/ 1038304375 w 133"/>
              <a:gd name="T5" fmla="*/ 571969281 h 76"/>
              <a:gd name="T6" fmla="*/ 1038304375 w 133"/>
              <a:gd name="T7" fmla="*/ 418764479 h 76"/>
              <a:gd name="T8" fmla="*/ 997981875 w 133"/>
              <a:gd name="T9" fmla="*/ 388122240 h 76"/>
              <a:gd name="T10" fmla="*/ 685482500 w 133"/>
              <a:gd name="T11" fmla="*/ 520902079 h 76"/>
              <a:gd name="T12" fmla="*/ 645160000 w 133"/>
              <a:gd name="T13" fmla="*/ 520902079 h 76"/>
              <a:gd name="T14" fmla="*/ 332660625 w 133"/>
              <a:gd name="T15" fmla="*/ 398336320 h 76"/>
              <a:gd name="T16" fmla="*/ 302418750 w 133"/>
              <a:gd name="T17" fmla="*/ 418764479 h 76"/>
              <a:gd name="T18" fmla="*/ 161290000 w 133"/>
              <a:gd name="T19" fmla="*/ 316626879 h 76"/>
              <a:gd name="T20" fmla="*/ 161290000 w 133"/>
              <a:gd name="T21" fmla="*/ 459617602 h 76"/>
              <a:gd name="T22" fmla="*/ 161290000 w 133"/>
              <a:gd name="T23" fmla="*/ 459617602 h 76"/>
              <a:gd name="T24" fmla="*/ 171370625 w 133"/>
              <a:gd name="T25" fmla="*/ 459617602 h 76"/>
              <a:gd name="T26" fmla="*/ 191531875 w 133"/>
              <a:gd name="T27" fmla="*/ 480045761 h 76"/>
              <a:gd name="T28" fmla="*/ 181451250 w 133"/>
              <a:gd name="T29" fmla="*/ 510687999 h 76"/>
              <a:gd name="T30" fmla="*/ 191531875 w 133"/>
              <a:gd name="T31" fmla="*/ 510687999 h 76"/>
              <a:gd name="T32" fmla="*/ 191531875 w 133"/>
              <a:gd name="T33" fmla="*/ 531116159 h 76"/>
              <a:gd name="T34" fmla="*/ 181451250 w 133"/>
              <a:gd name="T35" fmla="*/ 531116159 h 76"/>
              <a:gd name="T36" fmla="*/ 181451250 w 133"/>
              <a:gd name="T37" fmla="*/ 755816322 h 76"/>
              <a:gd name="T38" fmla="*/ 171370625 w 133"/>
              <a:gd name="T39" fmla="*/ 745602242 h 76"/>
              <a:gd name="T40" fmla="*/ 181451250 w 133"/>
              <a:gd name="T41" fmla="*/ 725177279 h 76"/>
              <a:gd name="T42" fmla="*/ 171370625 w 133"/>
              <a:gd name="T43" fmla="*/ 725177279 h 76"/>
              <a:gd name="T44" fmla="*/ 151209375 w 133"/>
              <a:gd name="T45" fmla="*/ 766030401 h 76"/>
              <a:gd name="T46" fmla="*/ 141128750 w 133"/>
              <a:gd name="T47" fmla="*/ 766030401 h 76"/>
              <a:gd name="T48" fmla="*/ 141128750 w 133"/>
              <a:gd name="T49" fmla="*/ 725177279 h 76"/>
              <a:gd name="T50" fmla="*/ 131048125 w 133"/>
              <a:gd name="T51" fmla="*/ 714963199 h 76"/>
              <a:gd name="T52" fmla="*/ 131048125 w 133"/>
              <a:gd name="T53" fmla="*/ 745602242 h 76"/>
              <a:gd name="T54" fmla="*/ 131048125 w 133"/>
              <a:gd name="T55" fmla="*/ 745602242 h 76"/>
              <a:gd name="T56" fmla="*/ 120967500 w 133"/>
              <a:gd name="T57" fmla="*/ 725177279 h 76"/>
              <a:gd name="T58" fmla="*/ 120967500 w 133"/>
              <a:gd name="T59" fmla="*/ 735388163 h 76"/>
              <a:gd name="T60" fmla="*/ 120967500 w 133"/>
              <a:gd name="T61" fmla="*/ 755816322 h 76"/>
              <a:gd name="T62" fmla="*/ 120967500 w 133"/>
              <a:gd name="T63" fmla="*/ 755816322 h 76"/>
              <a:gd name="T64" fmla="*/ 110886875 w 133"/>
              <a:gd name="T65" fmla="*/ 531116159 h 76"/>
              <a:gd name="T66" fmla="*/ 110886875 w 133"/>
              <a:gd name="T67" fmla="*/ 531116159 h 76"/>
              <a:gd name="T68" fmla="*/ 110886875 w 133"/>
              <a:gd name="T69" fmla="*/ 510687999 h 76"/>
              <a:gd name="T70" fmla="*/ 110886875 w 133"/>
              <a:gd name="T71" fmla="*/ 510687999 h 76"/>
              <a:gd name="T72" fmla="*/ 110886875 w 133"/>
              <a:gd name="T73" fmla="*/ 480045761 h 76"/>
              <a:gd name="T74" fmla="*/ 131048125 w 133"/>
              <a:gd name="T75" fmla="*/ 459617602 h 76"/>
              <a:gd name="T76" fmla="*/ 131048125 w 133"/>
              <a:gd name="T77" fmla="*/ 459617602 h 76"/>
              <a:gd name="T78" fmla="*/ 141128750 w 133"/>
              <a:gd name="T79" fmla="*/ 449403522 h 76"/>
              <a:gd name="T80" fmla="*/ 141128750 w 133"/>
              <a:gd name="T81" fmla="*/ 296198720 h 76"/>
              <a:gd name="T82" fmla="*/ 131048125 w 133"/>
              <a:gd name="T83" fmla="*/ 285984641 h 76"/>
              <a:gd name="T84" fmla="*/ 20161250 w 133"/>
              <a:gd name="T85" fmla="*/ 234917439 h 76"/>
              <a:gd name="T86" fmla="*/ 20161250 w 133"/>
              <a:gd name="T87" fmla="*/ 194061120 h 76"/>
              <a:gd name="T88" fmla="*/ 655240625 w 133"/>
              <a:gd name="T89" fmla="*/ 0 h 76"/>
              <a:gd name="T90" fmla="*/ 685482500 w 133"/>
              <a:gd name="T91" fmla="*/ 0 h 76"/>
              <a:gd name="T92" fmla="*/ 1320561875 w 133"/>
              <a:gd name="T93" fmla="*/ 194061120 h 76"/>
              <a:gd name="T94" fmla="*/ 1320561875 w 133"/>
              <a:gd name="T95" fmla="*/ 234917439 h 76"/>
              <a:gd name="T96" fmla="*/ 685482500 w 133"/>
              <a:gd name="T97" fmla="*/ 500473920 h 76"/>
              <a:gd name="T98" fmla="*/ 645160000 w 133"/>
              <a:gd name="T99" fmla="*/ 500473920 h 76"/>
              <a:gd name="T100" fmla="*/ 181451250 w 133"/>
              <a:gd name="T101" fmla="*/ 306412800 h 76"/>
              <a:gd name="T102" fmla="*/ 161290000 w 133"/>
              <a:gd name="T103" fmla="*/ 316626879 h 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rgbClr val="E25A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0"/>
          <p:cNvSpPr>
            <a:spLocks noEditPoints="1"/>
          </p:cNvSpPr>
          <p:nvPr/>
        </p:nvSpPr>
        <p:spPr bwMode="auto">
          <a:xfrm>
            <a:off x="1008063" y="3074803"/>
            <a:ext cx="425450" cy="401638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F39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4859338" y="1707966"/>
            <a:ext cx="3629025" cy="8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algn="l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sz="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0" name="Text Box 12"/>
          <p:cNvSpPr txBox="1">
            <a:spLocks noChangeArrowheads="1"/>
          </p:cNvSpPr>
          <p:nvPr/>
        </p:nvSpPr>
        <p:spPr bwMode="auto">
          <a:xfrm>
            <a:off x="1450975" y="3004953"/>
            <a:ext cx="640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35254A"/>
                </a:solidFill>
              </a:rPr>
              <a:t>25%</a:t>
            </a: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1450975" y="3289116"/>
            <a:ext cx="1097280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8212" name="Text Box 14"/>
          <p:cNvSpPr txBox="1">
            <a:spLocks noChangeArrowheads="1"/>
          </p:cNvSpPr>
          <p:nvPr/>
        </p:nvSpPr>
        <p:spPr bwMode="auto">
          <a:xfrm>
            <a:off x="5824538" y="3004953"/>
            <a:ext cx="640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35254A"/>
                </a:solidFill>
              </a:rPr>
              <a:t>38%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5824538" y="3289116"/>
            <a:ext cx="1097280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800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8214" name="Rectangle 16"/>
          <p:cNvSpPr>
            <a:spLocks noChangeArrowheads="1"/>
          </p:cNvSpPr>
          <p:nvPr/>
        </p:nvSpPr>
        <p:spPr bwMode="auto">
          <a:xfrm>
            <a:off x="1042988" y="3768541"/>
            <a:ext cx="2663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215" name="Rectangle 17"/>
          <p:cNvSpPr>
            <a:spLocks noChangeArrowheads="1"/>
          </p:cNvSpPr>
          <p:nvPr/>
        </p:nvSpPr>
        <p:spPr bwMode="auto">
          <a:xfrm>
            <a:off x="5383213" y="3768541"/>
            <a:ext cx="26638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9220" grpId="0" animBg="1"/>
      <p:bldP spid="9221" grpId="0" animBg="1"/>
      <p:bldP spid="8202" grpId="0" animBg="1"/>
      <p:bldP spid="8203" grpId="0" animBg="1"/>
      <p:bldP spid="9224" grpId="0" animBg="1"/>
      <p:bldP spid="8207" grpId="0" animBg="1"/>
      <p:bldP spid="8208" grpId="0" animBg="1"/>
      <p:bldP spid="8209" grpId="0"/>
      <p:bldP spid="8210" grpId="0" animBg="1"/>
      <p:bldP spid="8211" grpId="0" animBg="1"/>
      <p:bldP spid="8212" grpId="0" animBg="1"/>
      <p:bldP spid="8213" grpId="0" animBg="1"/>
      <p:bldP spid="8214" grpId="0"/>
      <p:bldP spid="8215" grpId="0"/>
      <p:bldP spid="4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092835" y="911225"/>
            <a:ext cx="7165340" cy="3526155"/>
            <a:chOff x="776287" y="706437"/>
            <a:chExt cx="7658101" cy="3768726"/>
          </a:xfrm>
          <a:solidFill>
            <a:schemeClr val="bg1">
              <a:alpha val="6000"/>
            </a:schemeClr>
          </a:solidFill>
        </p:grpSpPr>
        <p:sp>
          <p:nvSpPr>
            <p:cNvPr id="34" name="Freeform 10"/>
            <p:cNvSpPr/>
            <p:nvPr/>
          </p:nvSpPr>
          <p:spPr bwMode="auto">
            <a:xfrm>
              <a:off x="5540375" y="830262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342062" y="830262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711825" y="833437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375275" y="849312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648325" y="849312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568950" y="871537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2220912" y="893762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380162" y="890587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6330950" y="890587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2111375" y="927100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507162" y="927100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893887" y="973137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1943100" y="979487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2317750" y="987425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2097087" y="1001712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2427287" y="1006475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2284412" y="1036637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475287" y="1031875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2187575" y="1047750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310437" y="1069975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808162" y="1081087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437437" y="1081087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504112" y="1096962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165350" y="1166812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2636837" y="1174750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385050" y="1174750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3217862" y="1290637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3187700" y="1320800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5400675" y="1343025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2044700" y="1366837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2705100" y="1384300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2682875" y="1497012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2682875" y="1554162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2565400" y="157956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2644775" y="1601787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4148137" y="1824037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833437" y="1827212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47"/>
            <p:cNvSpPr/>
            <p:nvPr/>
          </p:nvSpPr>
          <p:spPr bwMode="auto">
            <a:xfrm>
              <a:off x="1519237" y="1849437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7407275" y="1827212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49"/>
            <p:cNvSpPr/>
            <p:nvPr/>
          </p:nvSpPr>
          <p:spPr bwMode="auto">
            <a:xfrm>
              <a:off x="792162" y="1854200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3090862" y="1939925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3008312" y="1981200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7388225" y="2112962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7192962" y="2206625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4549775" y="2217737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55"/>
            <p:cNvSpPr/>
            <p:nvPr/>
          </p:nvSpPr>
          <p:spPr bwMode="auto">
            <a:xfrm>
              <a:off x="4640262" y="2278062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5067300" y="2352675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7212012" y="238601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145337" y="2386012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6945312" y="2597150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1995487" y="2622550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2554287" y="2638425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2805112" y="2713038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63"/>
            <p:cNvSpPr/>
            <p:nvPr/>
          </p:nvSpPr>
          <p:spPr bwMode="auto">
            <a:xfrm>
              <a:off x="6699250" y="2716213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2776537" y="2727325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2686050" y="2735263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66"/>
            <p:cNvSpPr/>
            <p:nvPr/>
          </p:nvSpPr>
          <p:spPr bwMode="auto">
            <a:xfrm>
              <a:off x="6934200" y="2749550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994525" y="2836863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Rectangle 68"/>
            <p:cNvSpPr>
              <a:spLocks noChangeArrowheads="1"/>
            </p:cNvSpPr>
            <p:nvPr/>
          </p:nvSpPr>
          <p:spPr bwMode="auto">
            <a:xfrm>
              <a:off x="6961187" y="2870200"/>
              <a:ext cx="19050" cy="11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986587" y="2884488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70"/>
            <p:cNvSpPr/>
            <p:nvPr/>
          </p:nvSpPr>
          <p:spPr bwMode="auto">
            <a:xfrm>
              <a:off x="6080125" y="2938463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7027862" y="2941638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6986587" y="2960688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7104062" y="3095625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74"/>
            <p:cNvSpPr/>
            <p:nvPr/>
          </p:nvSpPr>
          <p:spPr bwMode="auto">
            <a:xfrm>
              <a:off x="6942137" y="3109913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75"/>
            <p:cNvSpPr/>
            <p:nvPr/>
          </p:nvSpPr>
          <p:spPr bwMode="auto">
            <a:xfrm>
              <a:off x="7175500" y="3151188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76"/>
            <p:cNvSpPr/>
            <p:nvPr/>
          </p:nvSpPr>
          <p:spPr bwMode="auto">
            <a:xfrm>
              <a:off x="7208837" y="3173413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77"/>
            <p:cNvSpPr/>
            <p:nvPr/>
          </p:nvSpPr>
          <p:spPr bwMode="auto">
            <a:xfrm>
              <a:off x="7123112" y="3200400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78"/>
            <p:cNvSpPr/>
            <p:nvPr/>
          </p:nvSpPr>
          <p:spPr bwMode="auto">
            <a:xfrm>
              <a:off x="7069137" y="3208338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79"/>
            <p:cNvSpPr/>
            <p:nvPr/>
          </p:nvSpPr>
          <p:spPr bwMode="auto">
            <a:xfrm>
              <a:off x="7561262" y="3238500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80"/>
            <p:cNvSpPr/>
            <p:nvPr/>
          </p:nvSpPr>
          <p:spPr bwMode="auto">
            <a:xfrm>
              <a:off x="6878637" y="3321050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81"/>
            <p:cNvSpPr/>
            <p:nvPr/>
          </p:nvSpPr>
          <p:spPr bwMode="auto">
            <a:xfrm>
              <a:off x="6942137" y="3321050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82"/>
            <p:cNvSpPr/>
            <p:nvPr/>
          </p:nvSpPr>
          <p:spPr bwMode="auto">
            <a:xfrm>
              <a:off x="7021512" y="3321050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8089900" y="3924300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84"/>
            <p:cNvSpPr/>
            <p:nvPr/>
          </p:nvSpPr>
          <p:spPr bwMode="auto">
            <a:xfrm>
              <a:off x="8097837" y="3968750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85"/>
            <p:cNvSpPr/>
            <p:nvPr/>
          </p:nvSpPr>
          <p:spPr bwMode="auto">
            <a:xfrm>
              <a:off x="7481887" y="4067175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86"/>
            <p:cNvSpPr/>
            <p:nvPr/>
          </p:nvSpPr>
          <p:spPr bwMode="auto">
            <a:xfrm>
              <a:off x="2813050" y="706437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87"/>
            <p:cNvSpPr/>
            <p:nvPr/>
          </p:nvSpPr>
          <p:spPr bwMode="auto">
            <a:xfrm>
              <a:off x="2419350" y="731837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88"/>
            <p:cNvSpPr/>
            <p:nvPr/>
          </p:nvSpPr>
          <p:spPr bwMode="auto">
            <a:xfrm>
              <a:off x="4767262" y="863600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89"/>
            <p:cNvSpPr/>
            <p:nvPr/>
          </p:nvSpPr>
          <p:spPr bwMode="auto">
            <a:xfrm>
              <a:off x="1931987" y="954087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90"/>
            <p:cNvSpPr/>
            <p:nvPr/>
          </p:nvSpPr>
          <p:spPr bwMode="auto">
            <a:xfrm>
              <a:off x="2265362" y="954087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91"/>
            <p:cNvSpPr>
              <a:spLocks noEditPoints="1"/>
            </p:cNvSpPr>
            <p:nvPr/>
          </p:nvSpPr>
          <p:spPr bwMode="auto">
            <a:xfrm>
              <a:off x="3990975" y="1009651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92"/>
            <p:cNvSpPr/>
            <p:nvPr/>
          </p:nvSpPr>
          <p:spPr bwMode="auto">
            <a:xfrm>
              <a:off x="2303462" y="1103312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93"/>
            <p:cNvSpPr>
              <a:spLocks noEditPoints="1"/>
            </p:cNvSpPr>
            <p:nvPr/>
          </p:nvSpPr>
          <p:spPr bwMode="auto">
            <a:xfrm>
              <a:off x="2435225" y="1166812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94"/>
            <p:cNvSpPr/>
            <p:nvPr/>
          </p:nvSpPr>
          <p:spPr bwMode="auto">
            <a:xfrm>
              <a:off x="1816100" y="1190625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95"/>
            <p:cNvSpPr>
              <a:spLocks noEditPoints="1"/>
            </p:cNvSpPr>
            <p:nvPr/>
          </p:nvSpPr>
          <p:spPr bwMode="auto">
            <a:xfrm>
              <a:off x="776287" y="1235075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96"/>
            <p:cNvSpPr/>
            <p:nvPr/>
          </p:nvSpPr>
          <p:spPr bwMode="auto">
            <a:xfrm>
              <a:off x="4230687" y="1722437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97"/>
            <p:cNvSpPr/>
            <p:nvPr/>
          </p:nvSpPr>
          <p:spPr bwMode="auto">
            <a:xfrm>
              <a:off x="1050925" y="1738312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98"/>
            <p:cNvSpPr/>
            <p:nvPr/>
          </p:nvSpPr>
          <p:spPr bwMode="auto">
            <a:xfrm>
              <a:off x="7366000" y="2157412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99"/>
            <p:cNvSpPr/>
            <p:nvPr/>
          </p:nvSpPr>
          <p:spPr bwMode="auto">
            <a:xfrm>
              <a:off x="6702425" y="2986088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00"/>
            <p:cNvSpPr/>
            <p:nvPr/>
          </p:nvSpPr>
          <p:spPr bwMode="auto">
            <a:xfrm>
              <a:off x="6919912" y="3162300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01"/>
            <p:cNvSpPr/>
            <p:nvPr/>
          </p:nvSpPr>
          <p:spPr bwMode="auto">
            <a:xfrm>
              <a:off x="6630987" y="3271838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02"/>
            <p:cNvSpPr/>
            <p:nvPr/>
          </p:nvSpPr>
          <p:spPr bwMode="auto">
            <a:xfrm>
              <a:off x="6931025" y="3346450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103"/>
            <p:cNvSpPr/>
            <p:nvPr/>
          </p:nvSpPr>
          <p:spPr bwMode="auto">
            <a:xfrm>
              <a:off x="7932737" y="4070350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104"/>
            <p:cNvSpPr/>
            <p:nvPr/>
          </p:nvSpPr>
          <p:spPr bwMode="auto">
            <a:xfrm>
              <a:off x="2303462" y="830262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05"/>
            <p:cNvSpPr/>
            <p:nvPr/>
          </p:nvSpPr>
          <p:spPr bwMode="auto">
            <a:xfrm>
              <a:off x="4598987" y="893762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06"/>
            <p:cNvSpPr/>
            <p:nvPr/>
          </p:nvSpPr>
          <p:spPr bwMode="auto">
            <a:xfrm>
              <a:off x="1736725" y="1014412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7"/>
            <p:cNvSpPr/>
            <p:nvPr/>
          </p:nvSpPr>
          <p:spPr bwMode="auto">
            <a:xfrm>
              <a:off x="2135187" y="1042987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08"/>
            <p:cNvSpPr/>
            <p:nvPr/>
          </p:nvSpPr>
          <p:spPr bwMode="auto">
            <a:xfrm>
              <a:off x="1852612" y="1047750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09"/>
            <p:cNvSpPr/>
            <p:nvPr/>
          </p:nvSpPr>
          <p:spPr bwMode="auto">
            <a:xfrm>
              <a:off x="1676400" y="1144587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10"/>
            <p:cNvSpPr/>
            <p:nvPr/>
          </p:nvSpPr>
          <p:spPr bwMode="auto">
            <a:xfrm>
              <a:off x="2089150" y="1174750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11"/>
            <p:cNvSpPr/>
            <p:nvPr/>
          </p:nvSpPr>
          <p:spPr bwMode="auto">
            <a:xfrm>
              <a:off x="2317750" y="1160462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12"/>
            <p:cNvSpPr/>
            <p:nvPr/>
          </p:nvSpPr>
          <p:spPr bwMode="auto">
            <a:xfrm>
              <a:off x="3852862" y="1449387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13"/>
            <p:cNvSpPr/>
            <p:nvPr/>
          </p:nvSpPr>
          <p:spPr bwMode="auto">
            <a:xfrm>
              <a:off x="2501900" y="1474787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14"/>
            <p:cNvSpPr/>
            <p:nvPr/>
          </p:nvSpPr>
          <p:spPr bwMode="auto">
            <a:xfrm>
              <a:off x="6416675" y="3027363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15"/>
            <p:cNvSpPr/>
            <p:nvPr/>
          </p:nvSpPr>
          <p:spPr bwMode="auto">
            <a:xfrm>
              <a:off x="5299075" y="3403600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16"/>
            <p:cNvSpPr/>
            <p:nvPr/>
          </p:nvSpPr>
          <p:spPr bwMode="auto">
            <a:xfrm>
              <a:off x="6796087" y="3387725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868488" y="1728603"/>
            <a:ext cx="1692275" cy="1685925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4300" y="2212791"/>
            <a:ext cx="2994025" cy="2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3338" y="2514416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955925" y="1636528"/>
            <a:ext cx="533400" cy="530225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2124075" y="2022291"/>
            <a:ext cx="1252538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18450" name="组合 18449"/>
          <p:cNvGrpSpPr/>
          <p:nvPr/>
        </p:nvGrpSpPr>
        <p:grpSpPr>
          <a:xfrm>
            <a:off x="3134995" y="1732915"/>
            <a:ext cx="251460" cy="345440"/>
            <a:chOff x="0" y="0"/>
            <a:chExt cx="123" cy="169"/>
          </a:xfrm>
        </p:grpSpPr>
        <p:sp>
          <p:nvSpPr>
            <p:cNvPr id="18451" name="任意多边形 1845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任意多边形 1845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1845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1845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 animBg="1"/>
      <p:bldP spid="6149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椭圆 18437"/>
          <p:cNvSpPr/>
          <p:nvPr/>
        </p:nvSpPr>
        <p:spPr>
          <a:xfrm>
            <a:off x="4276408" y="1048385"/>
            <a:ext cx="590550" cy="587375"/>
          </a:xfrm>
          <a:prstGeom prst="ellipse">
            <a:avLst/>
          </a:prstGeom>
          <a:solidFill>
            <a:srgbClr val="F09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椭圆 18438"/>
          <p:cNvSpPr/>
          <p:nvPr/>
        </p:nvSpPr>
        <p:spPr>
          <a:xfrm>
            <a:off x="4276408" y="1934210"/>
            <a:ext cx="590550" cy="588963"/>
          </a:xfrm>
          <a:prstGeom prst="ellipse">
            <a:avLst/>
          </a:prstGeom>
          <a:solidFill>
            <a:srgbClr val="F8725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椭圆 18439"/>
          <p:cNvSpPr/>
          <p:nvPr/>
        </p:nvSpPr>
        <p:spPr>
          <a:xfrm>
            <a:off x="4276408" y="2821623"/>
            <a:ext cx="590550" cy="588962"/>
          </a:xfrm>
          <a:prstGeom prst="ellipse">
            <a:avLst/>
          </a:prstGeom>
          <a:solidFill>
            <a:srgbClr val="E55C2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椭圆 18440"/>
          <p:cNvSpPr/>
          <p:nvPr/>
        </p:nvSpPr>
        <p:spPr>
          <a:xfrm>
            <a:off x="4276408" y="3709035"/>
            <a:ext cx="590550" cy="588963"/>
          </a:xfrm>
          <a:prstGeom prst="ellipse">
            <a:avLst/>
          </a:prstGeom>
          <a:solidFill>
            <a:srgbClr val="DB47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任意多边形 18441"/>
          <p:cNvSpPr/>
          <p:nvPr/>
        </p:nvSpPr>
        <p:spPr>
          <a:xfrm>
            <a:off x="4065270" y="837248"/>
            <a:ext cx="1012825" cy="3671887"/>
          </a:xfrm>
          <a:custGeom>
            <a:avLst/>
            <a:gdLst/>
            <a:ahLst/>
            <a:cxnLst/>
            <a:rect l="0" t="0" r="0" b="0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rgbClr val="35214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任意多边形 18442"/>
          <p:cNvSpPr/>
          <p:nvPr/>
        </p:nvSpPr>
        <p:spPr>
          <a:xfrm>
            <a:off x="4976495" y="1145223"/>
            <a:ext cx="269875" cy="398462"/>
          </a:xfrm>
          <a:custGeom>
            <a:avLst/>
            <a:gdLst/>
            <a:ahLst/>
            <a:cxnLst/>
            <a:rect l="0" t="0" r="0" b="0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09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任意多边形 18443"/>
          <p:cNvSpPr/>
          <p:nvPr/>
        </p:nvSpPr>
        <p:spPr>
          <a:xfrm>
            <a:off x="3914458" y="2029460"/>
            <a:ext cx="268287" cy="398463"/>
          </a:xfrm>
          <a:custGeom>
            <a:avLst/>
            <a:gdLst/>
            <a:ahLst/>
            <a:cxnLst/>
            <a:rect l="0" t="0" r="0" b="0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F8725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任意多边形 18444"/>
          <p:cNvSpPr/>
          <p:nvPr/>
        </p:nvSpPr>
        <p:spPr>
          <a:xfrm>
            <a:off x="3914458" y="3804285"/>
            <a:ext cx="268287" cy="398463"/>
          </a:xfrm>
          <a:custGeom>
            <a:avLst/>
            <a:gdLst/>
            <a:ahLst/>
            <a:cxnLst/>
            <a:rect l="0" t="0" r="0" b="0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DB47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任意多边形 18445"/>
          <p:cNvSpPr/>
          <p:nvPr/>
        </p:nvSpPr>
        <p:spPr>
          <a:xfrm>
            <a:off x="4976495" y="2916873"/>
            <a:ext cx="269875" cy="398462"/>
          </a:xfrm>
          <a:custGeom>
            <a:avLst/>
            <a:gdLst/>
            <a:ahLst/>
            <a:cxnLst/>
            <a:rect l="0" t="0" r="0" b="0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55C2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47" name="组合 18446"/>
          <p:cNvGrpSpPr/>
          <p:nvPr/>
        </p:nvGrpSpPr>
        <p:grpSpPr>
          <a:xfrm>
            <a:off x="4466908" y="2121535"/>
            <a:ext cx="227012" cy="215900"/>
            <a:chOff x="0" y="0"/>
            <a:chExt cx="143" cy="136"/>
          </a:xfrm>
        </p:grpSpPr>
        <p:sp>
          <p:nvSpPr>
            <p:cNvPr id="18448" name="任意多边形 18447"/>
            <p:cNvSpPr/>
            <p:nvPr/>
          </p:nvSpPr>
          <p:spPr>
            <a:xfrm>
              <a:off x="75" y="49"/>
              <a:ext cx="68" cy="66"/>
            </a:xfrm>
            <a:custGeom>
              <a:avLst/>
              <a:gdLst/>
              <a:ahLst/>
              <a:cxnLst/>
              <a:rect l="0" t="0" r="0" b="0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任意多边形 18448"/>
            <p:cNvSpPr>
              <a:spLocks noEditPoints="1"/>
            </p:cNvSpPr>
            <p:nvPr/>
          </p:nvSpPr>
          <p:spPr>
            <a:xfrm>
              <a:off x="0" y="0"/>
              <a:ext cx="105" cy="136"/>
            </a:xfrm>
            <a:custGeom>
              <a:avLst/>
              <a:gdLst/>
              <a:ahLst/>
              <a:cxnLst/>
              <a:rect l="0" t="0" r="0" b="0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0" name="组合 18449"/>
          <p:cNvGrpSpPr/>
          <p:nvPr/>
        </p:nvGrpSpPr>
        <p:grpSpPr>
          <a:xfrm>
            <a:off x="4484370" y="1216660"/>
            <a:ext cx="195263" cy="268288"/>
            <a:chOff x="0" y="0"/>
            <a:chExt cx="123" cy="169"/>
          </a:xfrm>
        </p:grpSpPr>
        <p:sp>
          <p:nvSpPr>
            <p:cNvPr id="18451" name="任意多边形 1845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任意多边形 1845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1845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1845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组合 18454"/>
          <p:cNvGrpSpPr/>
          <p:nvPr/>
        </p:nvGrpSpPr>
        <p:grpSpPr>
          <a:xfrm>
            <a:off x="4454208" y="3029585"/>
            <a:ext cx="215900" cy="174625"/>
            <a:chOff x="0" y="0"/>
            <a:chExt cx="136" cy="110"/>
          </a:xfrm>
        </p:grpSpPr>
        <p:sp>
          <p:nvSpPr>
            <p:cNvPr id="18456" name="任意多边形 18455"/>
            <p:cNvSpPr>
              <a:spLocks noEditPoints="1"/>
            </p:cNvSpPr>
            <p:nvPr/>
          </p:nvSpPr>
          <p:spPr>
            <a:xfrm>
              <a:off x="0" y="36"/>
              <a:ext cx="122" cy="74"/>
            </a:xfrm>
            <a:custGeom>
              <a:avLst/>
              <a:gdLst/>
              <a:ahLst/>
              <a:cxnLst/>
              <a:rect l="0" t="0" r="0" b="0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任意多边形 18456"/>
            <p:cNvSpPr/>
            <p:nvPr/>
          </p:nvSpPr>
          <p:spPr>
            <a:xfrm>
              <a:off x="0" y="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组合 18457"/>
          <p:cNvGrpSpPr/>
          <p:nvPr/>
        </p:nvGrpSpPr>
        <p:grpSpPr>
          <a:xfrm>
            <a:off x="4498658" y="3882073"/>
            <a:ext cx="177800" cy="242887"/>
            <a:chOff x="0" y="0"/>
            <a:chExt cx="112" cy="153"/>
          </a:xfrm>
        </p:grpSpPr>
        <p:sp>
          <p:nvSpPr>
            <p:cNvPr id="18459" name="任意多边形 18458"/>
            <p:cNvSpPr>
              <a:spLocks noEditPoints="1"/>
            </p:cNvSpPr>
            <p:nvPr/>
          </p:nvSpPr>
          <p:spPr>
            <a:xfrm>
              <a:off x="0" y="0"/>
              <a:ext cx="112" cy="153"/>
            </a:xfrm>
            <a:custGeom>
              <a:avLst/>
              <a:gdLst/>
              <a:ahLst/>
              <a:cxnLst/>
              <a:rect l="0" t="0" r="0" b="0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矩形 18459"/>
            <p:cNvSpPr/>
            <p:nvPr/>
          </p:nvSpPr>
          <p:spPr>
            <a:xfrm>
              <a:off x="21" y="40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矩形 18460"/>
            <p:cNvSpPr/>
            <p:nvPr/>
          </p:nvSpPr>
          <p:spPr>
            <a:xfrm>
              <a:off x="21" y="62"/>
              <a:ext cx="70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矩形 18461"/>
            <p:cNvSpPr/>
            <p:nvPr/>
          </p:nvSpPr>
          <p:spPr>
            <a:xfrm>
              <a:off x="21" y="85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矩形 18462"/>
            <p:cNvSpPr/>
            <p:nvPr/>
          </p:nvSpPr>
          <p:spPr>
            <a:xfrm>
              <a:off x="21" y="108"/>
              <a:ext cx="70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矩形 18463"/>
          <p:cNvSpPr/>
          <p:nvPr/>
        </p:nvSpPr>
        <p:spPr>
          <a:xfrm>
            <a:off x="5443220" y="1050290"/>
            <a:ext cx="27241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  <a:buNone/>
            </a:pPr>
            <a:r>
              <a:rPr lang="zh-CN" altLang="en-US" sz="800" b="1" dirty="0">
                <a:solidFill>
                  <a:srgbClr val="FA7549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lvl="0">
              <a:lnSpc>
                <a:spcPct val="120000"/>
              </a:lnSpc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8465" name="矩形 18464"/>
          <p:cNvSpPr/>
          <p:nvPr/>
        </p:nvSpPr>
        <p:spPr>
          <a:xfrm>
            <a:off x="5443220" y="2820035"/>
            <a:ext cx="27241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  <a:buNone/>
            </a:pPr>
            <a:r>
              <a:rPr lang="zh-CN" altLang="en-US" sz="800" b="1" dirty="0">
                <a:solidFill>
                  <a:srgbClr val="FA7549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lvl="0">
              <a:lnSpc>
                <a:spcPct val="120000"/>
              </a:lnSpc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8466" name="矩形 18465"/>
          <p:cNvSpPr/>
          <p:nvPr/>
        </p:nvSpPr>
        <p:spPr>
          <a:xfrm>
            <a:off x="1094740" y="1946910"/>
            <a:ext cx="263906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20000"/>
              </a:lnSpc>
              <a:buNone/>
            </a:pPr>
            <a:r>
              <a:rPr lang="zh-CN" altLang="en-US" sz="800" b="1" dirty="0">
                <a:solidFill>
                  <a:srgbClr val="FA7549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lvl="0" algn="r">
              <a:lnSpc>
                <a:spcPct val="120000"/>
              </a:lnSpc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18467" name="矩形 18466"/>
          <p:cNvSpPr/>
          <p:nvPr/>
        </p:nvSpPr>
        <p:spPr>
          <a:xfrm>
            <a:off x="1094740" y="3717290"/>
            <a:ext cx="263906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ct val="120000"/>
              </a:lnSpc>
              <a:buNone/>
            </a:pPr>
            <a:r>
              <a:rPr lang="zh-CN" altLang="en-US" sz="800" b="1" dirty="0">
                <a:solidFill>
                  <a:srgbClr val="FA7549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  <a:p>
            <a:pPr lvl="0" algn="r">
              <a:lnSpc>
                <a:spcPct val="120000"/>
              </a:lnSpc>
              <a:buNone/>
            </a:pPr>
            <a:r>
              <a:rPr sz="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64" grpId="0"/>
      <p:bldP spid="18465" grpId="0"/>
      <p:bldP spid="18466" grpId="0"/>
      <p:bldP spid="18467" grpId="0"/>
      <p:bldP spid="4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850" y="1342390"/>
            <a:ext cx="3584575" cy="2609850"/>
            <a:chOff x="2047009" y="1663503"/>
            <a:chExt cx="4100513" cy="2985932"/>
          </a:xfrm>
        </p:grpSpPr>
        <p:grpSp>
          <p:nvGrpSpPr>
            <p:cNvPr id="47125" name="Group 2"/>
            <p:cNvGrpSpPr/>
            <p:nvPr/>
          </p:nvGrpSpPr>
          <p:grpSpPr>
            <a:xfrm>
              <a:off x="2047009" y="3042091"/>
              <a:ext cx="4100513" cy="1607344"/>
              <a:chOff x="3381376" y="4711701"/>
              <a:chExt cx="5467350" cy="2143125"/>
            </a:xfrm>
          </p:grpSpPr>
          <p:sp>
            <p:nvSpPr>
              <p:cNvPr id="73" name="Freeform 5"/>
              <p:cNvSpPr/>
              <p:nvPr/>
            </p:nvSpPr>
            <p:spPr bwMode="auto">
              <a:xfrm>
                <a:off x="3381376" y="4711701"/>
                <a:ext cx="5467350" cy="2143125"/>
              </a:xfrm>
              <a:custGeom>
                <a:avLst/>
                <a:gdLst>
                  <a:gd name="T0" fmla="*/ 0 w 1770"/>
                  <a:gd name="T1" fmla="*/ 658 h 694"/>
                  <a:gd name="T2" fmla="*/ 0 w 1770"/>
                  <a:gd name="T3" fmla="*/ 661 h 694"/>
                  <a:gd name="T4" fmla="*/ 0 w 1770"/>
                  <a:gd name="T5" fmla="*/ 661 h 694"/>
                  <a:gd name="T6" fmla="*/ 0 w 1770"/>
                  <a:gd name="T7" fmla="*/ 661 h 694"/>
                  <a:gd name="T8" fmla="*/ 110 w 1770"/>
                  <a:gd name="T9" fmla="*/ 694 h 694"/>
                  <a:gd name="T10" fmla="*/ 1696 w 1770"/>
                  <a:gd name="T11" fmla="*/ 693 h 694"/>
                  <a:gd name="T12" fmla="*/ 1764 w 1770"/>
                  <a:gd name="T13" fmla="*/ 667 h 694"/>
                  <a:gd name="T14" fmla="*/ 1766 w 1770"/>
                  <a:gd name="T15" fmla="*/ 624 h 694"/>
                  <a:gd name="T16" fmla="*/ 1766 w 1770"/>
                  <a:gd name="T17" fmla="*/ 624 h 694"/>
                  <a:gd name="T18" fmla="*/ 1743 w 1770"/>
                  <a:gd name="T19" fmla="*/ 577 h 694"/>
                  <a:gd name="T20" fmla="*/ 1281 w 1770"/>
                  <a:gd name="T21" fmla="*/ 37 h 694"/>
                  <a:gd name="T22" fmla="*/ 1189 w 1770"/>
                  <a:gd name="T23" fmla="*/ 0 h 694"/>
                  <a:gd name="T24" fmla="*/ 557 w 1770"/>
                  <a:gd name="T25" fmla="*/ 1 h 694"/>
                  <a:gd name="T26" fmla="*/ 478 w 1770"/>
                  <a:gd name="T27" fmla="*/ 30 h 694"/>
                  <a:gd name="T28" fmla="*/ 21 w 1770"/>
                  <a:gd name="T29" fmla="*/ 578 h 694"/>
                  <a:gd name="T30" fmla="*/ 3 w 1770"/>
                  <a:gd name="T31" fmla="*/ 612 h 694"/>
                  <a:gd name="T32" fmla="*/ 3 w 1770"/>
                  <a:gd name="T33" fmla="*/ 612 h 694"/>
                  <a:gd name="T34" fmla="*/ 0 w 1770"/>
                  <a:gd name="T35" fmla="*/ 658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0" h="694">
                    <a:moveTo>
                      <a:pt x="0" y="658"/>
                    </a:moveTo>
                    <a:cubicBezTo>
                      <a:pt x="0" y="659"/>
                      <a:pt x="0" y="660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80"/>
                      <a:pt x="27" y="694"/>
                      <a:pt x="110" y="694"/>
                    </a:cubicBezTo>
                    <a:cubicBezTo>
                      <a:pt x="1696" y="693"/>
                      <a:pt x="1696" y="693"/>
                      <a:pt x="1696" y="693"/>
                    </a:cubicBezTo>
                    <a:cubicBezTo>
                      <a:pt x="1747" y="693"/>
                      <a:pt x="1764" y="683"/>
                      <a:pt x="1764" y="667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66" y="624"/>
                      <a:pt x="1766" y="624"/>
                      <a:pt x="1766" y="624"/>
                    </a:cubicBezTo>
                    <a:cubicBezTo>
                      <a:pt x="1770" y="612"/>
                      <a:pt x="1759" y="595"/>
                      <a:pt x="1743" y="577"/>
                    </a:cubicBezTo>
                    <a:cubicBezTo>
                      <a:pt x="1281" y="37"/>
                      <a:pt x="1281" y="37"/>
                      <a:pt x="1281" y="37"/>
                    </a:cubicBezTo>
                    <a:cubicBezTo>
                      <a:pt x="1263" y="16"/>
                      <a:pt x="1245" y="0"/>
                      <a:pt x="1189" y="0"/>
                    </a:cubicBezTo>
                    <a:cubicBezTo>
                      <a:pt x="557" y="1"/>
                      <a:pt x="557" y="1"/>
                      <a:pt x="557" y="1"/>
                    </a:cubicBezTo>
                    <a:cubicBezTo>
                      <a:pt x="512" y="1"/>
                      <a:pt x="495" y="9"/>
                      <a:pt x="478" y="30"/>
                    </a:cubicBezTo>
                    <a:cubicBezTo>
                      <a:pt x="21" y="578"/>
                      <a:pt x="21" y="578"/>
                      <a:pt x="21" y="578"/>
                    </a:cubicBezTo>
                    <a:cubicBezTo>
                      <a:pt x="11" y="590"/>
                      <a:pt x="4" y="602"/>
                      <a:pt x="3" y="612"/>
                    </a:cubicBezTo>
                    <a:cubicBezTo>
                      <a:pt x="3" y="612"/>
                      <a:pt x="3" y="612"/>
                      <a:pt x="3" y="612"/>
                    </a:cubicBezTo>
                    <a:lnTo>
                      <a:pt x="0" y="658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689351" y="4819651"/>
                <a:ext cx="4849813" cy="1701800"/>
              </a:xfrm>
              <a:custGeom>
                <a:avLst/>
                <a:gdLst>
                  <a:gd name="T0" fmla="*/ 0 w 3055"/>
                  <a:gd name="T1" fmla="*/ 1072 h 1072"/>
                  <a:gd name="T2" fmla="*/ 3055 w 3055"/>
                  <a:gd name="T3" fmla="*/ 1068 h 1072"/>
                  <a:gd name="T4" fmla="*/ 2226 w 3055"/>
                  <a:gd name="T5" fmla="*/ 0 h 1072"/>
                  <a:gd name="T6" fmla="*/ 812 w 3055"/>
                  <a:gd name="T7" fmla="*/ 2 h 1072"/>
                  <a:gd name="T8" fmla="*/ 0 w 3055"/>
                  <a:gd name="T9" fmla="*/ 1072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5" h="1072">
                    <a:moveTo>
                      <a:pt x="0" y="1072"/>
                    </a:moveTo>
                    <a:lnTo>
                      <a:pt x="3055" y="1068"/>
                    </a:lnTo>
                    <a:lnTo>
                      <a:pt x="2226" y="0"/>
                    </a:lnTo>
                    <a:lnTo>
                      <a:pt x="812" y="2"/>
                    </a:lnTo>
                    <a:lnTo>
                      <a:pt x="0" y="1072"/>
                    </a:lnTo>
                    <a:close/>
                  </a:path>
                </a:pathLst>
              </a:custGeom>
              <a:blipFill>
                <a:blip r:embed="rId3" cstate="screen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5664201" y="4751388"/>
                <a:ext cx="846138" cy="30163"/>
              </a:xfrm>
              <a:custGeom>
                <a:avLst/>
                <a:gdLst>
                  <a:gd name="T0" fmla="*/ 260 w 274"/>
                  <a:gd name="T1" fmla="*/ 0 h 10"/>
                  <a:gd name="T2" fmla="*/ 137 w 274"/>
                  <a:gd name="T3" fmla="*/ 0 h 10"/>
                  <a:gd name="T4" fmla="*/ 14 w 274"/>
                  <a:gd name="T5" fmla="*/ 0 h 10"/>
                  <a:gd name="T6" fmla="*/ 1 w 274"/>
                  <a:gd name="T7" fmla="*/ 5 h 10"/>
                  <a:gd name="T8" fmla="*/ 1 w 274"/>
                  <a:gd name="T9" fmla="*/ 5 h 10"/>
                  <a:gd name="T10" fmla="*/ 12 w 274"/>
                  <a:gd name="T11" fmla="*/ 10 h 10"/>
                  <a:gd name="T12" fmla="*/ 137 w 274"/>
                  <a:gd name="T13" fmla="*/ 10 h 10"/>
                  <a:gd name="T14" fmla="*/ 262 w 274"/>
                  <a:gd name="T15" fmla="*/ 10 h 10"/>
                  <a:gd name="T16" fmla="*/ 273 w 274"/>
                  <a:gd name="T17" fmla="*/ 5 h 10"/>
                  <a:gd name="T18" fmla="*/ 273 w 274"/>
                  <a:gd name="T19" fmla="*/ 5 h 10"/>
                  <a:gd name="T20" fmla="*/ 260 w 27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10">
                    <a:moveTo>
                      <a:pt x="260" y="0"/>
                    </a:moveTo>
                    <a:cubicBezTo>
                      <a:pt x="219" y="0"/>
                      <a:pt x="178" y="0"/>
                      <a:pt x="137" y="0"/>
                    </a:cubicBezTo>
                    <a:cubicBezTo>
                      <a:pt x="96" y="0"/>
                      <a:pt x="55" y="0"/>
                      <a:pt x="14" y="0"/>
                    </a:cubicBezTo>
                    <a:cubicBezTo>
                      <a:pt x="8" y="0"/>
                      <a:pt x="2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8"/>
                      <a:pt x="5" y="10"/>
                      <a:pt x="12" y="10"/>
                    </a:cubicBezTo>
                    <a:cubicBezTo>
                      <a:pt x="54" y="10"/>
                      <a:pt x="95" y="10"/>
                      <a:pt x="137" y="10"/>
                    </a:cubicBezTo>
                    <a:cubicBezTo>
                      <a:pt x="179" y="10"/>
                      <a:pt x="220" y="10"/>
                      <a:pt x="262" y="10"/>
                    </a:cubicBezTo>
                    <a:cubicBezTo>
                      <a:pt x="269" y="10"/>
                      <a:pt x="274" y="8"/>
                      <a:pt x="273" y="5"/>
                    </a:cubicBezTo>
                    <a:cubicBezTo>
                      <a:pt x="273" y="5"/>
                      <a:pt x="273" y="5"/>
                      <a:pt x="273" y="5"/>
                    </a:cubicBezTo>
                    <a:cubicBezTo>
                      <a:pt x="272" y="2"/>
                      <a:pt x="266" y="0"/>
                      <a:pt x="2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5830889" y="6557963"/>
                <a:ext cx="561975" cy="101600"/>
              </a:xfrm>
              <a:custGeom>
                <a:avLst/>
                <a:gdLst>
                  <a:gd name="T0" fmla="*/ 91 w 182"/>
                  <a:gd name="T1" fmla="*/ 7 h 33"/>
                  <a:gd name="T2" fmla="*/ 119 w 182"/>
                  <a:gd name="T3" fmla="*/ 18 h 33"/>
                  <a:gd name="T4" fmla="*/ 119 w 182"/>
                  <a:gd name="T5" fmla="*/ 30 h 33"/>
                  <a:gd name="T6" fmla="*/ 98 w 182"/>
                  <a:gd name="T7" fmla="*/ 30 h 33"/>
                  <a:gd name="T8" fmla="*/ 99 w 182"/>
                  <a:gd name="T9" fmla="*/ 25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7 h 33"/>
                  <a:gd name="T20" fmla="*/ 90 w 182"/>
                  <a:gd name="T21" fmla="*/ 0 h 33"/>
                  <a:gd name="T22" fmla="*/ 90 w 182"/>
                  <a:gd name="T23" fmla="*/ 3 h 33"/>
                  <a:gd name="T24" fmla="*/ 91 w 182"/>
                  <a:gd name="T25" fmla="*/ 2 h 33"/>
                  <a:gd name="T26" fmla="*/ 130 w 182"/>
                  <a:gd name="T27" fmla="*/ 17 h 33"/>
                  <a:gd name="T28" fmla="*/ 126 w 182"/>
                  <a:gd name="T29" fmla="*/ 19 h 33"/>
                  <a:gd name="T30" fmla="*/ 91 w 182"/>
                  <a:gd name="T31" fmla="*/ 5 h 33"/>
                  <a:gd name="T32" fmla="*/ 90 w 182"/>
                  <a:gd name="T33" fmla="*/ 6 h 33"/>
                  <a:gd name="T34" fmla="*/ 90 w 182"/>
                  <a:gd name="T35" fmla="*/ 8 h 33"/>
                  <a:gd name="T36" fmla="*/ 91 w 182"/>
                  <a:gd name="T37" fmla="*/ 7 h 33"/>
                  <a:gd name="T38" fmla="*/ 90 w 182"/>
                  <a:gd name="T39" fmla="*/ 21 h 33"/>
                  <a:gd name="T40" fmla="*/ 81 w 182"/>
                  <a:gd name="T41" fmla="*/ 25 h 33"/>
                  <a:gd name="T42" fmla="*/ 81 w 182"/>
                  <a:gd name="T43" fmla="*/ 30 h 33"/>
                  <a:gd name="T44" fmla="*/ 61 w 182"/>
                  <a:gd name="T45" fmla="*/ 30 h 33"/>
                  <a:gd name="T46" fmla="*/ 62 w 182"/>
                  <a:gd name="T47" fmla="*/ 18 h 33"/>
                  <a:gd name="T48" fmla="*/ 90 w 182"/>
                  <a:gd name="T49" fmla="*/ 8 h 33"/>
                  <a:gd name="T50" fmla="*/ 90 w 182"/>
                  <a:gd name="T51" fmla="*/ 6 h 33"/>
                  <a:gd name="T52" fmla="*/ 55 w 182"/>
                  <a:gd name="T53" fmla="*/ 19 h 33"/>
                  <a:gd name="T54" fmla="*/ 51 w 182"/>
                  <a:gd name="T55" fmla="*/ 17 h 33"/>
                  <a:gd name="T56" fmla="*/ 68 w 182"/>
                  <a:gd name="T57" fmla="*/ 11 h 33"/>
                  <a:gd name="T58" fmla="*/ 68 w 182"/>
                  <a:gd name="T59" fmla="*/ 4 h 33"/>
                  <a:gd name="T60" fmla="*/ 77 w 182"/>
                  <a:gd name="T61" fmla="*/ 4 h 33"/>
                  <a:gd name="T62" fmla="*/ 77 w 182"/>
                  <a:gd name="T63" fmla="*/ 8 h 33"/>
                  <a:gd name="T64" fmla="*/ 90 w 182"/>
                  <a:gd name="T65" fmla="*/ 3 h 33"/>
                  <a:gd name="T66" fmla="*/ 90 w 182"/>
                  <a:gd name="T67" fmla="*/ 0 h 33"/>
                  <a:gd name="T68" fmla="*/ 90 w 182"/>
                  <a:gd name="T69" fmla="*/ 0 h 33"/>
                  <a:gd name="T70" fmla="*/ 0 w 182"/>
                  <a:gd name="T71" fmla="*/ 17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7"/>
                    </a:move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9" y="23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1" y="33"/>
                      <a:pt x="182" y="26"/>
                      <a:pt x="181" y="17"/>
                    </a:cubicBezTo>
                    <a:cubicBezTo>
                      <a:pt x="180" y="8"/>
                      <a:pt x="139" y="0"/>
                      <a:pt x="90" y="0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8"/>
                      <a:pt x="90" y="8"/>
                      <a:pt x="90" y="8"/>
                    </a:cubicBezTo>
                    <a:lnTo>
                      <a:pt x="91" y="7"/>
                    </a:lnTo>
                    <a:close/>
                    <a:moveTo>
                      <a:pt x="90" y="21"/>
                    </a:moveTo>
                    <a:cubicBezTo>
                      <a:pt x="85" y="21"/>
                      <a:pt x="82" y="23"/>
                      <a:pt x="81" y="25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8"/>
                      <a:pt x="0" y="17"/>
                    </a:cubicBezTo>
                    <a:cubicBezTo>
                      <a:pt x="0" y="26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7126" name="Group 8"/>
            <p:cNvGrpSpPr>
              <a:grpSpLocks noChangeAspect="1"/>
            </p:cNvGrpSpPr>
            <p:nvPr/>
          </p:nvGrpSpPr>
          <p:grpSpPr>
            <a:xfrm>
              <a:off x="2674772" y="1663503"/>
              <a:ext cx="2418743" cy="1941806"/>
              <a:chOff x="5599580" y="500139"/>
              <a:chExt cx="5497171" cy="4413216"/>
            </a:xfrm>
          </p:grpSpPr>
          <p:sp>
            <p:nvSpPr>
              <p:cNvPr id="5" name="Oval Callout 9"/>
              <p:cNvSpPr/>
              <p:nvPr/>
            </p:nvSpPr>
            <p:spPr>
              <a:xfrm>
                <a:off x="8125286" y="3612091"/>
                <a:ext cx="1766523" cy="1183570"/>
              </a:xfrm>
              <a:prstGeom prst="wedgeEllipseCallout">
                <a:avLst/>
              </a:prstGeom>
              <a:solidFill>
                <a:srgbClr val="E34444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Oval Callout 10"/>
              <p:cNvSpPr/>
              <p:nvPr/>
            </p:nvSpPr>
            <p:spPr>
              <a:xfrm>
                <a:off x="6682697" y="3199846"/>
                <a:ext cx="1339661" cy="897573"/>
              </a:xfrm>
              <a:prstGeom prst="wedgeEllipseCallout">
                <a:avLst>
                  <a:gd name="adj1" fmla="val 26187"/>
                  <a:gd name="adj2" fmla="val 62500"/>
                </a:avLst>
              </a:prstGeom>
              <a:solidFill>
                <a:srgbClr val="DB4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Oval Callout 11"/>
              <p:cNvSpPr/>
              <p:nvPr/>
            </p:nvSpPr>
            <p:spPr>
              <a:xfrm>
                <a:off x="9546511" y="2526076"/>
                <a:ext cx="1541166" cy="1032581"/>
              </a:xfrm>
              <a:prstGeom prst="wedgeEllipseCallout">
                <a:avLst>
                  <a:gd name="adj1" fmla="val 23309"/>
                  <a:gd name="adj2" fmla="val 57620"/>
                </a:avLst>
              </a:prstGeom>
              <a:solidFill>
                <a:srgbClr val="E25A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Oval Callout 12"/>
              <p:cNvSpPr/>
              <p:nvPr/>
            </p:nvSpPr>
            <p:spPr>
              <a:xfrm>
                <a:off x="8125285" y="2622836"/>
                <a:ext cx="1176236" cy="788078"/>
              </a:xfrm>
              <a:prstGeom prst="wedgeEllipseCallout">
                <a:avLst>
                  <a:gd name="adj1" fmla="val 11299"/>
                  <a:gd name="adj2" fmla="val 66763"/>
                </a:avLst>
              </a:prstGeom>
              <a:solidFill>
                <a:srgbClr val="F39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Oval Callout 13"/>
              <p:cNvSpPr/>
              <p:nvPr/>
            </p:nvSpPr>
            <p:spPr>
              <a:xfrm>
                <a:off x="10101753" y="1703586"/>
                <a:ext cx="994998" cy="666649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rgbClr val="E15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Oval Callout 14"/>
              <p:cNvSpPr/>
              <p:nvPr/>
            </p:nvSpPr>
            <p:spPr>
              <a:xfrm>
                <a:off x="5599580" y="2370235"/>
                <a:ext cx="1288995" cy="863627"/>
              </a:xfrm>
              <a:prstGeom prst="wedgeEllipseCallout">
                <a:avLst>
                  <a:gd name="adj1" fmla="val 8488"/>
                  <a:gd name="adj2" fmla="val 70280"/>
                </a:avLst>
              </a:prstGeom>
              <a:solidFill>
                <a:srgbClr val="DB47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Callout 15"/>
              <p:cNvSpPr/>
              <p:nvPr/>
            </p:nvSpPr>
            <p:spPr>
              <a:xfrm>
                <a:off x="6726376" y="1545194"/>
                <a:ext cx="1562483" cy="1046863"/>
              </a:xfrm>
              <a:prstGeom prst="wedgeEllipseCallout">
                <a:avLst>
                  <a:gd name="adj1" fmla="val 6540"/>
                  <a:gd name="adj2" fmla="val 7518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Callout 16"/>
              <p:cNvSpPr/>
              <p:nvPr/>
            </p:nvSpPr>
            <p:spPr>
              <a:xfrm>
                <a:off x="8666179" y="1527426"/>
                <a:ext cx="1176236" cy="788078"/>
              </a:xfrm>
              <a:prstGeom prst="wedgeEllipseCallout">
                <a:avLst/>
              </a:prstGeom>
              <a:solidFill>
                <a:srgbClr val="E3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Callout 17"/>
              <p:cNvSpPr/>
              <p:nvPr/>
            </p:nvSpPr>
            <p:spPr>
              <a:xfrm>
                <a:off x="9954290" y="3867860"/>
                <a:ext cx="994998" cy="666649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rgbClr val="E15C32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Callout 18"/>
              <p:cNvSpPr/>
              <p:nvPr/>
            </p:nvSpPr>
            <p:spPr>
              <a:xfrm>
                <a:off x="7108430" y="4246706"/>
                <a:ext cx="994998" cy="666649"/>
              </a:xfrm>
              <a:prstGeom prst="wedgeEllipseCallout">
                <a:avLst>
                  <a:gd name="adj1" fmla="val 39098"/>
                  <a:gd name="adj2" fmla="val 65020"/>
                </a:avLst>
              </a:prstGeom>
              <a:solidFill>
                <a:srgbClr val="F39554"/>
              </a:solidFill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Oval Callout 19"/>
              <p:cNvSpPr/>
              <p:nvPr/>
            </p:nvSpPr>
            <p:spPr>
              <a:xfrm>
                <a:off x="9538676" y="500139"/>
                <a:ext cx="1339661" cy="897573"/>
              </a:xfrm>
              <a:prstGeom prst="wedgeEllipseCallout">
                <a:avLst>
                  <a:gd name="adj1" fmla="val -12056"/>
                  <a:gd name="adj2" fmla="val 69050"/>
                </a:avLst>
              </a:prstGeom>
              <a:solidFill>
                <a:srgbClr val="F395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Callout 20"/>
              <p:cNvSpPr/>
              <p:nvPr/>
            </p:nvSpPr>
            <p:spPr>
              <a:xfrm>
                <a:off x="8086794" y="688766"/>
                <a:ext cx="994998" cy="666649"/>
              </a:xfrm>
              <a:prstGeom prst="wedgeEllipseCallout">
                <a:avLst>
                  <a:gd name="adj1" fmla="val -5639"/>
                  <a:gd name="adj2" fmla="val 6628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45"/>
              <p:cNvSpPr>
                <a:spLocks noEditPoints="1"/>
              </p:cNvSpPr>
              <p:nvPr/>
            </p:nvSpPr>
            <p:spPr bwMode="auto">
              <a:xfrm>
                <a:off x="8480834" y="2795897"/>
                <a:ext cx="465137" cy="466725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8" name="Group 22"/>
              <p:cNvGrpSpPr/>
              <p:nvPr/>
            </p:nvGrpSpPr>
            <p:grpSpPr>
              <a:xfrm>
                <a:off x="7366971" y="4407847"/>
                <a:ext cx="482600" cy="392113"/>
                <a:chOff x="2974975" y="5006976"/>
                <a:chExt cx="482600" cy="392113"/>
              </a:xfrm>
              <a:solidFill>
                <a:schemeClr val="bg1"/>
              </a:solidFill>
            </p:grpSpPr>
            <p:sp>
              <p:nvSpPr>
                <p:cNvPr id="71" name="Freeform 46"/>
                <p:cNvSpPr>
                  <a:spLocks noEditPoints="1"/>
                </p:cNvSpPr>
                <p:nvPr/>
              </p:nvSpPr>
              <p:spPr bwMode="auto">
                <a:xfrm>
                  <a:off x="3306763" y="5127626"/>
                  <a:ext cx="90487" cy="120650"/>
                </a:xfrm>
                <a:custGeom>
                  <a:avLst/>
                  <a:gdLst>
                    <a:gd name="T0" fmla="*/ 11 w 24"/>
                    <a:gd name="T1" fmla="*/ 2 h 32"/>
                    <a:gd name="T2" fmla="*/ 8 w 24"/>
                    <a:gd name="T3" fmla="*/ 0 h 32"/>
                    <a:gd name="T4" fmla="*/ 4 w 24"/>
                    <a:gd name="T5" fmla="*/ 0 h 32"/>
                    <a:gd name="T6" fmla="*/ 0 w 24"/>
                    <a:gd name="T7" fmla="*/ 4 h 32"/>
                    <a:gd name="T8" fmla="*/ 0 w 24"/>
                    <a:gd name="T9" fmla="*/ 28 h 32"/>
                    <a:gd name="T10" fmla="*/ 4 w 24"/>
                    <a:gd name="T11" fmla="*/ 32 h 32"/>
                    <a:gd name="T12" fmla="*/ 20 w 24"/>
                    <a:gd name="T13" fmla="*/ 32 h 32"/>
                    <a:gd name="T14" fmla="*/ 24 w 24"/>
                    <a:gd name="T15" fmla="*/ 28 h 32"/>
                    <a:gd name="T16" fmla="*/ 24 w 24"/>
                    <a:gd name="T17" fmla="*/ 22 h 32"/>
                    <a:gd name="T18" fmla="*/ 23 w 24"/>
                    <a:gd name="T19" fmla="*/ 20 h 32"/>
                    <a:gd name="T20" fmla="*/ 11 w 24"/>
                    <a:gd name="T21" fmla="*/ 2 h 32"/>
                    <a:gd name="T22" fmla="*/ 20 w 24"/>
                    <a:gd name="T23" fmla="*/ 28 h 32"/>
                    <a:gd name="T24" fmla="*/ 4 w 24"/>
                    <a:gd name="T25" fmla="*/ 28 h 32"/>
                    <a:gd name="T26" fmla="*/ 4 w 24"/>
                    <a:gd name="T27" fmla="*/ 4 h 32"/>
                    <a:gd name="T28" fmla="*/ 8 w 24"/>
                    <a:gd name="T29" fmla="*/ 4 h 32"/>
                    <a:gd name="T30" fmla="*/ 20 w 24"/>
                    <a:gd name="T31" fmla="*/ 22 h 32"/>
                    <a:gd name="T32" fmla="*/ 20 w 24"/>
                    <a:gd name="T33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" h="32">
                      <a:moveTo>
                        <a:pt x="11" y="2"/>
                      </a:moveTo>
                      <a:cubicBezTo>
                        <a:pt x="11" y="1"/>
                        <a:pt x="9" y="0"/>
                        <a:pt x="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4" y="30"/>
                        <a:pt x="24" y="28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1"/>
                        <a:pt x="24" y="20"/>
                        <a:pt x="23" y="20"/>
                      </a:cubicBezTo>
                      <a:lnTo>
                        <a:pt x="11" y="2"/>
                      </a:lnTo>
                      <a:close/>
                      <a:moveTo>
                        <a:pt x="20" y="28"/>
                      </a:move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47"/>
                <p:cNvSpPr>
                  <a:spLocks noEditPoints="1"/>
                </p:cNvSpPr>
                <p:nvPr/>
              </p:nvSpPr>
              <p:spPr bwMode="auto">
                <a:xfrm>
                  <a:off x="2974975" y="5006976"/>
                  <a:ext cx="482600" cy="392113"/>
                </a:xfrm>
                <a:custGeom>
                  <a:avLst/>
                  <a:gdLst>
                    <a:gd name="T0" fmla="*/ 126 w 128"/>
                    <a:gd name="T1" fmla="*/ 49 h 104"/>
                    <a:gd name="T2" fmla="*/ 110 w 128"/>
                    <a:gd name="T3" fmla="*/ 25 h 104"/>
                    <a:gd name="T4" fmla="*/ 100 w 128"/>
                    <a:gd name="T5" fmla="*/ 20 h 104"/>
                    <a:gd name="T6" fmla="*/ 84 w 128"/>
                    <a:gd name="T7" fmla="*/ 20 h 104"/>
                    <a:gd name="T8" fmla="*/ 84 w 128"/>
                    <a:gd name="T9" fmla="*/ 12 h 104"/>
                    <a:gd name="T10" fmla="*/ 72 w 128"/>
                    <a:gd name="T11" fmla="*/ 0 h 104"/>
                    <a:gd name="T12" fmla="*/ 12 w 128"/>
                    <a:gd name="T13" fmla="*/ 0 h 104"/>
                    <a:gd name="T14" fmla="*/ 0 w 128"/>
                    <a:gd name="T15" fmla="*/ 12 h 104"/>
                    <a:gd name="T16" fmla="*/ 0 w 128"/>
                    <a:gd name="T17" fmla="*/ 56 h 104"/>
                    <a:gd name="T18" fmla="*/ 12 w 128"/>
                    <a:gd name="T19" fmla="*/ 68 h 104"/>
                    <a:gd name="T20" fmla="*/ 12 w 128"/>
                    <a:gd name="T21" fmla="*/ 68 h 104"/>
                    <a:gd name="T22" fmla="*/ 12 w 128"/>
                    <a:gd name="T23" fmla="*/ 80 h 104"/>
                    <a:gd name="T24" fmla="*/ 24 w 128"/>
                    <a:gd name="T25" fmla="*/ 92 h 104"/>
                    <a:gd name="T26" fmla="*/ 29 w 128"/>
                    <a:gd name="T27" fmla="*/ 92 h 104"/>
                    <a:gd name="T28" fmla="*/ 44 w 128"/>
                    <a:gd name="T29" fmla="*/ 104 h 104"/>
                    <a:gd name="T30" fmla="*/ 59 w 128"/>
                    <a:gd name="T31" fmla="*/ 92 h 104"/>
                    <a:gd name="T32" fmla="*/ 81 w 128"/>
                    <a:gd name="T33" fmla="*/ 92 h 104"/>
                    <a:gd name="T34" fmla="*/ 96 w 128"/>
                    <a:gd name="T35" fmla="*/ 104 h 104"/>
                    <a:gd name="T36" fmla="*/ 111 w 128"/>
                    <a:gd name="T37" fmla="*/ 92 h 104"/>
                    <a:gd name="T38" fmla="*/ 116 w 128"/>
                    <a:gd name="T39" fmla="*/ 92 h 104"/>
                    <a:gd name="T40" fmla="*/ 128 w 128"/>
                    <a:gd name="T41" fmla="*/ 80 h 104"/>
                    <a:gd name="T42" fmla="*/ 128 w 128"/>
                    <a:gd name="T43" fmla="*/ 56 h 104"/>
                    <a:gd name="T44" fmla="*/ 126 w 128"/>
                    <a:gd name="T45" fmla="*/ 49 h 104"/>
                    <a:gd name="T46" fmla="*/ 12 w 128"/>
                    <a:gd name="T47" fmla="*/ 60 h 104"/>
                    <a:gd name="T48" fmla="*/ 8 w 128"/>
                    <a:gd name="T49" fmla="*/ 56 h 104"/>
                    <a:gd name="T50" fmla="*/ 8 w 128"/>
                    <a:gd name="T51" fmla="*/ 12 h 104"/>
                    <a:gd name="T52" fmla="*/ 12 w 128"/>
                    <a:gd name="T53" fmla="*/ 8 h 104"/>
                    <a:gd name="T54" fmla="*/ 72 w 128"/>
                    <a:gd name="T55" fmla="*/ 8 h 104"/>
                    <a:gd name="T56" fmla="*/ 76 w 128"/>
                    <a:gd name="T57" fmla="*/ 12 h 104"/>
                    <a:gd name="T58" fmla="*/ 76 w 128"/>
                    <a:gd name="T59" fmla="*/ 20 h 104"/>
                    <a:gd name="T60" fmla="*/ 76 w 128"/>
                    <a:gd name="T61" fmla="*/ 28 h 104"/>
                    <a:gd name="T62" fmla="*/ 76 w 128"/>
                    <a:gd name="T63" fmla="*/ 56 h 104"/>
                    <a:gd name="T64" fmla="*/ 72 w 128"/>
                    <a:gd name="T65" fmla="*/ 60 h 104"/>
                    <a:gd name="T66" fmla="*/ 12 w 128"/>
                    <a:gd name="T67" fmla="*/ 60 h 104"/>
                    <a:gd name="T68" fmla="*/ 44 w 128"/>
                    <a:gd name="T69" fmla="*/ 96 h 104"/>
                    <a:gd name="T70" fmla="*/ 36 w 128"/>
                    <a:gd name="T71" fmla="*/ 88 h 104"/>
                    <a:gd name="T72" fmla="*/ 44 w 128"/>
                    <a:gd name="T73" fmla="*/ 80 h 104"/>
                    <a:gd name="T74" fmla="*/ 52 w 128"/>
                    <a:gd name="T75" fmla="*/ 88 h 104"/>
                    <a:gd name="T76" fmla="*/ 44 w 128"/>
                    <a:gd name="T77" fmla="*/ 96 h 104"/>
                    <a:gd name="T78" fmla="*/ 96 w 128"/>
                    <a:gd name="T79" fmla="*/ 96 h 104"/>
                    <a:gd name="T80" fmla="*/ 88 w 128"/>
                    <a:gd name="T81" fmla="*/ 88 h 104"/>
                    <a:gd name="T82" fmla="*/ 96 w 128"/>
                    <a:gd name="T83" fmla="*/ 80 h 104"/>
                    <a:gd name="T84" fmla="*/ 104 w 128"/>
                    <a:gd name="T85" fmla="*/ 88 h 104"/>
                    <a:gd name="T86" fmla="*/ 96 w 128"/>
                    <a:gd name="T87" fmla="*/ 96 h 104"/>
                    <a:gd name="T88" fmla="*/ 120 w 128"/>
                    <a:gd name="T89" fmla="*/ 80 h 104"/>
                    <a:gd name="T90" fmla="*/ 116 w 128"/>
                    <a:gd name="T91" fmla="*/ 84 h 104"/>
                    <a:gd name="T92" fmla="*/ 111 w 128"/>
                    <a:gd name="T93" fmla="*/ 84 h 104"/>
                    <a:gd name="T94" fmla="*/ 96 w 128"/>
                    <a:gd name="T95" fmla="*/ 72 h 104"/>
                    <a:gd name="T96" fmla="*/ 81 w 128"/>
                    <a:gd name="T97" fmla="*/ 84 h 104"/>
                    <a:gd name="T98" fmla="*/ 59 w 128"/>
                    <a:gd name="T99" fmla="*/ 84 h 104"/>
                    <a:gd name="T100" fmla="*/ 44 w 128"/>
                    <a:gd name="T101" fmla="*/ 72 h 104"/>
                    <a:gd name="T102" fmla="*/ 29 w 128"/>
                    <a:gd name="T103" fmla="*/ 84 h 104"/>
                    <a:gd name="T104" fmla="*/ 24 w 128"/>
                    <a:gd name="T105" fmla="*/ 84 h 104"/>
                    <a:gd name="T106" fmla="*/ 20 w 128"/>
                    <a:gd name="T107" fmla="*/ 80 h 104"/>
                    <a:gd name="T108" fmla="*/ 20 w 128"/>
                    <a:gd name="T109" fmla="*/ 68 h 104"/>
                    <a:gd name="T110" fmla="*/ 72 w 128"/>
                    <a:gd name="T111" fmla="*/ 68 h 104"/>
                    <a:gd name="T112" fmla="*/ 84 w 128"/>
                    <a:gd name="T113" fmla="*/ 56 h 104"/>
                    <a:gd name="T114" fmla="*/ 84 w 128"/>
                    <a:gd name="T115" fmla="*/ 28 h 104"/>
                    <a:gd name="T116" fmla="*/ 100 w 128"/>
                    <a:gd name="T117" fmla="*/ 28 h 104"/>
                    <a:gd name="T118" fmla="*/ 103 w 128"/>
                    <a:gd name="T119" fmla="*/ 30 h 104"/>
                    <a:gd name="T120" fmla="*/ 119 w 128"/>
                    <a:gd name="T121" fmla="*/ 54 h 104"/>
                    <a:gd name="T122" fmla="*/ 120 w 128"/>
                    <a:gd name="T123" fmla="*/ 56 h 104"/>
                    <a:gd name="T124" fmla="*/ 120 w 128"/>
                    <a:gd name="T125" fmla="*/ 8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04">
                      <a:moveTo>
                        <a:pt x="126" y="49"/>
                      </a:moveTo>
                      <a:cubicBezTo>
                        <a:pt x="110" y="25"/>
                        <a:pt x="110" y="25"/>
                        <a:pt x="110" y="25"/>
                      </a:cubicBezTo>
                      <a:cubicBezTo>
                        <a:pt x="108" y="22"/>
                        <a:pt x="104" y="20"/>
                        <a:pt x="100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4" y="12"/>
                        <a:pt x="84" y="12"/>
                        <a:pt x="84" y="12"/>
                      </a:cubicBezTo>
                      <a:cubicBezTo>
                        <a:pt x="84" y="5"/>
                        <a:pt x="79" y="0"/>
                        <a:pt x="7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3"/>
                        <a:pt x="5" y="68"/>
                        <a:pt x="12" y="68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7"/>
                        <a:pt x="17" y="92"/>
                        <a:pt x="24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30" y="99"/>
                        <a:pt x="37" y="104"/>
                        <a:pt x="44" y="104"/>
                      </a:cubicBezTo>
                      <a:cubicBezTo>
                        <a:pt x="51" y="104"/>
                        <a:pt x="58" y="99"/>
                        <a:pt x="59" y="92"/>
                      </a:cubicBezTo>
                      <a:cubicBezTo>
                        <a:pt x="81" y="92"/>
                        <a:pt x="81" y="92"/>
                        <a:pt x="81" y="92"/>
                      </a:cubicBezTo>
                      <a:cubicBezTo>
                        <a:pt x="82" y="99"/>
                        <a:pt x="89" y="104"/>
                        <a:pt x="96" y="104"/>
                      </a:cubicBezTo>
                      <a:cubicBezTo>
                        <a:pt x="103" y="104"/>
                        <a:pt x="110" y="99"/>
                        <a:pt x="111" y="92"/>
                      </a:cubicBezTo>
                      <a:cubicBezTo>
                        <a:pt x="116" y="92"/>
                        <a:pt x="116" y="92"/>
                        <a:pt x="116" y="92"/>
                      </a:cubicBezTo>
                      <a:cubicBezTo>
                        <a:pt x="123" y="92"/>
                        <a:pt x="128" y="87"/>
                        <a:pt x="128" y="80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4"/>
                        <a:pt x="127" y="51"/>
                        <a:pt x="126" y="49"/>
                      </a:cubicBezTo>
                      <a:close/>
                      <a:moveTo>
                        <a:pt x="12" y="60"/>
                      </a:moveTo>
                      <a:cubicBezTo>
                        <a:pt x="10" y="60"/>
                        <a:pt x="8" y="58"/>
                        <a:pt x="8" y="56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4" y="8"/>
                        <a:pt x="76" y="10"/>
                        <a:pt x="76" y="12"/>
                      </a:cubicBezTo>
                      <a:cubicBezTo>
                        <a:pt x="76" y="20"/>
                        <a:pt x="76" y="20"/>
                        <a:pt x="76" y="20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76" y="58"/>
                        <a:pt x="74" y="60"/>
                        <a:pt x="72" y="60"/>
                      </a:cubicBezTo>
                      <a:lnTo>
                        <a:pt x="12" y="60"/>
                      </a:lnTo>
                      <a:close/>
                      <a:moveTo>
                        <a:pt x="44" y="96"/>
                      </a:moveTo>
                      <a:cubicBezTo>
                        <a:pt x="40" y="96"/>
                        <a:pt x="36" y="92"/>
                        <a:pt x="36" y="88"/>
                      </a:cubicBezTo>
                      <a:cubicBezTo>
                        <a:pt x="36" y="84"/>
                        <a:pt x="40" y="80"/>
                        <a:pt x="44" y="80"/>
                      </a:cubicBezTo>
                      <a:cubicBezTo>
                        <a:pt x="48" y="80"/>
                        <a:pt x="52" y="84"/>
                        <a:pt x="52" y="88"/>
                      </a:cubicBezTo>
                      <a:cubicBezTo>
                        <a:pt x="52" y="92"/>
                        <a:pt x="48" y="96"/>
                        <a:pt x="44" y="96"/>
                      </a:cubicBezTo>
                      <a:close/>
                      <a:moveTo>
                        <a:pt x="96" y="96"/>
                      </a:moveTo>
                      <a:cubicBezTo>
                        <a:pt x="92" y="96"/>
                        <a:pt x="88" y="92"/>
                        <a:pt x="88" y="88"/>
                      </a:cubicBezTo>
                      <a:cubicBezTo>
                        <a:pt x="88" y="84"/>
                        <a:pt x="92" y="80"/>
                        <a:pt x="96" y="80"/>
                      </a:cubicBezTo>
                      <a:cubicBezTo>
                        <a:pt x="100" y="80"/>
                        <a:pt x="104" y="84"/>
                        <a:pt x="104" y="88"/>
                      </a:cubicBezTo>
                      <a:cubicBezTo>
                        <a:pt x="104" y="92"/>
                        <a:pt x="100" y="96"/>
                        <a:pt x="96" y="96"/>
                      </a:cubicBezTo>
                      <a:close/>
                      <a:moveTo>
                        <a:pt x="120" y="80"/>
                      </a:moveTo>
                      <a:cubicBezTo>
                        <a:pt x="120" y="82"/>
                        <a:pt x="118" y="84"/>
                        <a:pt x="116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77"/>
                        <a:pt x="103" y="72"/>
                        <a:pt x="96" y="72"/>
                      </a:cubicBezTo>
                      <a:cubicBezTo>
                        <a:pt x="89" y="72"/>
                        <a:pt x="82" y="77"/>
                        <a:pt x="81" y="84"/>
                      </a:cubicBezTo>
                      <a:cubicBezTo>
                        <a:pt x="59" y="84"/>
                        <a:pt x="59" y="84"/>
                        <a:pt x="59" y="84"/>
                      </a:cubicBezTo>
                      <a:cubicBezTo>
                        <a:pt x="58" y="77"/>
                        <a:pt x="51" y="72"/>
                        <a:pt x="44" y="72"/>
                      </a:cubicBezTo>
                      <a:cubicBezTo>
                        <a:pt x="37" y="72"/>
                        <a:pt x="30" y="77"/>
                        <a:pt x="29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2" y="84"/>
                        <a:pt x="20" y="82"/>
                        <a:pt x="20" y="80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9" y="68"/>
                        <a:pt x="84" y="63"/>
                        <a:pt x="84" y="56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01" y="28"/>
                        <a:pt x="103" y="29"/>
                        <a:pt x="103" y="30"/>
                      </a:cubicBezTo>
                      <a:cubicBezTo>
                        <a:pt x="119" y="54"/>
                        <a:pt x="119" y="54"/>
                        <a:pt x="119" y="54"/>
                      </a:cubicBezTo>
                      <a:cubicBezTo>
                        <a:pt x="120" y="54"/>
                        <a:pt x="120" y="55"/>
                        <a:pt x="120" y="56"/>
                      </a:cubicBezTo>
                      <a:lnTo>
                        <a:pt x="12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23"/>
              <p:cNvGrpSpPr/>
              <p:nvPr/>
            </p:nvGrpSpPr>
            <p:grpSpPr>
              <a:xfrm>
                <a:off x="7210457" y="1807833"/>
                <a:ext cx="549275" cy="549275"/>
                <a:chOff x="1978025" y="4927601"/>
                <a:chExt cx="549275" cy="549275"/>
              </a:xfrm>
              <a:solidFill>
                <a:schemeClr val="bg1"/>
              </a:solidFill>
            </p:grpSpPr>
            <p:sp>
              <p:nvSpPr>
                <p:cNvPr id="62" name="Freeform 48"/>
                <p:cNvSpPr>
                  <a:spLocks noEditPoints="1"/>
                </p:cNvSpPr>
                <p:nvPr/>
              </p:nvSpPr>
              <p:spPr bwMode="auto">
                <a:xfrm>
                  <a:off x="1978025" y="4927601"/>
                  <a:ext cx="549275" cy="549275"/>
                </a:xfrm>
                <a:custGeom>
                  <a:avLst/>
                  <a:gdLst>
                    <a:gd name="T0" fmla="*/ 97 w 146"/>
                    <a:gd name="T1" fmla="*/ 14 h 146"/>
                    <a:gd name="T2" fmla="*/ 14 w 146"/>
                    <a:gd name="T3" fmla="*/ 49 h 146"/>
                    <a:gd name="T4" fmla="*/ 49 w 146"/>
                    <a:gd name="T5" fmla="*/ 132 h 146"/>
                    <a:gd name="T6" fmla="*/ 132 w 146"/>
                    <a:gd name="T7" fmla="*/ 97 h 146"/>
                    <a:gd name="T8" fmla="*/ 97 w 146"/>
                    <a:gd name="T9" fmla="*/ 14 h 146"/>
                    <a:gd name="T10" fmla="*/ 52 w 146"/>
                    <a:gd name="T11" fmla="*/ 125 h 146"/>
                    <a:gd name="T12" fmla="*/ 21 w 146"/>
                    <a:gd name="T13" fmla="*/ 52 h 146"/>
                    <a:gd name="T14" fmla="*/ 94 w 146"/>
                    <a:gd name="T15" fmla="*/ 21 h 146"/>
                    <a:gd name="T16" fmla="*/ 125 w 146"/>
                    <a:gd name="T17" fmla="*/ 94 h 146"/>
                    <a:gd name="T18" fmla="*/ 52 w 146"/>
                    <a:gd name="T19" fmla="*/ 12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6" h="146">
                      <a:moveTo>
                        <a:pt x="97" y="14"/>
                      </a:moveTo>
                      <a:cubicBezTo>
                        <a:pt x="64" y="0"/>
                        <a:pt x="27" y="16"/>
                        <a:pt x="14" y="49"/>
                      </a:cubicBezTo>
                      <a:cubicBezTo>
                        <a:pt x="0" y="82"/>
                        <a:pt x="16" y="119"/>
                        <a:pt x="49" y="132"/>
                      </a:cubicBezTo>
                      <a:cubicBezTo>
                        <a:pt x="82" y="146"/>
                        <a:pt x="119" y="130"/>
                        <a:pt x="132" y="97"/>
                      </a:cubicBezTo>
                      <a:cubicBezTo>
                        <a:pt x="146" y="64"/>
                        <a:pt x="130" y="27"/>
                        <a:pt x="97" y="14"/>
                      </a:cubicBezTo>
                      <a:close/>
                      <a:moveTo>
                        <a:pt x="52" y="125"/>
                      </a:moveTo>
                      <a:cubicBezTo>
                        <a:pt x="24" y="114"/>
                        <a:pt x="10" y="81"/>
                        <a:pt x="21" y="52"/>
                      </a:cubicBezTo>
                      <a:cubicBezTo>
                        <a:pt x="33" y="24"/>
                        <a:pt x="65" y="10"/>
                        <a:pt x="94" y="21"/>
                      </a:cubicBezTo>
                      <a:cubicBezTo>
                        <a:pt x="123" y="33"/>
                        <a:pt x="136" y="65"/>
                        <a:pt x="125" y="94"/>
                      </a:cubicBezTo>
                      <a:cubicBezTo>
                        <a:pt x="114" y="123"/>
                        <a:pt x="81" y="136"/>
                        <a:pt x="52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49"/>
                <p:cNvSpPr>
                  <a:spLocks noEditPoints="1"/>
                </p:cNvSpPr>
                <p:nvPr/>
              </p:nvSpPr>
              <p:spPr bwMode="auto">
                <a:xfrm>
                  <a:off x="2219325" y="5168901"/>
                  <a:ext cx="66675" cy="68263"/>
                </a:xfrm>
                <a:custGeom>
                  <a:avLst/>
                  <a:gdLst>
                    <a:gd name="T0" fmla="*/ 12 w 18"/>
                    <a:gd name="T1" fmla="*/ 2 h 18"/>
                    <a:gd name="T2" fmla="*/ 2 w 18"/>
                    <a:gd name="T3" fmla="*/ 6 h 18"/>
                    <a:gd name="T4" fmla="*/ 6 w 18"/>
                    <a:gd name="T5" fmla="*/ 16 h 18"/>
                    <a:gd name="T6" fmla="*/ 16 w 18"/>
                    <a:gd name="T7" fmla="*/ 12 h 18"/>
                    <a:gd name="T8" fmla="*/ 12 w 18"/>
                    <a:gd name="T9" fmla="*/ 2 h 18"/>
                    <a:gd name="T10" fmla="*/ 8 w 18"/>
                    <a:gd name="T11" fmla="*/ 13 h 18"/>
                    <a:gd name="T12" fmla="*/ 5 w 18"/>
                    <a:gd name="T13" fmla="*/ 8 h 18"/>
                    <a:gd name="T14" fmla="*/ 11 w 18"/>
                    <a:gd name="T15" fmla="*/ 5 h 18"/>
                    <a:gd name="T16" fmla="*/ 13 w 18"/>
                    <a:gd name="T17" fmla="*/ 11 h 18"/>
                    <a:gd name="T18" fmla="*/ 8 w 18"/>
                    <a:gd name="T1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" h="18">
                      <a:moveTo>
                        <a:pt x="12" y="2"/>
                      </a:moveTo>
                      <a:cubicBezTo>
                        <a:pt x="8" y="0"/>
                        <a:pt x="3" y="2"/>
                        <a:pt x="2" y="6"/>
                      </a:cubicBezTo>
                      <a:cubicBezTo>
                        <a:pt x="0" y="10"/>
                        <a:pt x="2" y="15"/>
                        <a:pt x="6" y="16"/>
                      </a:cubicBezTo>
                      <a:cubicBezTo>
                        <a:pt x="10" y="18"/>
                        <a:pt x="15" y="16"/>
                        <a:pt x="16" y="12"/>
                      </a:cubicBezTo>
                      <a:cubicBezTo>
                        <a:pt x="18" y="8"/>
                        <a:pt x="16" y="3"/>
                        <a:pt x="12" y="2"/>
                      </a:cubicBezTo>
                      <a:close/>
                      <a:moveTo>
                        <a:pt x="8" y="13"/>
                      </a:moveTo>
                      <a:cubicBezTo>
                        <a:pt x="5" y="12"/>
                        <a:pt x="4" y="10"/>
                        <a:pt x="5" y="8"/>
                      </a:cubicBezTo>
                      <a:cubicBezTo>
                        <a:pt x="6" y="5"/>
                        <a:pt x="8" y="4"/>
                        <a:pt x="11" y="5"/>
                      </a:cubicBezTo>
                      <a:cubicBezTo>
                        <a:pt x="13" y="6"/>
                        <a:pt x="14" y="8"/>
                        <a:pt x="13" y="11"/>
                      </a:cubicBezTo>
                      <a:cubicBezTo>
                        <a:pt x="12" y="13"/>
                        <a:pt x="10" y="14"/>
                        <a:pt x="8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50"/>
                <p:cNvSpPr>
                  <a:spLocks noEditPoints="1"/>
                </p:cNvSpPr>
                <p:nvPr/>
              </p:nvSpPr>
              <p:spPr bwMode="auto">
                <a:xfrm>
                  <a:off x="2151063" y="5100638"/>
                  <a:ext cx="203200" cy="203200"/>
                </a:xfrm>
                <a:custGeom>
                  <a:avLst/>
                  <a:gdLst>
                    <a:gd name="T0" fmla="*/ 36 w 54"/>
                    <a:gd name="T1" fmla="*/ 5 h 54"/>
                    <a:gd name="T2" fmla="*/ 5 w 54"/>
                    <a:gd name="T3" fmla="*/ 18 h 54"/>
                    <a:gd name="T4" fmla="*/ 18 w 54"/>
                    <a:gd name="T5" fmla="*/ 49 h 54"/>
                    <a:gd name="T6" fmla="*/ 49 w 54"/>
                    <a:gd name="T7" fmla="*/ 36 h 54"/>
                    <a:gd name="T8" fmla="*/ 36 w 54"/>
                    <a:gd name="T9" fmla="*/ 5 h 54"/>
                    <a:gd name="T10" fmla="*/ 21 w 54"/>
                    <a:gd name="T11" fmla="*/ 42 h 54"/>
                    <a:gd name="T12" fmla="*/ 12 w 54"/>
                    <a:gd name="T13" fmla="*/ 21 h 54"/>
                    <a:gd name="T14" fmla="*/ 33 w 54"/>
                    <a:gd name="T15" fmla="*/ 12 h 54"/>
                    <a:gd name="T16" fmla="*/ 42 w 54"/>
                    <a:gd name="T17" fmla="*/ 33 h 54"/>
                    <a:gd name="T18" fmla="*/ 21 w 54"/>
                    <a:gd name="T19" fmla="*/ 4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54">
                      <a:moveTo>
                        <a:pt x="36" y="5"/>
                      </a:moveTo>
                      <a:cubicBezTo>
                        <a:pt x="24" y="0"/>
                        <a:pt x="10" y="6"/>
                        <a:pt x="5" y="18"/>
                      </a:cubicBezTo>
                      <a:cubicBezTo>
                        <a:pt x="0" y="30"/>
                        <a:pt x="6" y="44"/>
                        <a:pt x="18" y="49"/>
                      </a:cubicBezTo>
                      <a:cubicBezTo>
                        <a:pt x="30" y="54"/>
                        <a:pt x="44" y="48"/>
                        <a:pt x="49" y="36"/>
                      </a:cubicBezTo>
                      <a:cubicBezTo>
                        <a:pt x="54" y="24"/>
                        <a:pt x="48" y="10"/>
                        <a:pt x="36" y="5"/>
                      </a:cubicBezTo>
                      <a:close/>
                      <a:moveTo>
                        <a:pt x="21" y="42"/>
                      </a:moveTo>
                      <a:cubicBezTo>
                        <a:pt x="13" y="39"/>
                        <a:pt x="9" y="29"/>
                        <a:pt x="12" y="21"/>
                      </a:cubicBezTo>
                      <a:cubicBezTo>
                        <a:pt x="15" y="13"/>
                        <a:pt x="25" y="9"/>
                        <a:pt x="33" y="12"/>
                      </a:cubicBezTo>
                      <a:cubicBezTo>
                        <a:pt x="41" y="15"/>
                        <a:pt x="45" y="25"/>
                        <a:pt x="42" y="33"/>
                      </a:cubicBezTo>
                      <a:cubicBezTo>
                        <a:pt x="39" y="41"/>
                        <a:pt x="29" y="45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51"/>
                <p:cNvSpPr/>
                <p:nvPr/>
              </p:nvSpPr>
              <p:spPr bwMode="auto">
                <a:xfrm>
                  <a:off x="2290763" y="5237163"/>
                  <a:ext cx="74612" cy="77788"/>
                </a:xfrm>
                <a:custGeom>
                  <a:avLst/>
                  <a:gdLst>
                    <a:gd name="T0" fmla="*/ 20 w 20"/>
                    <a:gd name="T1" fmla="*/ 3 h 21"/>
                    <a:gd name="T2" fmla="*/ 19 w 20"/>
                    <a:gd name="T3" fmla="*/ 0 h 21"/>
                    <a:gd name="T4" fmla="*/ 16 w 20"/>
                    <a:gd name="T5" fmla="*/ 1 h 21"/>
                    <a:gd name="T6" fmla="*/ 16 w 20"/>
                    <a:gd name="T7" fmla="*/ 1 h 21"/>
                    <a:gd name="T8" fmla="*/ 1 w 20"/>
                    <a:gd name="T9" fmla="*/ 17 h 21"/>
                    <a:gd name="T10" fmla="*/ 0 w 20"/>
                    <a:gd name="T11" fmla="*/ 19 h 21"/>
                    <a:gd name="T12" fmla="*/ 3 w 20"/>
                    <a:gd name="T13" fmla="*/ 20 h 21"/>
                    <a:gd name="T14" fmla="*/ 3 w 20"/>
                    <a:gd name="T15" fmla="*/ 20 h 21"/>
                    <a:gd name="T16" fmla="*/ 20 w 20"/>
                    <a:gd name="T17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20" y="3"/>
                      </a:move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6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9"/>
                        <a:pt x="8" y="14"/>
                        <a:pt x="1" y="17"/>
                      </a:cubicBezTo>
                      <a:cubicBezTo>
                        <a:pt x="0" y="17"/>
                        <a:pt x="0" y="18"/>
                        <a:pt x="0" y="19"/>
                      </a:cubicBezTo>
                      <a:cubicBezTo>
                        <a:pt x="0" y="20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10" y="17"/>
                        <a:pt x="16" y="11"/>
                        <a:pt x="2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52"/>
                <p:cNvSpPr/>
                <p:nvPr/>
              </p:nvSpPr>
              <p:spPr bwMode="auto">
                <a:xfrm>
                  <a:off x="2312988" y="5259388"/>
                  <a:ext cx="109537" cy="112713"/>
                </a:xfrm>
                <a:custGeom>
                  <a:avLst/>
                  <a:gdLst>
                    <a:gd name="T0" fmla="*/ 27 w 29"/>
                    <a:gd name="T1" fmla="*/ 0 h 30"/>
                    <a:gd name="T2" fmla="*/ 25 w 29"/>
                    <a:gd name="T3" fmla="*/ 1 h 30"/>
                    <a:gd name="T4" fmla="*/ 1 w 29"/>
                    <a:gd name="T5" fmla="*/ 25 h 30"/>
                    <a:gd name="T6" fmla="*/ 0 w 29"/>
                    <a:gd name="T7" fmla="*/ 28 h 30"/>
                    <a:gd name="T8" fmla="*/ 3 w 29"/>
                    <a:gd name="T9" fmla="*/ 29 h 30"/>
                    <a:gd name="T10" fmla="*/ 3 w 29"/>
                    <a:gd name="T11" fmla="*/ 29 h 30"/>
                    <a:gd name="T12" fmla="*/ 29 w 29"/>
                    <a:gd name="T13" fmla="*/ 3 h 30"/>
                    <a:gd name="T14" fmla="*/ 27 w 29"/>
                    <a:gd name="T1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7" y="0"/>
                      </a:moveTo>
                      <a:cubicBezTo>
                        <a:pt x="26" y="0"/>
                        <a:pt x="25" y="0"/>
                        <a:pt x="25" y="1"/>
                      </a:cubicBezTo>
                      <a:cubicBezTo>
                        <a:pt x="20" y="13"/>
                        <a:pt x="12" y="21"/>
                        <a:pt x="1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1" y="29"/>
                        <a:pt x="2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4" y="24"/>
                        <a:pt x="24" y="15"/>
                        <a:pt x="29" y="3"/>
                      </a:cubicBezTo>
                      <a:cubicBezTo>
                        <a:pt x="29" y="2"/>
                        <a:pt x="28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53"/>
                <p:cNvSpPr/>
                <p:nvPr/>
              </p:nvSpPr>
              <p:spPr bwMode="auto">
                <a:xfrm>
                  <a:off x="2301875" y="5248276"/>
                  <a:ext cx="93662" cy="93663"/>
                </a:xfrm>
                <a:custGeom>
                  <a:avLst/>
                  <a:gdLst>
                    <a:gd name="T0" fmla="*/ 23 w 25"/>
                    <a:gd name="T1" fmla="*/ 0 h 25"/>
                    <a:gd name="T2" fmla="*/ 20 w 25"/>
                    <a:gd name="T3" fmla="*/ 1 h 25"/>
                    <a:gd name="T4" fmla="*/ 1 w 25"/>
                    <a:gd name="T5" fmla="*/ 21 h 25"/>
                    <a:gd name="T6" fmla="*/ 1 w 25"/>
                    <a:gd name="T7" fmla="*/ 21 h 25"/>
                    <a:gd name="T8" fmla="*/ 0 w 25"/>
                    <a:gd name="T9" fmla="*/ 24 h 25"/>
                    <a:gd name="T10" fmla="*/ 3 w 25"/>
                    <a:gd name="T11" fmla="*/ 25 h 25"/>
                    <a:gd name="T12" fmla="*/ 3 w 25"/>
                    <a:gd name="T13" fmla="*/ 25 h 25"/>
                    <a:gd name="T14" fmla="*/ 24 w 25"/>
                    <a:gd name="T15" fmla="*/ 3 h 25"/>
                    <a:gd name="T16" fmla="*/ 23 w 25"/>
                    <a:gd name="T1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5">
                      <a:moveTo>
                        <a:pt x="23" y="0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17" y="11"/>
                        <a:pt x="10" y="17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2" y="21"/>
                        <a:pt x="20" y="13"/>
                        <a:pt x="24" y="3"/>
                      </a:cubicBezTo>
                      <a:cubicBezTo>
                        <a:pt x="25" y="2"/>
                        <a:pt x="24" y="1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54"/>
                <p:cNvSpPr/>
                <p:nvPr/>
              </p:nvSpPr>
              <p:spPr bwMode="auto">
                <a:xfrm>
                  <a:off x="2139950" y="5089526"/>
                  <a:ext cx="74612" cy="79375"/>
                </a:xfrm>
                <a:custGeom>
                  <a:avLst/>
                  <a:gdLst>
                    <a:gd name="T0" fmla="*/ 20 w 20"/>
                    <a:gd name="T1" fmla="*/ 2 h 21"/>
                    <a:gd name="T2" fmla="*/ 17 w 20"/>
                    <a:gd name="T3" fmla="*/ 1 h 21"/>
                    <a:gd name="T4" fmla="*/ 17 w 20"/>
                    <a:gd name="T5" fmla="*/ 1 h 21"/>
                    <a:gd name="T6" fmla="*/ 0 w 20"/>
                    <a:gd name="T7" fmla="*/ 18 h 21"/>
                    <a:gd name="T8" fmla="*/ 0 w 20"/>
                    <a:gd name="T9" fmla="*/ 18 h 21"/>
                    <a:gd name="T10" fmla="*/ 1 w 20"/>
                    <a:gd name="T11" fmla="*/ 21 h 21"/>
                    <a:gd name="T12" fmla="*/ 4 w 20"/>
                    <a:gd name="T13" fmla="*/ 20 h 21"/>
                    <a:gd name="T14" fmla="*/ 4 w 20"/>
                    <a:gd name="T15" fmla="*/ 20 h 21"/>
                    <a:gd name="T16" fmla="*/ 19 w 20"/>
                    <a:gd name="T17" fmla="*/ 4 h 21"/>
                    <a:gd name="T18" fmla="*/ 20 w 20"/>
                    <a:gd name="T1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1">
                      <a:moveTo>
                        <a:pt x="20" y="2"/>
                      </a:moveTo>
                      <a:cubicBezTo>
                        <a:pt x="20" y="1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0" y="4"/>
                        <a:pt x="4" y="10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9"/>
                        <a:pt x="0" y="20"/>
                        <a:pt x="1" y="21"/>
                      </a:cubicBezTo>
                      <a:cubicBezTo>
                        <a:pt x="2" y="21"/>
                        <a:pt x="4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7" y="12"/>
                        <a:pt x="12" y="7"/>
                        <a:pt x="19" y="4"/>
                      </a:cubicBezTo>
                      <a:cubicBezTo>
                        <a:pt x="20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55"/>
                <p:cNvSpPr/>
                <p:nvPr/>
              </p:nvSpPr>
              <p:spPr bwMode="auto">
                <a:xfrm>
                  <a:off x="2082800" y="5033963"/>
                  <a:ext cx="109537" cy="112713"/>
                </a:xfrm>
                <a:custGeom>
                  <a:avLst/>
                  <a:gdLst>
                    <a:gd name="T0" fmla="*/ 29 w 29"/>
                    <a:gd name="T1" fmla="*/ 2 h 30"/>
                    <a:gd name="T2" fmla="*/ 26 w 29"/>
                    <a:gd name="T3" fmla="*/ 1 h 30"/>
                    <a:gd name="T4" fmla="*/ 26 w 29"/>
                    <a:gd name="T5" fmla="*/ 1 h 30"/>
                    <a:gd name="T6" fmla="*/ 0 w 29"/>
                    <a:gd name="T7" fmla="*/ 27 h 30"/>
                    <a:gd name="T8" fmla="*/ 2 w 29"/>
                    <a:gd name="T9" fmla="*/ 30 h 30"/>
                    <a:gd name="T10" fmla="*/ 4 w 29"/>
                    <a:gd name="T11" fmla="*/ 29 h 30"/>
                    <a:gd name="T12" fmla="*/ 28 w 29"/>
                    <a:gd name="T13" fmla="*/ 5 h 30"/>
                    <a:gd name="T14" fmla="*/ 29 w 29"/>
                    <a:gd name="T15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30">
                      <a:moveTo>
                        <a:pt x="29" y="2"/>
                      </a:moveTo>
                      <a:cubicBezTo>
                        <a:pt x="28" y="1"/>
                        <a:pt x="27" y="0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5" y="6"/>
                        <a:pt x="5" y="15"/>
                        <a:pt x="0" y="27"/>
                      </a:cubicBezTo>
                      <a:cubicBezTo>
                        <a:pt x="0" y="28"/>
                        <a:pt x="1" y="29"/>
                        <a:pt x="2" y="30"/>
                      </a:cubicBezTo>
                      <a:cubicBezTo>
                        <a:pt x="3" y="30"/>
                        <a:pt x="4" y="30"/>
                        <a:pt x="4" y="29"/>
                      </a:cubicBezTo>
                      <a:cubicBezTo>
                        <a:pt x="9" y="17"/>
                        <a:pt x="17" y="9"/>
                        <a:pt x="28" y="5"/>
                      </a:cubicBezTo>
                      <a:cubicBezTo>
                        <a:pt x="29" y="4"/>
                        <a:pt x="29" y="3"/>
                        <a:pt x="2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56"/>
                <p:cNvSpPr/>
                <p:nvPr/>
              </p:nvSpPr>
              <p:spPr bwMode="auto">
                <a:xfrm>
                  <a:off x="2109788" y="5064126"/>
                  <a:ext cx="93662" cy="93663"/>
                </a:xfrm>
                <a:custGeom>
                  <a:avLst/>
                  <a:gdLst>
                    <a:gd name="T0" fmla="*/ 24 w 25"/>
                    <a:gd name="T1" fmla="*/ 4 h 25"/>
                    <a:gd name="T2" fmla="*/ 25 w 25"/>
                    <a:gd name="T3" fmla="*/ 1 h 25"/>
                    <a:gd name="T4" fmla="*/ 22 w 25"/>
                    <a:gd name="T5" fmla="*/ 0 h 25"/>
                    <a:gd name="T6" fmla="*/ 22 w 25"/>
                    <a:gd name="T7" fmla="*/ 0 h 25"/>
                    <a:gd name="T8" fmla="*/ 1 w 25"/>
                    <a:gd name="T9" fmla="*/ 22 h 25"/>
                    <a:gd name="T10" fmla="*/ 2 w 25"/>
                    <a:gd name="T11" fmla="*/ 25 h 25"/>
                    <a:gd name="T12" fmla="*/ 5 w 25"/>
                    <a:gd name="T13" fmla="*/ 24 h 25"/>
                    <a:gd name="T14" fmla="*/ 24 w 25"/>
                    <a:gd name="T15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25">
                      <a:moveTo>
                        <a:pt x="24" y="4"/>
                      </a:move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4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3" y="4"/>
                        <a:pt x="5" y="12"/>
                        <a:pt x="1" y="22"/>
                      </a:cubicBezTo>
                      <a:cubicBezTo>
                        <a:pt x="0" y="23"/>
                        <a:pt x="1" y="24"/>
                        <a:pt x="2" y="25"/>
                      </a:cubicBezTo>
                      <a:cubicBezTo>
                        <a:pt x="3" y="25"/>
                        <a:pt x="4" y="25"/>
                        <a:pt x="5" y="24"/>
                      </a:cubicBezTo>
                      <a:cubicBezTo>
                        <a:pt x="8" y="14"/>
                        <a:pt x="15" y="8"/>
                        <a:pt x="2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24"/>
              <p:cNvGrpSpPr/>
              <p:nvPr/>
            </p:nvGrpSpPr>
            <p:grpSpPr>
              <a:xfrm>
                <a:off x="8806221" y="3987764"/>
                <a:ext cx="495300" cy="466725"/>
                <a:chOff x="1049338" y="4976813"/>
                <a:chExt cx="495300" cy="466725"/>
              </a:xfrm>
              <a:solidFill>
                <a:schemeClr val="bg1"/>
              </a:solidFill>
            </p:grpSpPr>
            <p:sp>
              <p:nvSpPr>
                <p:cNvPr id="60" name="Oval 57"/>
                <p:cNvSpPr>
                  <a:spLocks noChangeArrowheads="1"/>
                </p:cNvSpPr>
                <p:nvPr/>
              </p:nvSpPr>
              <p:spPr bwMode="auto">
                <a:xfrm>
                  <a:off x="1289050" y="5232401"/>
                  <a:ext cx="60325" cy="603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58"/>
                <p:cNvSpPr>
                  <a:spLocks noEditPoints="1"/>
                </p:cNvSpPr>
                <p:nvPr/>
              </p:nvSpPr>
              <p:spPr bwMode="auto">
                <a:xfrm>
                  <a:off x="1049338" y="4976813"/>
                  <a:ext cx="495300" cy="466725"/>
                </a:xfrm>
                <a:custGeom>
                  <a:avLst/>
                  <a:gdLst>
                    <a:gd name="T0" fmla="*/ 116 w 132"/>
                    <a:gd name="T1" fmla="*/ 48 h 124"/>
                    <a:gd name="T2" fmla="*/ 116 w 132"/>
                    <a:gd name="T3" fmla="*/ 22 h 124"/>
                    <a:gd name="T4" fmla="*/ 104 w 132"/>
                    <a:gd name="T5" fmla="*/ 0 h 124"/>
                    <a:gd name="T6" fmla="*/ 22 w 132"/>
                    <a:gd name="T7" fmla="*/ 0 h 124"/>
                    <a:gd name="T8" fmla="*/ 0 w 132"/>
                    <a:gd name="T9" fmla="*/ 102 h 124"/>
                    <a:gd name="T10" fmla="*/ 94 w 132"/>
                    <a:gd name="T11" fmla="*/ 124 h 124"/>
                    <a:gd name="T12" fmla="*/ 116 w 132"/>
                    <a:gd name="T13" fmla="*/ 96 h 124"/>
                    <a:gd name="T14" fmla="*/ 116 w 132"/>
                    <a:gd name="T15" fmla="*/ 48 h 124"/>
                    <a:gd name="T16" fmla="*/ 88 w 132"/>
                    <a:gd name="T17" fmla="*/ 8 h 124"/>
                    <a:gd name="T18" fmla="*/ 108 w 132"/>
                    <a:gd name="T19" fmla="*/ 12 h 124"/>
                    <a:gd name="T20" fmla="*/ 108 w 132"/>
                    <a:gd name="T21" fmla="*/ 24 h 124"/>
                    <a:gd name="T22" fmla="*/ 104 w 132"/>
                    <a:gd name="T23" fmla="*/ 36 h 124"/>
                    <a:gd name="T24" fmla="*/ 104 w 132"/>
                    <a:gd name="T25" fmla="*/ 32 h 124"/>
                    <a:gd name="T26" fmla="*/ 104 w 132"/>
                    <a:gd name="T27" fmla="*/ 16 h 124"/>
                    <a:gd name="T28" fmla="*/ 16 w 132"/>
                    <a:gd name="T29" fmla="*/ 12 h 124"/>
                    <a:gd name="T30" fmla="*/ 12 w 132"/>
                    <a:gd name="T31" fmla="*/ 24 h 124"/>
                    <a:gd name="T32" fmla="*/ 8 w 132"/>
                    <a:gd name="T33" fmla="*/ 22 h 124"/>
                    <a:gd name="T34" fmla="*/ 100 w 132"/>
                    <a:gd name="T35" fmla="*/ 20 h 124"/>
                    <a:gd name="T36" fmla="*/ 16 w 132"/>
                    <a:gd name="T37" fmla="*/ 16 h 124"/>
                    <a:gd name="T38" fmla="*/ 100 w 132"/>
                    <a:gd name="T39" fmla="*/ 20 h 124"/>
                    <a:gd name="T40" fmla="*/ 100 w 132"/>
                    <a:gd name="T41" fmla="*/ 28 h 124"/>
                    <a:gd name="T42" fmla="*/ 16 w 132"/>
                    <a:gd name="T43" fmla="*/ 24 h 124"/>
                    <a:gd name="T44" fmla="*/ 100 w 132"/>
                    <a:gd name="T45" fmla="*/ 32 h 124"/>
                    <a:gd name="T46" fmla="*/ 88 w 132"/>
                    <a:gd name="T47" fmla="*/ 36 h 124"/>
                    <a:gd name="T48" fmla="*/ 16 w 132"/>
                    <a:gd name="T49" fmla="*/ 35 h 124"/>
                    <a:gd name="T50" fmla="*/ 100 w 132"/>
                    <a:gd name="T51" fmla="*/ 32 h 124"/>
                    <a:gd name="T52" fmla="*/ 94 w 132"/>
                    <a:gd name="T53" fmla="*/ 116 h 124"/>
                    <a:gd name="T54" fmla="*/ 8 w 132"/>
                    <a:gd name="T55" fmla="*/ 102 h 124"/>
                    <a:gd name="T56" fmla="*/ 22 w 132"/>
                    <a:gd name="T57" fmla="*/ 44 h 124"/>
                    <a:gd name="T58" fmla="*/ 104 w 132"/>
                    <a:gd name="T59" fmla="*/ 44 h 124"/>
                    <a:gd name="T60" fmla="*/ 108 w 132"/>
                    <a:gd name="T61" fmla="*/ 56 h 124"/>
                    <a:gd name="T62" fmla="*/ 52 w 132"/>
                    <a:gd name="T63" fmla="*/ 76 h 124"/>
                    <a:gd name="T64" fmla="*/ 108 w 132"/>
                    <a:gd name="T65" fmla="*/ 96 h 124"/>
                    <a:gd name="T66" fmla="*/ 113 w 132"/>
                    <a:gd name="T67" fmla="*/ 88 h 124"/>
                    <a:gd name="T68" fmla="*/ 60 w 132"/>
                    <a:gd name="T69" fmla="*/ 76 h 124"/>
                    <a:gd name="T70" fmla="*/ 108 w 132"/>
                    <a:gd name="T71" fmla="*/ 64 h 124"/>
                    <a:gd name="T72" fmla="*/ 115 w 132"/>
                    <a:gd name="T73" fmla="*/ 59 h 124"/>
                    <a:gd name="T74" fmla="*/ 120 w 132"/>
                    <a:gd name="T75" fmla="*/ 7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2" h="124">
                      <a:moveTo>
                        <a:pt x="116" y="48"/>
                      </a:moveTo>
                      <a:cubicBezTo>
                        <a:pt x="116" y="48"/>
                        <a:pt x="116" y="48"/>
                        <a:pt x="116" y="48"/>
                      </a:cubicBezTo>
                      <a:cubicBezTo>
                        <a:pt x="116" y="24"/>
                        <a:pt x="116" y="24"/>
                        <a:pt x="116" y="24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5"/>
                        <a:pt x="111" y="0"/>
                        <a:pt x="104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14"/>
                        <a:pt x="10" y="124"/>
                        <a:pt x="22" y="124"/>
                      </a:cubicBezTo>
                      <a:cubicBezTo>
                        <a:pt x="94" y="124"/>
                        <a:pt x="94" y="124"/>
                        <a:pt x="94" y="124"/>
                      </a:cubicBezTo>
                      <a:cubicBezTo>
                        <a:pt x="106" y="124"/>
                        <a:pt x="116" y="114"/>
                        <a:pt x="116" y="102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16" y="96"/>
                        <a:pt x="116" y="96"/>
                        <a:pt x="116" y="96"/>
                      </a:cubicBezTo>
                      <a:cubicBezTo>
                        <a:pt x="132" y="84"/>
                        <a:pt x="132" y="60"/>
                        <a:pt x="116" y="48"/>
                      </a:cubicBezTo>
                      <a:close/>
                      <a:moveTo>
                        <a:pt x="22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6" y="8"/>
                        <a:pt x="108" y="10"/>
                        <a:pt x="108" y="12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4"/>
                        <a:pt x="108" y="24"/>
                        <a:pt x="108" y="24"/>
                      </a:cubicBezTo>
                      <a:cubicBezTo>
                        <a:pt x="108" y="37"/>
                        <a:pt x="108" y="37"/>
                        <a:pt x="108" y="37"/>
                      </a:cubicBezTo>
                      <a:cubicBezTo>
                        <a:pt x="107" y="36"/>
                        <a:pt x="105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104" y="14"/>
                        <a:pt x="102" y="12"/>
                        <a:pt x="100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2" y="14"/>
                        <a:pt x="12" y="16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8" y="26"/>
                        <a:pt x="8" y="22"/>
                      </a:cubicBezTo>
                      <a:cubicBezTo>
                        <a:pt x="8" y="14"/>
                        <a:pt x="14" y="8"/>
                        <a:pt x="22" y="8"/>
                      </a:cubicBezTo>
                      <a:close/>
                      <a:moveTo>
                        <a:pt x="100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lnTo>
                        <a:pt x="100" y="20"/>
                      </a:lnTo>
                      <a:close/>
                      <a:moveTo>
                        <a:pt x="100" y="24"/>
                      </a:moveTo>
                      <a:cubicBezTo>
                        <a:pt x="100" y="28"/>
                        <a:pt x="100" y="28"/>
                        <a:pt x="100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lnTo>
                        <a:pt x="100" y="24"/>
                      </a:lnTo>
                      <a:close/>
                      <a:moveTo>
                        <a:pt x="100" y="32"/>
                      </a:move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0" y="36"/>
                        <a:pt x="18" y="35"/>
                        <a:pt x="16" y="35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lnTo>
                        <a:pt x="100" y="32"/>
                      </a:lnTo>
                      <a:close/>
                      <a:moveTo>
                        <a:pt x="108" y="102"/>
                      </a:moveTo>
                      <a:cubicBezTo>
                        <a:pt x="108" y="110"/>
                        <a:pt x="102" y="116"/>
                        <a:pt x="94" y="116"/>
                      </a:cubicBezTo>
                      <a:cubicBezTo>
                        <a:pt x="22" y="116"/>
                        <a:pt x="22" y="116"/>
                        <a:pt x="22" y="116"/>
                      </a:cubicBezTo>
                      <a:cubicBezTo>
                        <a:pt x="14" y="116"/>
                        <a:pt x="8" y="110"/>
                        <a:pt x="8" y="10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12" y="42"/>
                        <a:pt x="17" y="44"/>
                        <a:pt x="22" y="44"/>
                      </a:cubicBezTo>
                      <a:cubicBezTo>
                        <a:pt x="88" y="44"/>
                        <a:pt x="88" y="44"/>
                        <a:pt x="88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8" y="46"/>
                        <a:pt x="108" y="4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61" y="56"/>
                        <a:pt x="52" y="65"/>
                        <a:pt x="52" y="76"/>
                      </a:cubicBezTo>
                      <a:cubicBezTo>
                        <a:pt x="52" y="87"/>
                        <a:pt x="61" y="96"/>
                        <a:pt x="72" y="96"/>
                      </a:cubicBezTo>
                      <a:cubicBezTo>
                        <a:pt x="108" y="96"/>
                        <a:pt x="108" y="96"/>
                        <a:pt x="108" y="96"/>
                      </a:cubicBezTo>
                      <a:lnTo>
                        <a:pt x="108" y="102"/>
                      </a:lnTo>
                      <a:close/>
                      <a:moveTo>
                        <a:pt x="113" y="88"/>
                      </a:moveTo>
                      <a:cubicBezTo>
                        <a:pt x="72" y="88"/>
                        <a:pt x="72" y="88"/>
                        <a:pt x="72" y="88"/>
                      </a:cubicBezTo>
                      <a:cubicBezTo>
                        <a:pt x="65" y="88"/>
                        <a:pt x="60" y="83"/>
                        <a:pt x="60" y="76"/>
                      </a:cubicBezTo>
                      <a:cubicBezTo>
                        <a:pt x="60" y="69"/>
                        <a:pt x="65" y="64"/>
                        <a:pt x="72" y="6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10" y="64"/>
                        <a:pt x="113" y="63"/>
                        <a:pt x="114" y="61"/>
                      </a:cubicBezTo>
                      <a:cubicBezTo>
                        <a:pt x="115" y="60"/>
                        <a:pt x="115" y="60"/>
                        <a:pt x="115" y="59"/>
                      </a:cubicBezTo>
                      <a:cubicBezTo>
                        <a:pt x="115" y="59"/>
                        <a:pt x="116" y="59"/>
                        <a:pt x="116" y="59"/>
                      </a:cubicBezTo>
                      <a:cubicBezTo>
                        <a:pt x="118" y="62"/>
                        <a:pt x="120" y="67"/>
                        <a:pt x="120" y="72"/>
                      </a:cubicBezTo>
                      <a:cubicBezTo>
                        <a:pt x="120" y="78"/>
                        <a:pt x="118" y="84"/>
                        <a:pt x="113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Freeform 59"/>
              <p:cNvSpPr>
                <a:spLocks noEditPoints="1"/>
              </p:cNvSpPr>
              <p:nvPr/>
            </p:nvSpPr>
            <p:spPr bwMode="auto">
              <a:xfrm>
                <a:off x="10358746" y="1778001"/>
                <a:ext cx="481012" cy="482600"/>
              </a:xfrm>
              <a:custGeom>
                <a:avLst/>
                <a:gdLst>
                  <a:gd name="T0" fmla="*/ 81 w 128"/>
                  <a:gd name="T1" fmla="*/ 14 h 128"/>
                  <a:gd name="T2" fmla="*/ 53 w 128"/>
                  <a:gd name="T3" fmla="*/ 36 h 128"/>
                  <a:gd name="T4" fmla="*/ 33 w 128"/>
                  <a:gd name="T5" fmla="*/ 36 h 128"/>
                  <a:gd name="T6" fmla="*/ 0 w 128"/>
                  <a:gd name="T7" fmla="*/ 56 h 128"/>
                  <a:gd name="T8" fmla="*/ 24 w 128"/>
                  <a:gd name="T9" fmla="*/ 84 h 128"/>
                  <a:gd name="T10" fmla="*/ 32 w 128"/>
                  <a:gd name="T11" fmla="*/ 128 h 128"/>
                  <a:gd name="T12" fmla="*/ 56 w 128"/>
                  <a:gd name="T13" fmla="*/ 120 h 128"/>
                  <a:gd name="T14" fmla="*/ 52 w 128"/>
                  <a:gd name="T15" fmla="*/ 108 h 128"/>
                  <a:gd name="T16" fmla="*/ 52 w 128"/>
                  <a:gd name="T17" fmla="*/ 80 h 128"/>
                  <a:gd name="T18" fmla="*/ 53 w 128"/>
                  <a:gd name="T19" fmla="*/ 78 h 128"/>
                  <a:gd name="T20" fmla="*/ 54 w 128"/>
                  <a:gd name="T21" fmla="*/ 77 h 128"/>
                  <a:gd name="T22" fmla="*/ 55 w 128"/>
                  <a:gd name="T23" fmla="*/ 76 h 128"/>
                  <a:gd name="T24" fmla="*/ 81 w 128"/>
                  <a:gd name="T25" fmla="*/ 98 h 128"/>
                  <a:gd name="T26" fmla="*/ 128 w 128"/>
                  <a:gd name="T27" fmla="*/ 56 h 128"/>
                  <a:gd name="T28" fmla="*/ 80 w 128"/>
                  <a:gd name="T29" fmla="*/ 56 h 128"/>
                  <a:gd name="T30" fmla="*/ 92 w 128"/>
                  <a:gd name="T31" fmla="*/ 44 h 128"/>
                  <a:gd name="T32" fmla="*/ 92 w 128"/>
                  <a:gd name="T33" fmla="*/ 68 h 128"/>
                  <a:gd name="T34" fmla="*/ 80 w 128"/>
                  <a:gd name="T35" fmla="*/ 56 h 128"/>
                  <a:gd name="T36" fmla="*/ 16 w 128"/>
                  <a:gd name="T37" fmla="*/ 44 h 128"/>
                  <a:gd name="T38" fmla="*/ 40 w 128"/>
                  <a:gd name="T39" fmla="*/ 56 h 128"/>
                  <a:gd name="T40" fmla="*/ 16 w 128"/>
                  <a:gd name="T41" fmla="*/ 68 h 128"/>
                  <a:gd name="T42" fmla="*/ 48 w 128"/>
                  <a:gd name="T43" fmla="*/ 120 h 128"/>
                  <a:gd name="T44" fmla="*/ 32 w 128"/>
                  <a:gd name="T45" fmla="*/ 84 h 128"/>
                  <a:gd name="T46" fmla="*/ 33 w 128"/>
                  <a:gd name="T47" fmla="*/ 76 h 128"/>
                  <a:gd name="T48" fmla="*/ 45 w 128"/>
                  <a:gd name="T49" fmla="*/ 76 h 128"/>
                  <a:gd name="T50" fmla="*/ 44 w 128"/>
                  <a:gd name="T51" fmla="*/ 108 h 128"/>
                  <a:gd name="T52" fmla="*/ 48 w 128"/>
                  <a:gd name="T53" fmla="*/ 117 h 128"/>
                  <a:gd name="T54" fmla="*/ 53 w 128"/>
                  <a:gd name="T55" fmla="*/ 68 h 128"/>
                  <a:gd name="T56" fmla="*/ 52 w 128"/>
                  <a:gd name="T57" fmla="*/ 68 h 128"/>
                  <a:gd name="T58" fmla="*/ 52 w 128"/>
                  <a:gd name="T59" fmla="*/ 44 h 128"/>
                  <a:gd name="T60" fmla="*/ 74 w 128"/>
                  <a:gd name="T61" fmla="*/ 36 h 128"/>
                  <a:gd name="T62" fmla="*/ 74 w 128"/>
                  <a:gd name="T63" fmla="*/ 76 h 128"/>
                  <a:gd name="T64" fmla="*/ 100 w 128"/>
                  <a:gd name="T65" fmla="*/ 104 h 128"/>
                  <a:gd name="T66" fmla="*/ 92 w 128"/>
                  <a:gd name="T67" fmla="*/ 76 h 128"/>
                  <a:gd name="T68" fmla="*/ 92 w 128"/>
                  <a:gd name="T69" fmla="*/ 36 h 128"/>
                  <a:gd name="T70" fmla="*/ 100 w 128"/>
                  <a:gd name="T71" fmla="*/ 8 h 128"/>
                  <a:gd name="T72" fmla="*/ 100 w 128"/>
                  <a:gd name="T7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128">
                    <a:moveTo>
                      <a:pt x="100" y="0"/>
                    </a:moveTo>
                    <a:cubicBezTo>
                      <a:pt x="92" y="0"/>
                      <a:pt x="85" y="6"/>
                      <a:pt x="81" y="1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4" y="27"/>
                      <a:pt x="64" y="36"/>
                      <a:pt x="53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7" y="36"/>
                      <a:pt x="0" y="45"/>
                      <a:pt x="0" y="56"/>
                    </a:cubicBezTo>
                    <a:cubicBezTo>
                      <a:pt x="0" y="67"/>
                      <a:pt x="7" y="76"/>
                      <a:pt x="16" y="76"/>
                    </a:cubicBezTo>
                    <a:cubicBezTo>
                      <a:pt x="20" y="76"/>
                      <a:pt x="24" y="80"/>
                      <a:pt x="24" y="84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4"/>
                      <a:pt x="28" y="128"/>
                      <a:pt x="32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2"/>
                      <a:pt x="52" y="110"/>
                      <a:pt x="52" y="10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79"/>
                      <a:pt x="52" y="79"/>
                      <a:pt x="53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7"/>
                      <a:pt x="53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6"/>
                      <a:pt x="55" y="76"/>
                      <a:pt x="55" y="76"/>
                    </a:cubicBezTo>
                    <a:cubicBezTo>
                      <a:pt x="65" y="77"/>
                      <a:pt x="74" y="85"/>
                      <a:pt x="81" y="98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85" y="106"/>
                      <a:pt x="92" y="112"/>
                      <a:pt x="100" y="112"/>
                    </a:cubicBezTo>
                    <a:cubicBezTo>
                      <a:pt x="118" y="112"/>
                      <a:pt x="128" y="84"/>
                      <a:pt x="128" y="56"/>
                    </a:cubicBezTo>
                    <a:cubicBezTo>
                      <a:pt x="128" y="28"/>
                      <a:pt x="118" y="0"/>
                      <a:pt x="100" y="0"/>
                    </a:cubicBezTo>
                    <a:close/>
                    <a:moveTo>
                      <a:pt x="80" y="56"/>
                    </a:moveTo>
                    <a:cubicBezTo>
                      <a:pt x="80" y="52"/>
                      <a:pt x="80" y="48"/>
                      <a:pt x="81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100" y="49"/>
                      <a:pt x="100" y="56"/>
                    </a:cubicBezTo>
                    <a:cubicBezTo>
                      <a:pt x="100" y="63"/>
                      <a:pt x="96" y="68"/>
                      <a:pt x="92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0" y="64"/>
                      <a:pt x="80" y="60"/>
                      <a:pt x="80" y="56"/>
                    </a:cubicBezTo>
                    <a:close/>
                    <a:moveTo>
                      <a:pt x="8" y="56"/>
                    </a:moveTo>
                    <a:cubicBezTo>
                      <a:pt x="8" y="49"/>
                      <a:pt x="12" y="44"/>
                      <a:pt x="16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2" y="47"/>
                      <a:pt x="40" y="51"/>
                      <a:pt x="40" y="56"/>
                    </a:cubicBezTo>
                    <a:cubicBezTo>
                      <a:pt x="40" y="61"/>
                      <a:pt x="42" y="65"/>
                      <a:pt x="44" y="68"/>
                    </a:cubicBezTo>
                    <a:cubicBezTo>
                      <a:pt x="16" y="68"/>
                      <a:pt x="16" y="68"/>
                      <a:pt x="16" y="68"/>
                    </a:cubicBezTo>
                    <a:cubicBezTo>
                      <a:pt x="12" y="68"/>
                      <a:pt x="8" y="63"/>
                      <a:pt x="8" y="56"/>
                    </a:cubicBezTo>
                    <a:close/>
                    <a:moveTo>
                      <a:pt x="48" y="120"/>
                    </a:move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1"/>
                      <a:pt x="31" y="78"/>
                      <a:pt x="30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4" y="77"/>
                      <a:pt x="44" y="79"/>
                      <a:pt x="44" y="8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12"/>
                      <a:pt x="46" y="114"/>
                      <a:pt x="47" y="116"/>
                    </a:cubicBezTo>
                    <a:cubicBezTo>
                      <a:pt x="48" y="116"/>
                      <a:pt x="48" y="116"/>
                      <a:pt x="48" y="117"/>
                    </a:cubicBezTo>
                    <a:lnTo>
                      <a:pt x="48" y="120"/>
                    </a:lnTo>
                    <a:close/>
                    <a:moveTo>
                      <a:pt x="53" y="68"/>
                    </a:move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48" y="68"/>
                      <a:pt x="44" y="63"/>
                      <a:pt x="44" y="56"/>
                    </a:cubicBezTo>
                    <a:cubicBezTo>
                      <a:pt x="44" y="49"/>
                      <a:pt x="48" y="44"/>
                      <a:pt x="52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60" y="44"/>
                      <a:pt x="68" y="41"/>
                      <a:pt x="74" y="36"/>
                    </a:cubicBezTo>
                    <a:cubicBezTo>
                      <a:pt x="73" y="42"/>
                      <a:pt x="72" y="49"/>
                      <a:pt x="72" y="56"/>
                    </a:cubicBezTo>
                    <a:cubicBezTo>
                      <a:pt x="72" y="63"/>
                      <a:pt x="73" y="70"/>
                      <a:pt x="74" y="76"/>
                    </a:cubicBezTo>
                    <a:cubicBezTo>
                      <a:pt x="68" y="71"/>
                      <a:pt x="60" y="68"/>
                      <a:pt x="53" y="68"/>
                    </a:cubicBezTo>
                    <a:close/>
                    <a:moveTo>
                      <a:pt x="100" y="104"/>
                    </a:moveTo>
                    <a:cubicBezTo>
                      <a:pt x="92" y="104"/>
                      <a:pt x="85" y="93"/>
                      <a:pt x="82" y="76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101" y="76"/>
                      <a:pt x="108" y="67"/>
                      <a:pt x="108" y="56"/>
                    </a:cubicBezTo>
                    <a:cubicBezTo>
                      <a:pt x="108" y="45"/>
                      <a:pt x="101" y="36"/>
                      <a:pt x="92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5" y="19"/>
                      <a:pt x="92" y="8"/>
                      <a:pt x="100" y="8"/>
                    </a:cubicBezTo>
                    <a:cubicBezTo>
                      <a:pt x="111" y="8"/>
                      <a:pt x="120" y="29"/>
                      <a:pt x="120" y="56"/>
                    </a:cubicBezTo>
                    <a:cubicBezTo>
                      <a:pt x="120" y="83"/>
                      <a:pt x="111" y="104"/>
                      <a:pt x="100" y="1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Freeform 60"/>
              <p:cNvSpPr>
                <a:spLocks noEditPoints="1"/>
              </p:cNvSpPr>
              <p:nvPr/>
            </p:nvSpPr>
            <p:spPr bwMode="auto">
              <a:xfrm>
                <a:off x="5920091" y="2565323"/>
                <a:ext cx="485775" cy="482600"/>
              </a:xfrm>
              <a:custGeom>
                <a:avLst/>
                <a:gdLst>
                  <a:gd name="T0" fmla="*/ 126 w 129"/>
                  <a:gd name="T1" fmla="*/ 2 h 128"/>
                  <a:gd name="T2" fmla="*/ 121 w 129"/>
                  <a:gd name="T3" fmla="*/ 0 h 128"/>
                  <a:gd name="T4" fmla="*/ 120 w 129"/>
                  <a:gd name="T5" fmla="*/ 0 h 128"/>
                  <a:gd name="T6" fmla="*/ 52 w 129"/>
                  <a:gd name="T7" fmla="*/ 12 h 128"/>
                  <a:gd name="T8" fmla="*/ 45 w 129"/>
                  <a:gd name="T9" fmla="*/ 20 h 128"/>
                  <a:gd name="T10" fmla="*/ 45 w 129"/>
                  <a:gd name="T11" fmla="*/ 28 h 128"/>
                  <a:gd name="T12" fmla="*/ 45 w 129"/>
                  <a:gd name="T13" fmla="*/ 32 h 128"/>
                  <a:gd name="T14" fmla="*/ 45 w 129"/>
                  <a:gd name="T15" fmla="*/ 89 h 128"/>
                  <a:gd name="T16" fmla="*/ 30 w 129"/>
                  <a:gd name="T17" fmla="*/ 84 h 128"/>
                  <a:gd name="T18" fmla="*/ 20 w 129"/>
                  <a:gd name="T19" fmla="*/ 86 h 128"/>
                  <a:gd name="T20" fmla="*/ 3 w 129"/>
                  <a:gd name="T21" fmla="*/ 100 h 128"/>
                  <a:gd name="T22" fmla="*/ 2 w 129"/>
                  <a:gd name="T23" fmla="*/ 115 h 128"/>
                  <a:gd name="T24" fmla="*/ 24 w 129"/>
                  <a:gd name="T25" fmla="*/ 128 h 128"/>
                  <a:gd name="T26" fmla="*/ 34 w 129"/>
                  <a:gd name="T27" fmla="*/ 126 h 128"/>
                  <a:gd name="T28" fmla="*/ 51 w 129"/>
                  <a:gd name="T29" fmla="*/ 112 h 128"/>
                  <a:gd name="T30" fmla="*/ 53 w 129"/>
                  <a:gd name="T31" fmla="*/ 104 h 128"/>
                  <a:gd name="T32" fmla="*/ 53 w 129"/>
                  <a:gd name="T33" fmla="*/ 104 h 128"/>
                  <a:gd name="T34" fmla="*/ 53 w 129"/>
                  <a:gd name="T35" fmla="*/ 40 h 128"/>
                  <a:gd name="T36" fmla="*/ 54 w 129"/>
                  <a:gd name="T37" fmla="*/ 40 h 128"/>
                  <a:gd name="T38" fmla="*/ 121 w 129"/>
                  <a:gd name="T39" fmla="*/ 28 h 128"/>
                  <a:gd name="T40" fmla="*/ 121 w 129"/>
                  <a:gd name="T41" fmla="*/ 77 h 128"/>
                  <a:gd name="T42" fmla="*/ 106 w 129"/>
                  <a:gd name="T43" fmla="*/ 72 h 128"/>
                  <a:gd name="T44" fmla="*/ 96 w 129"/>
                  <a:gd name="T45" fmla="*/ 74 h 128"/>
                  <a:gd name="T46" fmla="*/ 79 w 129"/>
                  <a:gd name="T47" fmla="*/ 88 h 128"/>
                  <a:gd name="T48" fmla="*/ 78 w 129"/>
                  <a:gd name="T49" fmla="*/ 103 h 128"/>
                  <a:gd name="T50" fmla="*/ 100 w 129"/>
                  <a:gd name="T51" fmla="*/ 116 h 128"/>
                  <a:gd name="T52" fmla="*/ 110 w 129"/>
                  <a:gd name="T53" fmla="*/ 114 h 128"/>
                  <a:gd name="T54" fmla="*/ 127 w 129"/>
                  <a:gd name="T55" fmla="*/ 100 h 128"/>
                  <a:gd name="T56" fmla="*/ 129 w 129"/>
                  <a:gd name="T57" fmla="*/ 92 h 128"/>
                  <a:gd name="T58" fmla="*/ 129 w 129"/>
                  <a:gd name="T59" fmla="*/ 92 h 128"/>
                  <a:gd name="T60" fmla="*/ 129 w 129"/>
                  <a:gd name="T61" fmla="*/ 20 h 128"/>
                  <a:gd name="T62" fmla="*/ 129 w 129"/>
                  <a:gd name="T63" fmla="*/ 16 h 128"/>
                  <a:gd name="T64" fmla="*/ 129 w 129"/>
                  <a:gd name="T65" fmla="*/ 8 h 128"/>
                  <a:gd name="T66" fmla="*/ 126 w 129"/>
                  <a:gd name="T67" fmla="*/ 2 h 128"/>
                  <a:gd name="T68" fmla="*/ 32 w 129"/>
                  <a:gd name="T69" fmla="*/ 119 h 128"/>
                  <a:gd name="T70" fmla="*/ 10 w 129"/>
                  <a:gd name="T71" fmla="*/ 112 h 128"/>
                  <a:gd name="T72" fmla="*/ 22 w 129"/>
                  <a:gd name="T73" fmla="*/ 93 h 128"/>
                  <a:gd name="T74" fmla="*/ 44 w 129"/>
                  <a:gd name="T75" fmla="*/ 100 h 128"/>
                  <a:gd name="T76" fmla="*/ 32 w 129"/>
                  <a:gd name="T77" fmla="*/ 119 h 128"/>
                  <a:gd name="T78" fmla="*/ 108 w 129"/>
                  <a:gd name="T79" fmla="*/ 107 h 128"/>
                  <a:gd name="T80" fmla="*/ 85 w 129"/>
                  <a:gd name="T81" fmla="*/ 100 h 128"/>
                  <a:gd name="T82" fmla="*/ 98 w 129"/>
                  <a:gd name="T83" fmla="*/ 81 h 128"/>
                  <a:gd name="T84" fmla="*/ 120 w 129"/>
                  <a:gd name="T85" fmla="*/ 88 h 128"/>
                  <a:gd name="T86" fmla="*/ 108 w 129"/>
                  <a:gd name="T87" fmla="*/ 107 h 128"/>
                  <a:gd name="T88" fmla="*/ 121 w 129"/>
                  <a:gd name="T89" fmla="*/ 20 h 128"/>
                  <a:gd name="T90" fmla="*/ 53 w 129"/>
                  <a:gd name="T91" fmla="*/ 32 h 128"/>
                  <a:gd name="T92" fmla="*/ 53 w 129"/>
                  <a:gd name="T93" fmla="*/ 28 h 128"/>
                  <a:gd name="T94" fmla="*/ 53 w 129"/>
                  <a:gd name="T95" fmla="*/ 20 h 128"/>
                  <a:gd name="T96" fmla="*/ 121 w 129"/>
                  <a:gd name="T97" fmla="*/ 8 h 128"/>
                  <a:gd name="T98" fmla="*/ 121 w 129"/>
                  <a:gd name="T99" fmla="*/ 16 h 128"/>
                  <a:gd name="T100" fmla="*/ 121 w 129"/>
                  <a:gd name="T101" fmla="*/ 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" h="128">
                    <a:moveTo>
                      <a:pt x="126" y="2"/>
                    </a:moveTo>
                    <a:cubicBezTo>
                      <a:pt x="125" y="1"/>
                      <a:pt x="123" y="0"/>
                      <a:pt x="121" y="0"/>
                    </a:cubicBezTo>
                    <a:cubicBezTo>
                      <a:pt x="121" y="0"/>
                      <a:pt x="120" y="0"/>
                      <a:pt x="120" y="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8" y="13"/>
                      <a:pt x="45" y="16"/>
                      <a:pt x="45" y="20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86"/>
                      <a:pt x="36" y="84"/>
                      <a:pt x="30" y="84"/>
                    </a:cubicBezTo>
                    <a:cubicBezTo>
                      <a:pt x="26" y="84"/>
                      <a:pt x="23" y="85"/>
                      <a:pt x="20" y="86"/>
                    </a:cubicBezTo>
                    <a:cubicBezTo>
                      <a:pt x="12" y="88"/>
                      <a:pt x="6" y="93"/>
                      <a:pt x="3" y="100"/>
                    </a:cubicBezTo>
                    <a:cubicBezTo>
                      <a:pt x="1" y="104"/>
                      <a:pt x="0" y="110"/>
                      <a:pt x="2" y="115"/>
                    </a:cubicBezTo>
                    <a:cubicBezTo>
                      <a:pt x="5" y="123"/>
                      <a:pt x="14" y="128"/>
                      <a:pt x="24" y="128"/>
                    </a:cubicBezTo>
                    <a:cubicBezTo>
                      <a:pt x="28" y="128"/>
                      <a:pt x="31" y="127"/>
                      <a:pt x="34" y="126"/>
                    </a:cubicBezTo>
                    <a:cubicBezTo>
                      <a:pt x="42" y="124"/>
                      <a:pt x="48" y="119"/>
                      <a:pt x="51" y="112"/>
                    </a:cubicBezTo>
                    <a:cubicBezTo>
                      <a:pt x="52" y="110"/>
                      <a:pt x="53" y="107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4" y="40"/>
                      <a:pt x="54" y="4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17" y="74"/>
                      <a:pt x="112" y="72"/>
                      <a:pt x="106" y="72"/>
                    </a:cubicBezTo>
                    <a:cubicBezTo>
                      <a:pt x="102" y="72"/>
                      <a:pt x="99" y="73"/>
                      <a:pt x="96" y="74"/>
                    </a:cubicBezTo>
                    <a:cubicBezTo>
                      <a:pt x="88" y="76"/>
                      <a:pt x="82" y="81"/>
                      <a:pt x="79" y="88"/>
                    </a:cubicBezTo>
                    <a:cubicBezTo>
                      <a:pt x="77" y="92"/>
                      <a:pt x="76" y="98"/>
                      <a:pt x="78" y="103"/>
                    </a:cubicBezTo>
                    <a:cubicBezTo>
                      <a:pt x="81" y="111"/>
                      <a:pt x="90" y="116"/>
                      <a:pt x="100" y="116"/>
                    </a:cubicBezTo>
                    <a:cubicBezTo>
                      <a:pt x="104" y="116"/>
                      <a:pt x="107" y="115"/>
                      <a:pt x="110" y="114"/>
                    </a:cubicBezTo>
                    <a:cubicBezTo>
                      <a:pt x="118" y="112"/>
                      <a:pt x="124" y="107"/>
                      <a:pt x="127" y="100"/>
                    </a:cubicBezTo>
                    <a:cubicBezTo>
                      <a:pt x="128" y="98"/>
                      <a:pt x="129" y="95"/>
                      <a:pt x="129" y="92"/>
                    </a:cubicBezTo>
                    <a:cubicBezTo>
                      <a:pt x="129" y="92"/>
                      <a:pt x="129" y="92"/>
                      <a:pt x="129" y="92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6"/>
                      <a:pt x="128" y="3"/>
                      <a:pt x="126" y="2"/>
                    </a:cubicBezTo>
                    <a:close/>
                    <a:moveTo>
                      <a:pt x="32" y="119"/>
                    </a:moveTo>
                    <a:cubicBezTo>
                      <a:pt x="22" y="122"/>
                      <a:pt x="12" y="119"/>
                      <a:pt x="10" y="112"/>
                    </a:cubicBezTo>
                    <a:cubicBezTo>
                      <a:pt x="7" y="105"/>
                      <a:pt x="13" y="96"/>
                      <a:pt x="22" y="93"/>
                    </a:cubicBezTo>
                    <a:cubicBezTo>
                      <a:pt x="32" y="90"/>
                      <a:pt x="42" y="93"/>
                      <a:pt x="44" y="100"/>
                    </a:cubicBezTo>
                    <a:cubicBezTo>
                      <a:pt x="47" y="107"/>
                      <a:pt x="41" y="116"/>
                      <a:pt x="32" y="119"/>
                    </a:cubicBezTo>
                    <a:close/>
                    <a:moveTo>
                      <a:pt x="108" y="107"/>
                    </a:moveTo>
                    <a:cubicBezTo>
                      <a:pt x="98" y="110"/>
                      <a:pt x="88" y="107"/>
                      <a:pt x="85" y="100"/>
                    </a:cubicBezTo>
                    <a:cubicBezTo>
                      <a:pt x="83" y="93"/>
                      <a:pt x="88" y="84"/>
                      <a:pt x="98" y="81"/>
                    </a:cubicBezTo>
                    <a:cubicBezTo>
                      <a:pt x="108" y="78"/>
                      <a:pt x="118" y="81"/>
                      <a:pt x="120" y="88"/>
                    </a:cubicBezTo>
                    <a:cubicBezTo>
                      <a:pt x="123" y="95"/>
                      <a:pt x="117" y="104"/>
                      <a:pt x="108" y="107"/>
                    </a:cubicBezTo>
                    <a:close/>
                    <a:moveTo>
                      <a:pt x="121" y="20"/>
                    </a:move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16"/>
                      <a:pt x="121" y="16"/>
                      <a:pt x="121" y="16"/>
                    </a:cubicBezTo>
                    <a:lnTo>
                      <a:pt x="121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algn="l" defTabSz="6851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01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" name="Group 27"/>
              <p:cNvGrpSpPr/>
              <p:nvPr/>
            </p:nvGrpSpPr>
            <p:grpSpPr>
              <a:xfrm>
                <a:off x="8355201" y="767514"/>
                <a:ext cx="422275" cy="482600"/>
                <a:chOff x="2041525" y="3035301"/>
                <a:chExt cx="422275" cy="482600"/>
              </a:xfrm>
              <a:solidFill>
                <a:schemeClr val="bg1"/>
              </a:solidFill>
            </p:grpSpPr>
            <p:sp>
              <p:nvSpPr>
                <p:cNvPr id="56" name="Freeform 61"/>
                <p:cNvSpPr>
                  <a:spLocks noEditPoints="1"/>
                </p:cNvSpPr>
                <p:nvPr/>
              </p:nvSpPr>
              <p:spPr bwMode="auto">
                <a:xfrm>
                  <a:off x="2041525" y="3035301"/>
                  <a:ext cx="422275" cy="482600"/>
                </a:xfrm>
                <a:custGeom>
                  <a:avLst/>
                  <a:gdLst>
                    <a:gd name="T0" fmla="*/ 56 w 112"/>
                    <a:gd name="T1" fmla="*/ 0 h 128"/>
                    <a:gd name="T2" fmla="*/ 0 w 112"/>
                    <a:gd name="T3" fmla="*/ 26 h 128"/>
                    <a:gd name="T4" fmla="*/ 0 w 112"/>
                    <a:gd name="T5" fmla="*/ 102 h 128"/>
                    <a:gd name="T6" fmla="*/ 56 w 112"/>
                    <a:gd name="T7" fmla="*/ 128 h 128"/>
                    <a:gd name="T8" fmla="*/ 112 w 112"/>
                    <a:gd name="T9" fmla="*/ 102 h 128"/>
                    <a:gd name="T10" fmla="*/ 112 w 112"/>
                    <a:gd name="T11" fmla="*/ 26 h 128"/>
                    <a:gd name="T12" fmla="*/ 56 w 112"/>
                    <a:gd name="T13" fmla="*/ 0 h 128"/>
                    <a:gd name="T14" fmla="*/ 104 w 112"/>
                    <a:gd name="T15" fmla="*/ 102 h 128"/>
                    <a:gd name="T16" fmla="*/ 56 w 112"/>
                    <a:gd name="T17" fmla="*/ 120 h 128"/>
                    <a:gd name="T18" fmla="*/ 8 w 112"/>
                    <a:gd name="T19" fmla="*/ 102 h 128"/>
                    <a:gd name="T20" fmla="*/ 8 w 112"/>
                    <a:gd name="T21" fmla="*/ 87 h 128"/>
                    <a:gd name="T22" fmla="*/ 56 w 112"/>
                    <a:gd name="T23" fmla="*/ 100 h 128"/>
                    <a:gd name="T24" fmla="*/ 104 w 112"/>
                    <a:gd name="T25" fmla="*/ 87 h 128"/>
                    <a:gd name="T26" fmla="*/ 104 w 112"/>
                    <a:gd name="T27" fmla="*/ 102 h 128"/>
                    <a:gd name="T28" fmla="*/ 104 w 112"/>
                    <a:gd name="T29" fmla="*/ 78 h 128"/>
                    <a:gd name="T30" fmla="*/ 104 w 112"/>
                    <a:gd name="T31" fmla="*/ 78 h 128"/>
                    <a:gd name="T32" fmla="*/ 104 w 112"/>
                    <a:gd name="T33" fmla="*/ 78 h 128"/>
                    <a:gd name="T34" fmla="*/ 56 w 112"/>
                    <a:gd name="T35" fmla="*/ 96 h 128"/>
                    <a:gd name="T36" fmla="*/ 8 w 112"/>
                    <a:gd name="T37" fmla="*/ 78 h 128"/>
                    <a:gd name="T38" fmla="*/ 8 w 112"/>
                    <a:gd name="T39" fmla="*/ 78 h 128"/>
                    <a:gd name="T40" fmla="*/ 8 w 112"/>
                    <a:gd name="T41" fmla="*/ 78 h 128"/>
                    <a:gd name="T42" fmla="*/ 8 w 112"/>
                    <a:gd name="T43" fmla="*/ 63 h 128"/>
                    <a:gd name="T44" fmla="*/ 56 w 112"/>
                    <a:gd name="T45" fmla="*/ 76 h 128"/>
                    <a:gd name="T46" fmla="*/ 104 w 112"/>
                    <a:gd name="T47" fmla="*/ 63 h 128"/>
                    <a:gd name="T48" fmla="*/ 104 w 112"/>
                    <a:gd name="T49" fmla="*/ 78 h 128"/>
                    <a:gd name="T50" fmla="*/ 104 w 112"/>
                    <a:gd name="T51" fmla="*/ 54 h 128"/>
                    <a:gd name="T52" fmla="*/ 104 w 112"/>
                    <a:gd name="T53" fmla="*/ 54 h 128"/>
                    <a:gd name="T54" fmla="*/ 104 w 112"/>
                    <a:gd name="T55" fmla="*/ 54 h 128"/>
                    <a:gd name="T56" fmla="*/ 56 w 112"/>
                    <a:gd name="T57" fmla="*/ 72 h 128"/>
                    <a:gd name="T58" fmla="*/ 8 w 112"/>
                    <a:gd name="T59" fmla="*/ 54 h 128"/>
                    <a:gd name="T60" fmla="*/ 8 w 112"/>
                    <a:gd name="T61" fmla="*/ 54 h 128"/>
                    <a:gd name="T62" fmla="*/ 8 w 112"/>
                    <a:gd name="T63" fmla="*/ 54 h 128"/>
                    <a:gd name="T64" fmla="*/ 8 w 112"/>
                    <a:gd name="T65" fmla="*/ 40 h 128"/>
                    <a:gd name="T66" fmla="*/ 56 w 112"/>
                    <a:gd name="T67" fmla="*/ 52 h 128"/>
                    <a:gd name="T68" fmla="*/ 104 w 112"/>
                    <a:gd name="T69" fmla="*/ 40 h 128"/>
                    <a:gd name="T70" fmla="*/ 104 w 112"/>
                    <a:gd name="T71" fmla="*/ 54 h 128"/>
                    <a:gd name="T72" fmla="*/ 56 w 112"/>
                    <a:gd name="T73" fmla="*/ 44 h 128"/>
                    <a:gd name="T74" fmla="*/ 8 w 112"/>
                    <a:gd name="T75" fmla="*/ 26 h 128"/>
                    <a:gd name="T76" fmla="*/ 56 w 112"/>
                    <a:gd name="T77" fmla="*/ 8 h 128"/>
                    <a:gd name="T78" fmla="*/ 104 w 112"/>
                    <a:gd name="T79" fmla="*/ 26 h 128"/>
                    <a:gd name="T80" fmla="*/ 56 w 112"/>
                    <a:gd name="T81" fmla="*/ 4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2" h="128">
                      <a:moveTo>
                        <a:pt x="56" y="0"/>
                      </a:moveTo>
                      <a:cubicBezTo>
                        <a:pt x="29" y="0"/>
                        <a:pt x="0" y="8"/>
                        <a:pt x="0" y="26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20"/>
                        <a:pt x="29" y="128"/>
                        <a:pt x="56" y="128"/>
                      </a:cubicBezTo>
                      <a:cubicBezTo>
                        <a:pt x="83" y="128"/>
                        <a:pt x="112" y="120"/>
                        <a:pt x="112" y="102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8"/>
                        <a:pt x="83" y="0"/>
                        <a:pt x="56" y="0"/>
                      </a:cubicBezTo>
                      <a:close/>
                      <a:moveTo>
                        <a:pt x="104" y="102"/>
                      </a:moveTo>
                      <a:cubicBezTo>
                        <a:pt x="104" y="112"/>
                        <a:pt x="83" y="120"/>
                        <a:pt x="56" y="120"/>
                      </a:cubicBezTo>
                      <a:cubicBezTo>
                        <a:pt x="29" y="120"/>
                        <a:pt x="8" y="112"/>
                        <a:pt x="8" y="102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6" y="96"/>
                        <a:pt x="36" y="100"/>
                        <a:pt x="56" y="100"/>
                      </a:cubicBezTo>
                      <a:cubicBezTo>
                        <a:pt x="76" y="100"/>
                        <a:pt x="96" y="96"/>
                        <a:pt x="104" y="87"/>
                      </a:cubicBezTo>
                      <a:lnTo>
                        <a:pt x="104" y="102"/>
                      </a:lnTo>
                      <a:close/>
                      <a:moveTo>
                        <a:pt x="104" y="78"/>
                      </a:move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4" y="88"/>
                        <a:pt x="83" y="96"/>
                        <a:pt x="56" y="96"/>
                      </a:cubicBezTo>
                      <a:cubicBezTo>
                        <a:pt x="29" y="96"/>
                        <a:pt x="8" y="8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78"/>
                        <a:pt x="8" y="78"/>
                        <a:pt x="8" y="78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16" y="72"/>
                        <a:pt x="36" y="76"/>
                        <a:pt x="56" y="76"/>
                      </a:cubicBezTo>
                      <a:cubicBezTo>
                        <a:pt x="76" y="76"/>
                        <a:pt x="96" y="72"/>
                        <a:pt x="104" y="63"/>
                      </a:cubicBezTo>
                      <a:lnTo>
                        <a:pt x="104" y="78"/>
                      </a:lnTo>
                      <a:close/>
                      <a:moveTo>
                        <a:pt x="104" y="54"/>
                      </a:move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54"/>
                        <a:pt x="104" y="54"/>
                        <a:pt x="104" y="54"/>
                      </a:cubicBezTo>
                      <a:cubicBezTo>
                        <a:pt x="104" y="64"/>
                        <a:pt x="83" y="72"/>
                        <a:pt x="56" y="72"/>
                      </a:cubicBezTo>
                      <a:cubicBezTo>
                        <a:pt x="29" y="72"/>
                        <a:pt x="8" y="6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8" y="48"/>
                        <a:pt x="38" y="52"/>
                        <a:pt x="56" y="52"/>
                      </a:cubicBezTo>
                      <a:cubicBezTo>
                        <a:pt x="74" y="52"/>
                        <a:pt x="94" y="48"/>
                        <a:pt x="104" y="40"/>
                      </a:cubicBezTo>
                      <a:lnTo>
                        <a:pt x="104" y="54"/>
                      </a:lnTo>
                      <a:close/>
                      <a:moveTo>
                        <a:pt x="56" y="44"/>
                      </a:moveTo>
                      <a:cubicBezTo>
                        <a:pt x="29" y="44"/>
                        <a:pt x="8" y="36"/>
                        <a:pt x="8" y="26"/>
                      </a:cubicBezTo>
                      <a:cubicBezTo>
                        <a:pt x="8" y="16"/>
                        <a:pt x="29" y="8"/>
                        <a:pt x="56" y="8"/>
                      </a:cubicBezTo>
                      <a:cubicBezTo>
                        <a:pt x="83" y="8"/>
                        <a:pt x="104" y="16"/>
                        <a:pt x="104" y="26"/>
                      </a:cubicBezTo>
                      <a:cubicBezTo>
                        <a:pt x="104" y="36"/>
                        <a:pt x="83" y="44"/>
                        <a:pt x="56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62"/>
                <p:cNvSpPr>
                  <a:spLocks noChangeArrowheads="1"/>
                </p:cNvSpPr>
                <p:nvPr/>
              </p:nvSpPr>
              <p:spPr bwMode="auto">
                <a:xfrm>
                  <a:off x="2373313" y="3411538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63"/>
                <p:cNvSpPr>
                  <a:spLocks noChangeArrowheads="1"/>
                </p:cNvSpPr>
                <p:nvPr/>
              </p:nvSpPr>
              <p:spPr bwMode="auto">
                <a:xfrm>
                  <a:off x="2373313" y="332105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4"/>
                <p:cNvSpPr>
                  <a:spLocks noChangeArrowheads="1"/>
                </p:cNvSpPr>
                <p:nvPr/>
              </p:nvSpPr>
              <p:spPr bwMode="auto">
                <a:xfrm>
                  <a:off x="2373313" y="323056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8"/>
              <p:cNvGrpSpPr/>
              <p:nvPr/>
            </p:nvGrpSpPr>
            <p:grpSpPr>
              <a:xfrm>
                <a:off x="10224381" y="3967559"/>
                <a:ext cx="488950" cy="482600"/>
                <a:chOff x="1044576" y="3035301"/>
                <a:chExt cx="488950" cy="482600"/>
              </a:xfrm>
              <a:solidFill>
                <a:schemeClr val="bg1"/>
              </a:solidFill>
            </p:grpSpPr>
            <p:sp>
              <p:nvSpPr>
                <p:cNvPr id="52" name="Freeform 65"/>
                <p:cNvSpPr>
                  <a:spLocks noEditPoints="1"/>
                </p:cNvSpPr>
                <p:nvPr/>
              </p:nvSpPr>
              <p:spPr bwMode="auto">
                <a:xfrm>
                  <a:off x="1044576" y="3035301"/>
                  <a:ext cx="488950" cy="482600"/>
                </a:xfrm>
                <a:custGeom>
                  <a:avLst/>
                  <a:gdLst>
                    <a:gd name="T0" fmla="*/ 127 w 130"/>
                    <a:gd name="T1" fmla="*/ 42 h 128"/>
                    <a:gd name="T2" fmla="*/ 87 w 130"/>
                    <a:gd name="T3" fmla="*/ 2 h 128"/>
                    <a:gd name="T4" fmla="*/ 79 w 130"/>
                    <a:gd name="T5" fmla="*/ 0 h 128"/>
                    <a:gd name="T6" fmla="*/ 75 w 130"/>
                    <a:gd name="T7" fmla="*/ 2 h 128"/>
                    <a:gd name="T8" fmla="*/ 73 w 130"/>
                    <a:gd name="T9" fmla="*/ 6 h 128"/>
                    <a:gd name="T10" fmla="*/ 64 w 130"/>
                    <a:gd name="T11" fmla="*/ 21 h 128"/>
                    <a:gd name="T12" fmla="*/ 41 w 130"/>
                    <a:gd name="T13" fmla="*/ 37 h 128"/>
                    <a:gd name="T14" fmla="*/ 15 w 130"/>
                    <a:gd name="T15" fmla="*/ 55 h 128"/>
                    <a:gd name="T16" fmla="*/ 1 w 130"/>
                    <a:gd name="T17" fmla="*/ 78 h 128"/>
                    <a:gd name="T18" fmla="*/ 3 w 130"/>
                    <a:gd name="T19" fmla="*/ 86 h 128"/>
                    <a:gd name="T20" fmla="*/ 43 w 130"/>
                    <a:gd name="T21" fmla="*/ 126 h 128"/>
                    <a:gd name="T22" fmla="*/ 51 w 130"/>
                    <a:gd name="T23" fmla="*/ 128 h 128"/>
                    <a:gd name="T24" fmla="*/ 55 w 130"/>
                    <a:gd name="T25" fmla="*/ 126 h 128"/>
                    <a:gd name="T26" fmla="*/ 57 w 130"/>
                    <a:gd name="T27" fmla="*/ 122 h 128"/>
                    <a:gd name="T28" fmla="*/ 66 w 130"/>
                    <a:gd name="T29" fmla="*/ 107 h 128"/>
                    <a:gd name="T30" fmla="*/ 89 w 130"/>
                    <a:gd name="T31" fmla="*/ 91 h 128"/>
                    <a:gd name="T32" fmla="*/ 115 w 130"/>
                    <a:gd name="T33" fmla="*/ 73 h 128"/>
                    <a:gd name="T34" fmla="*/ 129 w 130"/>
                    <a:gd name="T35" fmla="*/ 50 h 128"/>
                    <a:gd name="T36" fmla="*/ 127 w 130"/>
                    <a:gd name="T37" fmla="*/ 42 h 128"/>
                    <a:gd name="T38" fmla="*/ 49 w 130"/>
                    <a:gd name="T39" fmla="*/ 120 h 128"/>
                    <a:gd name="T40" fmla="*/ 9 w 130"/>
                    <a:gd name="T41" fmla="*/ 80 h 128"/>
                    <a:gd name="T42" fmla="*/ 81 w 130"/>
                    <a:gd name="T43" fmla="*/ 8 h 128"/>
                    <a:gd name="T44" fmla="*/ 121 w 130"/>
                    <a:gd name="T45" fmla="*/ 48 h 128"/>
                    <a:gd name="T46" fmla="*/ 49 w 130"/>
                    <a:gd name="T47" fmla="*/ 12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128">
                      <a:moveTo>
                        <a:pt x="127" y="42"/>
                      </a:move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5" y="0"/>
                        <a:pt x="82" y="0"/>
                        <a:pt x="79" y="0"/>
                      </a:cubicBezTo>
                      <a:cubicBezTo>
                        <a:pt x="78" y="1"/>
                        <a:pt x="76" y="1"/>
                        <a:pt x="75" y="2"/>
                      </a:cubicBezTo>
                      <a:cubicBezTo>
                        <a:pt x="74" y="3"/>
                        <a:pt x="74" y="4"/>
                        <a:pt x="73" y="6"/>
                      </a:cubicBezTo>
                      <a:cubicBezTo>
                        <a:pt x="72" y="12"/>
                        <a:pt x="68" y="17"/>
                        <a:pt x="64" y="21"/>
                      </a:cubicBezTo>
                      <a:cubicBezTo>
                        <a:pt x="58" y="27"/>
                        <a:pt x="50" y="32"/>
                        <a:pt x="41" y="37"/>
                      </a:cubicBezTo>
                      <a:cubicBezTo>
                        <a:pt x="32" y="42"/>
                        <a:pt x="23" y="48"/>
                        <a:pt x="15" y="55"/>
                      </a:cubicBezTo>
                      <a:cubicBezTo>
                        <a:pt x="8" y="62"/>
                        <a:pt x="4" y="69"/>
                        <a:pt x="1" y="78"/>
                      </a:cubicBezTo>
                      <a:cubicBezTo>
                        <a:pt x="0" y="80"/>
                        <a:pt x="1" y="84"/>
                        <a:pt x="3" y="86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5" y="128"/>
                        <a:pt x="48" y="128"/>
                        <a:pt x="51" y="128"/>
                      </a:cubicBezTo>
                      <a:cubicBezTo>
                        <a:pt x="52" y="127"/>
                        <a:pt x="54" y="127"/>
                        <a:pt x="55" y="126"/>
                      </a:cubicBezTo>
                      <a:cubicBezTo>
                        <a:pt x="56" y="125"/>
                        <a:pt x="56" y="124"/>
                        <a:pt x="57" y="122"/>
                      </a:cubicBezTo>
                      <a:cubicBezTo>
                        <a:pt x="58" y="116"/>
                        <a:pt x="62" y="111"/>
                        <a:pt x="66" y="107"/>
                      </a:cubicBezTo>
                      <a:cubicBezTo>
                        <a:pt x="72" y="101"/>
                        <a:pt x="80" y="96"/>
                        <a:pt x="89" y="91"/>
                      </a:cubicBezTo>
                      <a:cubicBezTo>
                        <a:pt x="98" y="86"/>
                        <a:pt x="107" y="80"/>
                        <a:pt x="115" y="73"/>
                      </a:cubicBezTo>
                      <a:cubicBezTo>
                        <a:pt x="122" y="66"/>
                        <a:pt x="126" y="59"/>
                        <a:pt x="129" y="50"/>
                      </a:cubicBezTo>
                      <a:cubicBezTo>
                        <a:pt x="130" y="48"/>
                        <a:pt x="129" y="44"/>
                        <a:pt x="127" y="42"/>
                      </a:cubicBezTo>
                      <a:close/>
                      <a:moveTo>
                        <a:pt x="49" y="120"/>
                      </a:moveTo>
                      <a:cubicBezTo>
                        <a:pt x="36" y="107"/>
                        <a:pt x="22" y="93"/>
                        <a:pt x="9" y="80"/>
                      </a:cubicBezTo>
                      <a:cubicBezTo>
                        <a:pt x="20" y="43"/>
                        <a:pt x="70" y="45"/>
                        <a:pt x="81" y="8"/>
                      </a:cubicBezTo>
                      <a:cubicBezTo>
                        <a:pt x="94" y="21"/>
                        <a:pt x="108" y="35"/>
                        <a:pt x="121" y="48"/>
                      </a:cubicBezTo>
                      <a:cubicBezTo>
                        <a:pt x="110" y="85"/>
                        <a:pt x="60" y="83"/>
                        <a:pt x="49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66"/>
                <p:cNvSpPr>
                  <a:spLocks noEditPoints="1"/>
                </p:cNvSpPr>
                <p:nvPr/>
              </p:nvSpPr>
              <p:spPr bwMode="auto">
                <a:xfrm>
                  <a:off x="1222375" y="3205163"/>
                  <a:ext cx="131762" cy="134938"/>
                </a:xfrm>
                <a:custGeom>
                  <a:avLst/>
                  <a:gdLst>
                    <a:gd name="T0" fmla="*/ 28 w 35"/>
                    <a:gd name="T1" fmla="*/ 12 h 36"/>
                    <a:gd name="T2" fmla="*/ 20 w 35"/>
                    <a:gd name="T3" fmla="*/ 13 h 36"/>
                    <a:gd name="T4" fmla="*/ 10 w 35"/>
                    <a:gd name="T5" fmla="*/ 7 h 36"/>
                    <a:gd name="T6" fmla="*/ 15 w 35"/>
                    <a:gd name="T7" fmla="*/ 6 h 36"/>
                    <a:gd name="T8" fmla="*/ 19 w 35"/>
                    <a:gd name="T9" fmla="*/ 6 h 36"/>
                    <a:gd name="T10" fmla="*/ 20 w 35"/>
                    <a:gd name="T11" fmla="*/ 2 h 36"/>
                    <a:gd name="T12" fmla="*/ 13 w 35"/>
                    <a:gd name="T13" fmla="*/ 1 h 36"/>
                    <a:gd name="T14" fmla="*/ 6 w 35"/>
                    <a:gd name="T15" fmla="*/ 4 h 36"/>
                    <a:gd name="T16" fmla="*/ 5 w 35"/>
                    <a:gd name="T17" fmla="*/ 3 h 36"/>
                    <a:gd name="T18" fmla="*/ 3 w 35"/>
                    <a:gd name="T19" fmla="*/ 5 h 36"/>
                    <a:gd name="T20" fmla="*/ 4 w 35"/>
                    <a:gd name="T21" fmla="*/ 6 h 36"/>
                    <a:gd name="T22" fmla="*/ 1 w 35"/>
                    <a:gd name="T23" fmla="*/ 15 h 36"/>
                    <a:gd name="T24" fmla="*/ 3 w 35"/>
                    <a:gd name="T25" fmla="*/ 22 h 36"/>
                    <a:gd name="T26" fmla="*/ 18 w 35"/>
                    <a:gd name="T27" fmla="*/ 21 h 36"/>
                    <a:gd name="T28" fmla="*/ 23 w 35"/>
                    <a:gd name="T29" fmla="*/ 31 h 36"/>
                    <a:gd name="T30" fmla="*/ 19 w 35"/>
                    <a:gd name="T31" fmla="*/ 30 h 36"/>
                    <a:gd name="T32" fmla="*/ 16 w 35"/>
                    <a:gd name="T33" fmla="*/ 28 h 36"/>
                    <a:gd name="T34" fmla="*/ 13 w 35"/>
                    <a:gd name="T35" fmla="*/ 31 h 36"/>
                    <a:gd name="T36" fmla="*/ 17 w 35"/>
                    <a:gd name="T37" fmla="*/ 35 h 36"/>
                    <a:gd name="T38" fmla="*/ 25 w 35"/>
                    <a:gd name="T39" fmla="*/ 36 h 36"/>
                    <a:gd name="T40" fmla="*/ 31 w 35"/>
                    <a:gd name="T41" fmla="*/ 35 h 36"/>
                    <a:gd name="T42" fmla="*/ 33 w 35"/>
                    <a:gd name="T43" fmla="*/ 34 h 36"/>
                    <a:gd name="T44" fmla="*/ 33 w 35"/>
                    <a:gd name="T45" fmla="*/ 32 h 36"/>
                    <a:gd name="T46" fmla="*/ 34 w 35"/>
                    <a:gd name="T47" fmla="*/ 26 h 36"/>
                    <a:gd name="T48" fmla="*/ 35 w 35"/>
                    <a:gd name="T49" fmla="*/ 18 h 36"/>
                    <a:gd name="T50" fmla="*/ 10 w 35"/>
                    <a:gd name="T51" fmla="*/ 17 h 36"/>
                    <a:gd name="T52" fmla="*/ 6 w 35"/>
                    <a:gd name="T53" fmla="*/ 15 h 36"/>
                    <a:gd name="T54" fmla="*/ 7 w 35"/>
                    <a:gd name="T55" fmla="*/ 11 h 36"/>
                    <a:gd name="T56" fmla="*/ 14 w 35"/>
                    <a:gd name="T57" fmla="*/ 16 h 36"/>
                    <a:gd name="T58" fmla="*/ 29 w 35"/>
                    <a:gd name="T59" fmla="*/ 25 h 36"/>
                    <a:gd name="T60" fmla="*/ 21 w 35"/>
                    <a:gd name="T61" fmla="*/ 20 h 36"/>
                    <a:gd name="T62" fmla="*/ 25 w 35"/>
                    <a:gd name="T63" fmla="*/ 18 h 36"/>
                    <a:gd name="T64" fmla="*/ 28 w 35"/>
                    <a:gd name="T65" fmla="*/ 20 h 36"/>
                    <a:gd name="T66" fmla="*/ 29 w 35"/>
                    <a:gd name="T67" fmla="*/ 2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" h="36">
                      <a:moveTo>
                        <a:pt x="32" y="15"/>
                      </a:moveTo>
                      <a:cubicBezTo>
                        <a:pt x="31" y="14"/>
                        <a:pt x="30" y="13"/>
                        <a:pt x="28" y="12"/>
                      </a:cubicBezTo>
                      <a:cubicBezTo>
                        <a:pt x="27" y="12"/>
                        <a:pt x="26" y="12"/>
                        <a:pt x="24" y="12"/>
                      </a:cubicBezTo>
                      <a:cubicBezTo>
                        <a:pt x="23" y="12"/>
                        <a:pt x="22" y="12"/>
                        <a:pt x="20" y="13"/>
                      </a:cubicBezTo>
                      <a:cubicBezTo>
                        <a:pt x="19" y="13"/>
                        <a:pt x="18" y="14"/>
                        <a:pt x="16" y="15"/>
                      </a:cubicBezTo>
                      <a:cubicBezTo>
                        <a:pt x="14" y="12"/>
                        <a:pt x="12" y="10"/>
                        <a:pt x="10" y="7"/>
                      </a:cubicBezTo>
                      <a:cubicBezTo>
                        <a:pt x="11" y="7"/>
                        <a:pt x="12" y="6"/>
                        <a:pt x="13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8" y="7"/>
                        <a:pt x="19" y="7"/>
                        <a:pt x="19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0" y="3"/>
                        <a:pt x="20" y="2"/>
                      </a:cubicBezTo>
                      <a:cubicBezTo>
                        <a:pt x="19" y="1"/>
                        <a:pt x="18" y="1"/>
                        <a:pt x="16" y="0"/>
                      </a:cubicBezTo>
                      <a:cubicBezTo>
                        <a:pt x="15" y="0"/>
                        <a:pt x="14" y="0"/>
                        <a:pt x="13" y="1"/>
                      </a:cubicBezTo>
                      <a:cubicBezTo>
                        <a:pt x="11" y="1"/>
                        <a:pt x="10" y="1"/>
                        <a:pt x="9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7"/>
                        <a:pt x="2" y="9"/>
                        <a:pt x="2" y="10"/>
                      </a:cubicBezTo>
                      <a:cubicBezTo>
                        <a:pt x="1" y="12"/>
                        <a:pt x="1" y="13"/>
                        <a:pt x="1" y="15"/>
                      </a:cubicBezTo>
                      <a:cubicBezTo>
                        <a:pt x="0" y="16"/>
                        <a:pt x="1" y="17"/>
                        <a:pt x="1" y="18"/>
                      </a:cubicBezTo>
                      <a:cubicBezTo>
                        <a:pt x="1" y="20"/>
                        <a:pt x="2" y="21"/>
                        <a:pt x="3" y="22"/>
                      </a:cubicBezTo>
                      <a:cubicBezTo>
                        <a:pt x="5" y="23"/>
                        <a:pt x="8" y="24"/>
                        <a:pt x="10" y="24"/>
                      </a:cubicBezTo>
                      <a:cubicBezTo>
                        <a:pt x="13" y="23"/>
                        <a:pt x="15" y="23"/>
                        <a:pt x="18" y="21"/>
                      </a:cubicBezTo>
                      <a:cubicBezTo>
                        <a:pt x="21" y="24"/>
                        <a:pt x="23" y="27"/>
                        <a:pt x="25" y="29"/>
                      </a:cubicBezTo>
                      <a:cubicBezTo>
                        <a:pt x="24" y="30"/>
                        <a:pt x="24" y="30"/>
                        <a:pt x="23" y="31"/>
                      </a:cubicBezTo>
                      <a:cubicBezTo>
                        <a:pt x="22" y="31"/>
                        <a:pt x="21" y="31"/>
                        <a:pt x="21" y="31"/>
                      </a:cubicBezTo>
                      <a:cubicBezTo>
                        <a:pt x="20" y="30"/>
                        <a:pt x="20" y="30"/>
                        <a:pt x="19" y="30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8"/>
                        <a:pt x="16" y="28"/>
                        <a:pt x="16" y="28"/>
                      </a:cubicBezTo>
                      <a:cubicBezTo>
                        <a:pt x="15" y="28"/>
                        <a:pt x="15" y="29"/>
                        <a:pt x="14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3" y="32"/>
                        <a:pt x="13" y="33"/>
                        <a:pt x="14" y="33"/>
                      </a:cubicBezTo>
                      <a:cubicBezTo>
                        <a:pt x="15" y="34"/>
                        <a:pt x="16" y="35"/>
                        <a:pt x="17" y="35"/>
                      </a:cubicBezTo>
                      <a:cubicBezTo>
                        <a:pt x="18" y="36"/>
                        <a:pt x="19" y="36"/>
                        <a:pt x="20" y="36"/>
                      </a:cubicBezTo>
                      <a:cubicBezTo>
                        <a:pt x="22" y="36"/>
                        <a:pt x="23" y="36"/>
                        <a:pt x="25" y="36"/>
                      </a:cubicBezTo>
                      <a:cubicBezTo>
                        <a:pt x="26" y="35"/>
                        <a:pt x="27" y="34"/>
                        <a:pt x="29" y="33"/>
                      </a:cubicBezTo>
                      <a:cubicBezTo>
                        <a:pt x="30" y="33"/>
                        <a:pt x="30" y="34"/>
                        <a:pt x="31" y="35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3" y="34"/>
                      </a:cubicBezTo>
                      <a:cubicBezTo>
                        <a:pt x="33" y="34"/>
                        <a:pt x="34" y="34"/>
                        <a:pt x="34" y="33"/>
                      </a:cubicBezTo>
                      <a:cubicBezTo>
                        <a:pt x="34" y="33"/>
                        <a:pt x="33" y="32"/>
                        <a:pt x="33" y="32"/>
                      </a:cubicBezTo>
                      <a:cubicBezTo>
                        <a:pt x="32" y="32"/>
                        <a:pt x="32" y="31"/>
                        <a:pt x="31" y="30"/>
                      </a:cubicBezTo>
                      <a:cubicBezTo>
                        <a:pt x="32" y="29"/>
                        <a:pt x="33" y="27"/>
                        <a:pt x="34" y="26"/>
                      </a:cubicBezTo>
                      <a:cubicBezTo>
                        <a:pt x="35" y="24"/>
                        <a:pt x="35" y="23"/>
                        <a:pt x="35" y="21"/>
                      </a:cubicBezTo>
                      <a:cubicBezTo>
                        <a:pt x="35" y="20"/>
                        <a:pt x="35" y="19"/>
                        <a:pt x="35" y="18"/>
                      </a:cubicBezTo>
                      <a:cubicBezTo>
                        <a:pt x="34" y="17"/>
                        <a:pt x="33" y="16"/>
                        <a:pt x="32" y="15"/>
                      </a:cubicBezTo>
                      <a:close/>
                      <a:moveTo>
                        <a:pt x="10" y="17"/>
                      </a:moveTo>
                      <a:cubicBezTo>
                        <a:pt x="9" y="17"/>
                        <a:pt x="8" y="17"/>
                        <a:pt x="7" y="16"/>
                      </a:cubicBezTo>
                      <a:cubicBezTo>
                        <a:pt x="7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2"/>
                        <a:pt x="7" y="11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10" y="11"/>
                        <a:pt x="12" y="14"/>
                        <a:pt x="14" y="16"/>
                      </a:cubicBezTo>
                      <a:cubicBezTo>
                        <a:pt x="12" y="17"/>
                        <a:pt x="11" y="17"/>
                        <a:pt x="10" y="17"/>
                      </a:cubicBezTo>
                      <a:close/>
                      <a:moveTo>
                        <a:pt x="29" y="25"/>
                      </a:move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5" y="25"/>
                        <a:pt x="23" y="22"/>
                        <a:pt x="21" y="20"/>
                      </a:cubicBezTo>
                      <a:cubicBezTo>
                        <a:pt x="21" y="20"/>
                        <a:pt x="22" y="19"/>
                        <a:pt x="23" y="19"/>
                      </a:cubicBezTo>
                      <a:cubicBezTo>
                        <a:pt x="23" y="19"/>
                        <a:pt x="24" y="19"/>
                        <a:pt x="25" y="18"/>
                      </a:cubicBezTo>
                      <a:cubicBezTo>
                        <a:pt x="25" y="18"/>
                        <a:pt x="26" y="18"/>
                        <a:pt x="27" y="19"/>
                      </a:cubicBezTo>
                      <a:cubicBezTo>
                        <a:pt x="27" y="19"/>
                        <a:pt x="28" y="19"/>
                        <a:pt x="28" y="20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30" y="22"/>
                        <a:pt x="30" y="23"/>
                        <a:pt x="29" y="23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67"/>
                <p:cNvSpPr/>
                <p:nvPr/>
              </p:nvSpPr>
              <p:spPr bwMode="auto">
                <a:xfrm>
                  <a:off x="1211263" y="3367088"/>
                  <a:ext cx="71437" cy="79375"/>
                </a:xfrm>
                <a:custGeom>
                  <a:avLst/>
                  <a:gdLst>
                    <a:gd name="T0" fmla="*/ 16 w 19"/>
                    <a:gd name="T1" fmla="*/ 1 h 21"/>
                    <a:gd name="T2" fmla="*/ 16 w 19"/>
                    <a:gd name="T3" fmla="*/ 1 h 21"/>
                    <a:gd name="T4" fmla="*/ 9 w 19"/>
                    <a:gd name="T5" fmla="*/ 7 h 21"/>
                    <a:gd name="T6" fmla="*/ 3 w 19"/>
                    <a:gd name="T7" fmla="*/ 14 h 21"/>
                    <a:gd name="T8" fmla="*/ 0 w 19"/>
                    <a:gd name="T9" fmla="*/ 17 h 21"/>
                    <a:gd name="T10" fmla="*/ 0 w 19"/>
                    <a:gd name="T11" fmla="*/ 17 h 21"/>
                    <a:gd name="T12" fmla="*/ 0 w 19"/>
                    <a:gd name="T13" fmla="*/ 20 h 21"/>
                    <a:gd name="T14" fmla="*/ 3 w 19"/>
                    <a:gd name="T15" fmla="*/ 20 h 21"/>
                    <a:gd name="T16" fmla="*/ 3 w 19"/>
                    <a:gd name="T17" fmla="*/ 20 h 21"/>
                    <a:gd name="T18" fmla="*/ 6 w 19"/>
                    <a:gd name="T19" fmla="*/ 16 h 21"/>
                    <a:gd name="T20" fmla="*/ 11 w 19"/>
                    <a:gd name="T21" fmla="*/ 10 h 21"/>
                    <a:gd name="T22" fmla="*/ 18 w 19"/>
                    <a:gd name="T23" fmla="*/ 4 h 21"/>
                    <a:gd name="T24" fmla="*/ 18 w 19"/>
                    <a:gd name="T25" fmla="*/ 4 h 21"/>
                    <a:gd name="T26" fmla="*/ 19 w 19"/>
                    <a:gd name="T27" fmla="*/ 4 h 21"/>
                    <a:gd name="T28" fmla="*/ 19 w 19"/>
                    <a:gd name="T29" fmla="*/ 1 h 21"/>
                    <a:gd name="T30" fmla="*/ 16 w 19"/>
                    <a:gd name="T31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1">
                      <a:moveTo>
                        <a:pt x="16" y="1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1" y="5"/>
                        <a:pt x="9" y="7"/>
                      </a:cubicBez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8" y="14"/>
                        <a:pt x="9" y="12"/>
                        <a:pt x="11" y="10"/>
                      </a:cubicBezTo>
                      <a:cubicBezTo>
                        <a:pt x="14" y="8"/>
                        <a:pt x="16" y="6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9" y="4"/>
                      </a:cubicBezTo>
                      <a:cubicBezTo>
                        <a:pt x="19" y="3"/>
                        <a:pt x="19" y="2"/>
                        <a:pt x="19" y="1"/>
                      </a:cubicBezTo>
                      <a:cubicBezTo>
                        <a:pt x="18" y="0"/>
                        <a:pt x="17" y="0"/>
                        <a:pt x="1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68"/>
                <p:cNvSpPr/>
                <p:nvPr/>
              </p:nvSpPr>
              <p:spPr bwMode="auto">
                <a:xfrm>
                  <a:off x="1296988" y="3111501"/>
                  <a:ext cx="74612" cy="77788"/>
                </a:xfrm>
                <a:custGeom>
                  <a:avLst/>
                  <a:gdLst>
                    <a:gd name="T0" fmla="*/ 8 w 20"/>
                    <a:gd name="T1" fmla="*/ 11 h 21"/>
                    <a:gd name="T2" fmla="*/ 1 w 20"/>
                    <a:gd name="T3" fmla="*/ 17 h 21"/>
                    <a:gd name="T4" fmla="*/ 0 w 20"/>
                    <a:gd name="T5" fmla="*/ 17 h 21"/>
                    <a:gd name="T6" fmla="*/ 0 w 20"/>
                    <a:gd name="T7" fmla="*/ 20 h 21"/>
                    <a:gd name="T8" fmla="*/ 3 w 20"/>
                    <a:gd name="T9" fmla="*/ 20 h 21"/>
                    <a:gd name="T10" fmla="*/ 3 w 20"/>
                    <a:gd name="T11" fmla="*/ 20 h 21"/>
                    <a:gd name="T12" fmla="*/ 10 w 20"/>
                    <a:gd name="T13" fmla="*/ 14 h 21"/>
                    <a:gd name="T14" fmla="*/ 16 w 20"/>
                    <a:gd name="T15" fmla="*/ 7 h 21"/>
                    <a:gd name="T16" fmla="*/ 19 w 20"/>
                    <a:gd name="T17" fmla="*/ 3 h 21"/>
                    <a:gd name="T18" fmla="*/ 19 w 20"/>
                    <a:gd name="T19" fmla="*/ 3 h 21"/>
                    <a:gd name="T20" fmla="*/ 19 w 20"/>
                    <a:gd name="T21" fmla="*/ 0 h 21"/>
                    <a:gd name="T22" fmla="*/ 16 w 20"/>
                    <a:gd name="T23" fmla="*/ 0 h 21"/>
                    <a:gd name="T24" fmla="*/ 16 w 20"/>
                    <a:gd name="T25" fmla="*/ 1 h 21"/>
                    <a:gd name="T26" fmla="*/ 13 w 20"/>
                    <a:gd name="T27" fmla="*/ 5 h 21"/>
                    <a:gd name="T28" fmla="*/ 8 w 20"/>
                    <a:gd name="T29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1">
                      <a:moveTo>
                        <a:pt x="8" y="11"/>
                      </a:moveTo>
                      <a:cubicBezTo>
                        <a:pt x="5" y="13"/>
                        <a:pt x="3" y="15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1" y="21"/>
                        <a:pt x="2" y="21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6" y="18"/>
                        <a:pt x="8" y="16"/>
                        <a:pt x="10" y="14"/>
                      </a:cubicBezTo>
                      <a:cubicBezTo>
                        <a:pt x="13" y="12"/>
                        <a:pt x="14" y="9"/>
                        <a:pt x="16" y="7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1" y="7"/>
                        <a:pt x="10" y="9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" name="Group 29"/>
              <p:cNvGrpSpPr/>
              <p:nvPr/>
            </p:nvGrpSpPr>
            <p:grpSpPr>
              <a:xfrm>
                <a:off x="7197315" y="3405112"/>
                <a:ext cx="331787" cy="482600"/>
                <a:chOff x="4029075" y="2071688"/>
                <a:chExt cx="331787" cy="482600"/>
              </a:xfrm>
              <a:solidFill>
                <a:schemeClr val="bg1"/>
              </a:solidFill>
            </p:grpSpPr>
            <p:sp>
              <p:nvSpPr>
                <p:cNvPr id="4" name="Oval 69"/>
                <p:cNvSpPr>
                  <a:spLocks noChangeArrowheads="1"/>
                </p:cNvSpPr>
                <p:nvPr/>
              </p:nvSpPr>
              <p:spPr bwMode="auto">
                <a:xfrm>
                  <a:off x="4164013" y="2208213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70"/>
                <p:cNvSpPr>
                  <a:spLocks noChangeArrowheads="1"/>
                </p:cNvSpPr>
                <p:nvPr/>
              </p:nvSpPr>
              <p:spPr bwMode="auto">
                <a:xfrm>
                  <a:off x="4164013" y="2389188"/>
                  <a:ext cx="30162" cy="285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71"/>
                <p:cNvSpPr>
                  <a:spLocks noChangeArrowheads="1"/>
                </p:cNvSpPr>
                <p:nvPr/>
              </p:nvSpPr>
              <p:spPr bwMode="auto">
                <a:xfrm>
                  <a:off x="4073525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 72"/>
                <p:cNvSpPr>
                  <a:spLocks noChangeArrowheads="1"/>
                </p:cNvSpPr>
                <p:nvPr/>
              </p:nvSpPr>
              <p:spPr bwMode="auto">
                <a:xfrm>
                  <a:off x="4254500" y="2298701"/>
                  <a:ext cx="30162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73"/>
                <p:cNvSpPr/>
                <p:nvPr/>
              </p:nvSpPr>
              <p:spPr bwMode="auto">
                <a:xfrm>
                  <a:off x="4100513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 74"/>
                <p:cNvSpPr/>
                <p:nvPr/>
              </p:nvSpPr>
              <p:spPr bwMode="auto">
                <a:xfrm>
                  <a:off x="4100513" y="2233613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75"/>
                <p:cNvSpPr/>
                <p:nvPr/>
              </p:nvSpPr>
              <p:spPr bwMode="auto">
                <a:xfrm>
                  <a:off x="4229100" y="2362201"/>
                  <a:ext cx="30162" cy="30163"/>
                </a:xfrm>
                <a:custGeom>
                  <a:avLst/>
                  <a:gdLst>
                    <a:gd name="T0" fmla="*/ 1 w 8"/>
                    <a:gd name="T1" fmla="*/ 1 h 8"/>
                    <a:gd name="T2" fmla="*/ 1 w 8"/>
                    <a:gd name="T3" fmla="*/ 7 h 8"/>
                    <a:gd name="T4" fmla="*/ 7 w 8"/>
                    <a:gd name="T5" fmla="*/ 7 h 8"/>
                    <a:gd name="T6" fmla="*/ 7 w 8"/>
                    <a:gd name="T7" fmla="*/ 1 h 8"/>
                    <a:gd name="T8" fmla="*/ 1 w 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1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3" y="8"/>
                        <a:pt x="5" y="8"/>
                        <a:pt x="7" y="7"/>
                      </a:cubicBezTo>
                      <a:cubicBezTo>
                        <a:pt x="8" y="5"/>
                        <a:pt x="8" y="3"/>
                        <a:pt x="7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76"/>
                <p:cNvSpPr>
                  <a:spLocks noEditPoints="1"/>
                </p:cNvSpPr>
                <p:nvPr/>
              </p:nvSpPr>
              <p:spPr bwMode="auto">
                <a:xfrm>
                  <a:off x="4029075" y="2071688"/>
                  <a:ext cx="331787" cy="48260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8 h 128"/>
                    <a:gd name="T6" fmla="*/ 64 w 88"/>
                    <a:gd name="T7" fmla="*/ 7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7 h 128"/>
                    <a:gd name="T14" fmla="*/ 11 w 88"/>
                    <a:gd name="T15" fmla="*/ 37 h 128"/>
                    <a:gd name="T16" fmla="*/ 0 w 88"/>
                    <a:gd name="T17" fmla="*/ 64 h 128"/>
                    <a:gd name="T18" fmla="*/ 10 w 88"/>
                    <a:gd name="T19" fmla="*/ 91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1 h 128"/>
                    <a:gd name="T30" fmla="*/ 79 w 88"/>
                    <a:gd name="T31" fmla="*/ 72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30 h 128"/>
                    <a:gd name="T44" fmla="*/ 40 w 88"/>
                    <a:gd name="T45" fmla="*/ 24 h 128"/>
                    <a:gd name="T46" fmla="*/ 20 w 88"/>
                    <a:gd name="T47" fmla="*/ 30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8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3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3"/>
                        <a:pt x="17" y="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4" y="44"/>
                        <a:pt x="0" y="53"/>
                        <a:pt x="0" y="64"/>
                      </a:cubicBezTo>
                      <a:cubicBezTo>
                        <a:pt x="0" y="74"/>
                        <a:pt x="4" y="84"/>
                        <a:pt x="10" y="91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5"/>
                        <a:pt x="78" y="79"/>
                        <a:pt x="79" y="72"/>
                      </a:cubicBezTo>
                      <a:cubicBezTo>
                        <a:pt x="79" y="72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60"/>
                        <a:pt x="84" y="56"/>
                        <a:pt x="80" y="56"/>
                      </a:cubicBezTo>
                      <a:close/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30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2"/>
                        <a:pt x="33" y="104"/>
                        <a:pt x="40" y="104"/>
                      </a:cubicBezTo>
                      <a:cubicBezTo>
                        <a:pt x="47" y="104"/>
                        <a:pt x="54" y="102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2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2"/>
                        <a:pt x="58" y="96"/>
                        <a:pt x="40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77"/>
                <p:cNvSpPr/>
                <p:nvPr/>
              </p:nvSpPr>
              <p:spPr bwMode="auto">
                <a:xfrm>
                  <a:off x="4164013" y="2238376"/>
                  <a:ext cx="90487" cy="90488"/>
                </a:xfrm>
                <a:custGeom>
                  <a:avLst/>
                  <a:gdLst>
                    <a:gd name="T0" fmla="*/ 24 w 24"/>
                    <a:gd name="T1" fmla="*/ 0 h 24"/>
                    <a:gd name="T2" fmla="*/ 22 w 24"/>
                    <a:gd name="T3" fmla="*/ 0 h 24"/>
                    <a:gd name="T4" fmla="*/ 1 w 24"/>
                    <a:gd name="T5" fmla="*/ 17 h 24"/>
                    <a:gd name="T6" fmla="*/ 0 w 24"/>
                    <a:gd name="T7" fmla="*/ 20 h 24"/>
                    <a:gd name="T8" fmla="*/ 1 w 24"/>
                    <a:gd name="T9" fmla="*/ 23 h 24"/>
                    <a:gd name="T10" fmla="*/ 4 w 24"/>
                    <a:gd name="T11" fmla="*/ 24 h 24"/>
                    <a:gd name="T12" fmla="*/ 7 w 24"/>
                    <a:gd name="T13" fmla="*/ 23 h 24"/>
                    <a:gd name="T14" fmla="*/ 14 w 24"/>
                    <a:gd name="T15" fmla="*/ 14 h 24"/>
                    <a:gd name="T16" fmla="*/ 24 w 24"/>
                    <a:gd name="T17" fmla="*/ 2 h 24"/>
                    <a:gd name="T18" fmla="*/ 24 w 24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24" y="0"/>
                      </a:move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9"/>
                        <a:pt x="0" y="20"/>
                      </a:cubicBezTo>
                      <a:cubicBezTo>
                        <a:pt x="0" y="21"/>
                        <a:pt x="0" y="22"/>
                        <a:pt x="1" y="23"/>
                      </a:cubicBezTo>
                      <a:cubicBezTo>
                        <a:pt x="2" y="24"/>
                        <a:pt x="3" y="24"/>
                        <a:pt x="4" y="24"/>
                      </a:cubicBezTo>
                      <a:cubicBezTo>
                        <a:pt x="5" y="24"/>
                        <a:pt x="6" y="24"/>
                        <a:pt x="7" y="2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9012997" y="1679576"/>
                <a:ext cx="482600" cy="452438"/>
                <a:chOff x="2974975" y="2071688"/>
                <a:chExt cx="482600" cy="452438"/>
              </a:xfrm>
              <a:solidFill>
                <a:schemeClr val="bg1"/>
              </a:solidFill>
            </p:grpSpPr>
            <p:sp>
              <p:nvSpPr>
                <p:cNvPr id="34" name="Freeform 78"/>
                <p:cNvSpPr>
                  <a:spLocks noEditPoints="1"/>
                </p:cNvSpPr>
                <p:nvPr/>
              </p:nvSpPr>
              <p:spPr bwMode="auto">
                <a:xfrm>
                  <a:off x="2974975" y="2071688"/>
                  <a:ext cx="482600" cy="452438"/>
                </a:xfrm>
                <a:custGeom>
                  <a:avLst/>
                  <a:gdLst>
                    <a:gd name="T0" fmla="*/ 126 w 128"/>
                    <a:gd name="T1" fmla="*/ 26 h 120"/>
                    <a:gd name="T2" fmla="*/ 102 w 128"/>
                    <a:gd name="T3" fmla="*/ 2 h 120"/>
                    <a:gd name="T4" fmla="*/ 96 w 128"/>
                    <a:gd name="T5" fmla="*/ 0 h 120"/>
                    <a:gd name="T6" fmla="*/ 12 w 128"/>
                    <a:gd name="T7" fmla="*/ 0 h 120"/>
                    <a:gd name="T8" fmla="*/ 0 w 128"/>
                    <a:gd name="T9" fmla="*/ 12 h 120"/>
                    <a:gd name="T10" fmla="*/ 0 w 128"/>
                    <a:gd name="T11" fmla="*/ 108 h 120"/>
                    <a:gd name="T12" fmla="*/ 12 w 128"/>
                    <a:gd name="T13" fmla="*/ 120 h 120"/>
                    <a:gd name="T14" fmla="*/ 116 w 128"/>
                    <a:gd name="T15" fmla="*/ 120 h 120"/>
                    <a:gd name="T16" fmla="*/ 128 w 128"/>
                    <a:gd name="T17" fmla="*/ 108 h 120"/>
                    <a:gd name="T18" fmla="*/ 128 w 128"/>
                    <a:gd name="T19" fmla="*/ 32 h 120"/>
                    <a:gd name="T20" fmla="*/ 126 w 128"/>
                    <a:gd name="T21" fmla="*/ 26 h 120"/>
                    <a:gd name="T22" fmla="*/ 120 w 128"/>
                    <a:gd name="T23" fmla="*/ 108 h 120"/>
                    <a:gd name="T24" fmla="*/ 116 w 128"/>
                    <a:gd name="T25" fmla="*/ 112 h 120"/>
                    <a:gd name="T26" fmla="*/ 12 w 128"/>
                    <a:gd name="T27" fmla="*/ 112 h 120"/>
                    <a:gd name="T28" fmla="*/ 8 w 128"/>
                    <a:gd name="T29" fmla="*/ 108 h 120"/>
                    <a:gd name="T30" fmla="*/ 8 w 128"/>
                    <a:gd name="T31" fmla="*/ 12 h 120"/>
                    <a:gd name="T32" fmla="*/ 12 w 128"/>
                    <a:gd name="T33" fmla="*/ 8 h 120"/>
                    <a:gd name="T34" fmla="*/ 92 w 128"/>
                    <a:gd name="T35" fmla="*/ 8 h 120"/>
                    <a:gd name="T36" fmla="*/ 92 w 128"/>
                    <a:gd name="T37" fmla="*/ 24 h 120"/>
                    <a:gd name="T38" fmla="*/ 92 w 128"/>
                    <a:gd name="T39" fmla="*/ 24 h 120"/>
                    <a:gd name="T40" fmla="*/ 104 w 128"/>
                    <a:gd name="T41" fmla="*/ 36 h 120"/>
                    <a:gd name="T42" fmla="*/ 108 w 128"/>
                    <a:gd name="T43" fmla="*/ 36 h 120"/>
                    <a:gd name="T44" fmla="*/ 120 w 128"/>
                    <a:gd name="T45" fmla="*/ 36 h 120"/>
                    <a:gd name="T46" fmla="*/ 120 w 128"/>
                    <a:gd name="T47" fmla="*/ 108 h 120"/>
                    <a:gd name="T48" fmla="*/ 108 w 128"/>
                    <a:gd name="T49" fmla="*/ 32 h 120"/>
                    <a:gd name="T50" fmla="*/ 104 w 128"/>
                    <a:gd name="T51" fmla="*/ 32 h 120"/>
                    <a:gd name="T52" fmla="*/ 96 w 128"/>
                    <a:gd name="T53" fmla="*/ 24 h 120"/>
                    <a:gd name="T54" fmla="*/ 96 w 128"/>
                    <a:gd name="T55" fmla="*/ 24 h 120"/>
                    <a:gd name="T56" fmla="*/ 96 w 128"/>
                    <a:gd name="T57" fmla="*/ 8 h 120"/>
                    <a:gd name="T58" fmla="*/ 120 w 128"/>
                    <a:gd name="T59" fmla="*/ 32 h 120"/>
                    <a:gd name="T60" fmla="*/ 108 w 128"/>
                    <a:gd name="T61" fmla="*/ 3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28" h="120">
                      <a:moveTo>
                        <a:pt x="126" y="26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0" y="1"/>
                        <a:pt x="98" y="0"/>
                        <a:pt x="96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5"/>
                        <a:pt x="5" y="120"/>
                        <a:pt x="12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23" y="120"/>
                        <a:pt x="128" y="115"/>
                        <a:pt x="128" y="108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128" y="30"/>
                        <a:pt x="127" y="28"/>
                        <a:pt x="126" y="26"/>
                      </a:cubicBezTo>
                      <a:close/>
                      <a:moveTo>
                        <a:pt x="120" y="108"/>
                      </a:moveTo>
                      <a:cubicBezTo>
                        <a:pt x="120" y="110"/>
                        <a:pt x="118" y="112"/>
                        <a:pt x="116" y="112"/>
                      </a:cubicBezTo>
                      <a:cubicBezTo>
                        <a:pt x="12" y="112"/>
                        <a:pt x="12" y="112"/>
                        <a:pt x="12" y="112"/>
                      </a:cubicBezTo>
                      <a:cubicBezTo>
                        <a:pt x="10" y="112"/>
                        <a:pt x="8" y="110"/>
                        <a:pt x="8" y="108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0"/>
                        <a:pt x="10" y="8"/>
                        <a:pt x="1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31"/>
                        <a:pt x="97" y="36"/>
                        <a:pt x="104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20" y="36"/>
                        <a:pt x="120" y="36"/>
                        <a:pt x="120" y="36"/>
                      </a:cubicBezTo>
                      <a:lnTo>
                        <a:pt x="120" y="108"/>
                      </a:lnTo>
                      <a:close/>
                      <a:moveTo>
                        <a:pt x="108" y="32"/>
                      </a:move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0" y="32"/>
                        <a:pt x="96" y="28"/>
                        <a:pt x="96" y="24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lnTo>
                        <a:pt x="108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79"/>
                <p:cNvSpPr/>
                <p:nvPr/>
              </p:nvSpPr>
              <p:spPr bwMode="auto">
                <a:xfrm>
                  <a:off x="3200400" y="2162176"/>
                  <a:ext cx="90487" cy="15875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80"/>
                <p:cNvSpPr/>
                <p:nvPr/>
              </p:nvSpPr>
              <p:spPr bwMode="auto">
                <a:xfrm>
                  <a:off x="3200400" y="2208213"/>
                  <a:ext cx="90487" cy="14288"/>
                </a:xfrm>
                <a:custGeom>
                  <a:avLst/>
                  <a:gdLst>
                    <a:gd name="T0" fmla="*/ 2 w 24"/>
                    <a:gd name="T1" fmla="*/ 4 h 4"/>
                    <a:gd name="T2" fmla="*/ 22 w 24"/>
                    <a:gd name="T3" fmla="*/ 4 h 4"/>
                    <a:gd name="T4" fmla="*/ 24 w 24"/>
                    <a:gd name="T5" fmla="*/ 2 h 4"/>
                    <a:gd name="T6" fmla="*/ 22 w 24"/>
                    <a:gd name="T7" fmla="*/ 0 h 4"/>
                    <a:gd name="T8" fmla="*/ 2 w 24"/>
                    <a:gd name="T9" fmla="*/ 0 h 4"/>
                    <a:gd name="T10" fmla="*/ 0 w 24"/>
                    <a:gd name="T11" fmla="*/ 2 h 4"/>
                    <a:gd name="T12" fmla="*/ 2 w 24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">
                      <a:moveTo>
                        <a:pt x="2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4" y="3"/>
                        <a:pt x="24" y="2"/>
                      </a:cubicBezTo>
                      <a:cubicBezTo>
                        <a:pt x="24" y="1"/>
                        <a:pt x="23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81"/>
                <p:cNvSpPr/>
                <p:nvPr/>
              </p:nvSpPr>
              <p:spPr bwMode="auto">
                <a:xfrm>
                  <a:off x="3200400" y="2252663"/>
                  <a:ext cx="196850" cy="15875"/>
                </a:xfrm>
                <a:custGeom>
                  <a:avLst/>
                  <a:gdLst>
                    <a:gd name="T0" fmla="*/ 0 w 52"/>
                    <a:gd name="T1" fmla="*/ 2 h 4"/>
                    <a:gd name="T2" fmla="*/ 2 w 52"/>
                    <a:gd name="T3" fmla="*/ 4 h 4"/>
                    <a:gd name="T4" fmla="*/ 50 w 52"/>
                    <a:gd name="T5" fmla="*/ 4 h 4"/>
                    <a:gd name="T6" fmla="*/ 52 w 52"/>
                    <a:gd name="T7" fmla="*/ 2 h 4"/>
                    <a:gd name="T8" fmla="*/ 50 w 52"/>
                    <a:gd name="T9" fmla="*/ 0 h 4"/>
                    <a:gd name="T10" fmla="*/ 2 w 52"/>
                    <a:gd name="T11" fmla="*/ 0 h 4"/>
                    <a:gd name="T12" fmla="*/ 0 w 52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4">
                      <a:moveTo>
                        <a:pt x="0" y="2"/>
                      </a:move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2" y="3"/>
                        <a:pt x="52" y="2"/>
                      </a:cubicBezTo>
                      <a:cubicBezTo>
                        <a:pt x="52" y="1"/>
                        <a:pt x="51" y="0"/>
                        <a:pt x="5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82"/>
                <p:cNvSpPr/>
                <p:nvPr/>
              </p:nvSpPr>
              <p:spPr bwMode="auto">
                <a:xfrm>
                  <a:off x="3035300" y="2343151"/>
                  <a:ext cx="361950" cy="15875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83"/>
                <p:cNvSpPr/>
                <p:nvPr/>
              </p:nvSpPr>
              <p:spPr bwMode="auto">
                <a:xfrm>
                  <a:off x="3035300" y="238918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84"/>
                <p:cNvSpPr/>
                <p:nvPr/>
              </p:nvSpPr>
              <p:spPr bwMode="auto">
                <a:xfrm>
                  <a:off x="3035300" y="2433638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85"/>
                <p:cNvSpPr/>
                <p:nvPr/>
              </p:nvSpPr>
              <p:spPr bwMode="auto">
                <a:xfrm>
                  <a:off x="3035300" y="2298701"/>
                  <a:ext cx="361950" cy="14288"/>
                </a:xfrm>
                <a:custGeom>
                  <a:avLst/>
                  <a:gdLst>
                    <a:gd name="T0" fmla="*/ 94 w 96"/>
                    <a:gd name="T1" fmla="*/ 0 h 4"/>
                    <a:gd name="T2" fmla="*/ 2 w 96"/>
                    <a:gd name="T3" fmla="*/ 0 h 4"/>
                    <a:gd name="T4" fmla="*/ 0 w 96"/>
                    <a:gd name="T5" fmla="*/ 2 h 4"/>
                    <a:gd name="T6" fmla="*/ 2 w 96"/>
                    <a:gd name="T7" fmla="*/ 4 h 4"/>
                    <a:gd name="T8" fmla="*/ 94 w 96"/>
                    <a:gd name="T9" fmla="*/ 4 h 4"/>
                    <a:gd name="T10" fmla="*/ 96 w 96"/>
                    <a:gd name="T11" fmla="*/ 2 h 4"/>
                    <a:gd name="T12" fmla="*/ 94 w 96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4">
                      <a:moveTo>
                        <a:pt x="94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5" y="4"/>
                        <a:pt x="96" y="3"/>
                        <a:pt x="96" y="2"/>
                      </a:cubicBezTo>
                      <a:cubicBezTo>
                        <a:pt x="96" y="1"/>
                        <a:pt x="95" y="0"/>
                        <a:pt x="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86"/>
                <p:cNvSpPr>
                  <a:spLocks noEditPoints="1"/>
                </p:cNvSpPr>
                <p:nvPr/>
              </p:nvSpPr>
              <p:spPr bwMode="auto">
                <a:xfrm>
                  <a:off x="3035300" y="2147888"/>
                  <a:ext cx="134937" cy="120650"/>
                </a:xfrm>
                <a:custGeom>
                  <a:avLst/>
                  <a:gdLst>
                    <a:gd name="T0" fmla="*/ 4 w 36"/>
                    <a:gd name="T1" fmla="*/ 32 h 32"/>
                    <a:gd name="T2" fmla="*/ 32 w 36"/>
                    <a:gd name="T3" fmla="*/ 32 h 32"/>
                    <a:gd name="T4" fmla="*/ 36 w 36"/>
                    <a:gd name="T5" fmla="*/ 28 h 32"/>
                    <a:gd name="T6" fmla="*/ 36 w 36"/>
                    <a:gd name="T7" fmla="*/ 4 h 32"/>
                    <a:gd name="T8" fmla="*/ 32 w 36"/>
                    <a:gd name="T9" fmla="*/ 0 h 32"/>
                    <a:gd name="T10" fmla="*/ 4 w 36"/>
                    <a:gd name="T11" fmla="*/ 0 h 32"/>
                    <a:gd name="T12" fmla="*/ 0 w 36"/>
                    <a:gd name="T13" fmla="*/ 4 h 32"/>
                    <a:gd name="T14" fmla="*/ 0 w 36"/>
                    <a:gd name="T15" fmla="*/ 28 h 32"/>
                    <a:gd name="T16" fmla="*/ 4 w 36"/>
                    <a:gd name="T17" fmla="*/ 32 h 32"/>
                    <a:gd name="T18" fmla="*/ 8 w 36"/>
                    <a:gd name="T19" fmla="*/ 8 h 32"/>
                    <a:gd name="T20" fmla="*/ 28 w 36"/>
                    <a:gd name="T21" fmla="*/ 8 h 32"/>
                    <a:gd name="T22" fmla="*/ 28 w 36"/>
                    <a:gd name="T23" fmla="*/ 24 h 32"/>
                    <a:gd name="T24" fmla="*/ 8 w 36"/>
                    <a:gd name="T25" fmla="*/ 24 h 32"/>
                    <a:gd name="T26" fmla="*/ 8 w 36"/>
                    <a:gd name="T27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2">
                      <a:moveTo>
                        <a:pt x="4" y="32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4" y="32"/>
                        <a:pt x="36" y="30"/>
                        <a:pt x="36" y="28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4" y="0"/>
                        <a:pt x="3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2" y="32"/>
                        <a:pt x="4" y="32"/>
                      </a:cubicBezTo>
                      <a:close/>
                      <a:moveTo>
                        <a:pt x="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" name="Group 31"/>
              <p:cNvGrpSpPr/>
              <p:nvPr/>
            </p:nvGrpSpPr>
            <p:grpSpPr>
              <a:xfrm>
                <a:off x="9983081" y="717253"/>
                <a:ext cx="450850" cy="482600"/>
                <a:chOff x="2027238" y="2071688"/>
                <a:chExt cx="450850" cy="482600"/>
              </a:xfrm>
              <a:solidFill>
                <a:schemeClr val="bg1"/>
              </a:solidFill>
            </p:grpSpPr>
            <p:sp>
              <p:nvSpPr>
                <p:cNvPr id="80" name="Freeform 87"/>
                <p:cNvSpPr>
                  <a:spLocks noEditPoints="1"/>
                </p:cNvSpPr>
                <p:nvPr/>
              </p:nvSpPr>
              <p:spPr bwMode="auto">
                <a:xfrm>
                  <a:off x="2027238" y="2071688"/>
                  <a:ext cx="450850" cy="482600"/>
                </a:xfrm>
                <a:custGeom>
                  <a:avLst/>
                  <a:gdLst>
                    <a:gd name="T0" fmla="*/ 104 w 120"/>
                    <a:gd name="T1" fmla="*/ 0 h 128"/>
                    <a:gd name="T2" fmla="*/ 16 w 120"/>
                    <a:gd name="T3" fmla="*/ 0 h 128"/>
                    <a:gd name="T4" fmla="*/ 0 w 120"/>
                    <a:gd name="T5" fmla="*/ 16 h 128"/>
                    <a:gd name="T6" fmla="*/ 0 w 120"/>
                    <a:gd name="T7" fmla="*/ 112 h 128"/>
                    <a:gd name="T8" fmla="*/ 16 w 120"/>
                    <a:gd name="T9" fmla="*/ 128 h 128"/>
                    <a:gd name="T10" fmla="*/ 104 w 120"/>
                    <a:gd name="T11" fmla="*/ 128 h 128"/>
                    <a:gd name="T12" fmla="*/ 120 w 120"/>
                    <a:gd name="T13" fmla="*/ 112 h 128"/>
                    <a:gd name="T14" fmla="*/ 120 w 120"/>
                    <a:gd name="T15" fmla="*/ 16 h 128"/>
                    <a:gd name="T16" fmla="*/ 104 w 120"/>
                    <a:gd name="T17" fmla="*/ 0 h 128"/>
                    <a:gd name="T18" fmla="*/ 112 w 120"/>
                    <a:gd name="T19" fmla="*/ 112 h 128"/>
                    <a:gd name="T20" fmla="*/ 104 w 120"/>
                    <a:gd name="T21" fmla="*/ 120 h 128"/>
                    <a:gd name="T22" fmla="*/ 16 w 120"/>
                    <a:gd name="T23" fmla="*/ 120 h 128"/>
                    <a:gd name="T24" fmla="*/ 8 w 120"/>
                    <a:gd name="T25" fmla="*/ 112 h 128"/>
                    <a:gd name="T26" fmla="*/ 8 w 120"/>
                    <a:gd name="T27" fmla="*/ 16 h 128"/>
                    <a:gd name="T28" fmla="*/ 16 w 120"/>
                    <a:gd name="T29" fmla="*/ 8 h 128"/>
                    <a:gd name="T30" fmla="*/ 104 w 120"/>
                    <a:gd name="T31" fmla="*/ 8 h 128"/>
                    <a:gd name="T32" fmla="*/ 112 w 120"/>
                    <a:gd name="T33" fmla="*/ 16 h 128"/>
                    <a:gd name="T34" fmla="*/ 112 w 120"/>
                    <a:gd name="T35" fmla="*/ 11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0" h="128">
                      <a:moveTo>
                        <a:pt x="10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21"/>
                        <a:pt x="7" y="128"/>
                        <a:pt x="16" y="128"/>
                      </a:cubicBez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13" y="128"/>
                        <a:pt x="120" y="121"/>
                        <a:pt x="120" y="112"/>
                      </a:cubicBezTo>
                      <a:cubicBezTo>
                        <a:pt x="120" y="16"/>
                        <a:pt x="120" y="16"/>
                        <a:pt x="120" y="16"/>
                      </a:cubicBezTo>
                      <a:cubicBezTo>
                        <a:pt x="120" y="7"/>
                        <a:pt x="113" y="0"/>
                        <a:pt x="104" y="0"/>
                      </a:cubicBezTo>
                      <a:close/>
                      <a:moveTo>
                        <a:pt x="112" y="112"/>
                      </a:moveTo>
                      <a:cubicBezTo>
                        <a:pt x="112" y="116"/>
                        <a:pt x="108" y="120"/>
                        <a:pt x="104" y="120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2" y="120"/>
                        <a:pt x="8" y="116"/>
                        <a:pt x="8" y="112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2"/>
                        <a:pt x="12" y="8"/>
                        <a:pt x="16" y="8"/>
                      </a:cubicBez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8" y="8"/>
                        <a:pt x="112" y="12"/>
                        <a:pt x="112" y="16"/>
                      </a:cubicBezTo>
                      <a:lnTo>
                        <a:pt x="112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8"/>
                <p:cNvSpPr>
                  <a:spLocks noEditPoints="1"/>
                </p:cNvSpPr>
                <p:nvPr/>
              </p:nvSpPr>
              <p:spPr bwMode="auto">
                <a:xfrm>
                  <a:off x="2087563" y="2132013"/>
                  <a:ext cx="330200" cy="301625"/>
                </a:xfrm>
                <a:custGeom>
                  <a:avLst/>
                  <a:gdLst>
                    <a:gd name="T0" fmla="*/ 84 w 88"/>
                    <a:gd name="T1" fmla="*/ 0 h 80"/>
                    <a:gd name="T2" fmla="*/ 4 w 88"/>
                    <a:gd name="T3" fmla="*/ 0 h 80"/>
                    <a:gd name="T4" fmla="*/ 0 w 88"/>
                    <a:gd name="T5" fmla="*/ 4 h 80"/>
                    <a:gd name="T6" fmla="*/ 0 w 88"/>
                    <a:gd name="T7" fmla="*/ 76 h 80"/>
                    <a:gd name="T8" fmla="*/ 4 w 88"/>
                    <a:gd name="T9" fmla="*/ 80 h 80"/>
                    <a:gd name="T10" fmla="*/ 84 w 88"/>
                    <a:gd name="T11" fmla="*/ 80 h 80"/>
                    <a:gd name="T12" fmla="*/ 88 w 88"/>
                    <a:gd name="T13" fmla="*/ 76 h 80"/>
                    <a:gd name="T14" fmla="*/ 88 w 88"/>
                    <a:gd name="T15" fmla="*/ 4 h 80"/>
                    <a:gd name="T16" fmla="*/ 84 w 88"/>
                    <a:gd name="T17" fmla="*/ 0 h 80"/>
                    <a:gd name="T18" fmla="*/ 84 w 88"/>
                    <a:gd name="T19" fmla="*/ 4 h 80"/>
                    <a:gd name="T20" fmla="*/ 84 w 88"/>
                    <a:gd name="T21" fmla="*/ 59 h 80"/>
                    <a:gd name="T22" fmla="*/ 71 w 88"/>
                    <a:gd name="T23" fmla="*/ 45 h 80"/>
                    <a:gd name="T24" fmla="*/ 68 w 88"/>
                    <a:gd name="T25" fmla="*/ 44 h 80"/>
                    <a:gd name="T26" fmla="*/ 65 w 88"/>
                    <a:gd name="T27" fmla="*/ 45 h 80"/>
                    <a:gd name="T28" fmla="*/ 55 w 88"/>
                    <a:gd name="T29" fmla="*/ 57 h 80"/>
                    <a:gd name="T30" fmla="*/ 23 w 88"/>
                    <a:gd name="T31" fmla="*/ 21 h 80"/>
                    <a:gd name="T32" fmla="*/ 20 w 88"/>
                    <a:gd name="T33" fmla="*/ 20 h 80"/>
                    <a:gd name="T34" fmla="*/ 17 w 88"/>
                    <a:gd name="T35" fmla="*/ 21 h 80"/>
                    <a:gd name="T36" fmla="*/ 4 w 88"/>
                    <a:gd name="T37" fmla="*/ 36 h 80"/>
                    <a:gd name="T38" fmla="*/ 4 w 88"/>
                    <a:gd name="T39" fmla="*/ 4 h 80"/>
                    <a:gd name="T40" fmla="*/ 84 w 88"/>
                    <a:gd name="T41" fmla="*/ 4 h 80"/>
                    <a:gd name="T42" fmla="*/ 4 w 88"/>
                    <a:gd name="T43" fmla="*/ 42 h 80"/>
                    <a:gd name="T44" fmla="*/ 20 w 88"/>
                    <a:gd name="T45" fmla="*/ 24 h 80"/>
                    <a:gd name="T46" fmla="*/ 52 w 88"/>
                    <a:gd name="T47" fmla="*/ 61 h 80"/>
                    <a:gd name="T48" fmla="*/ 55 w 88"/>
                    <a:gd name="T49" fmla="*/ 63 h 80"/>
                    <a:gd name="T50" fmla="*/ 66 w 88"/>
                    <a:gd name="T51" fmla="*/ 76 h 80"/>
                    <a:gd name="T52" fmla="*/ 4 w 88"/>
                    <a:gd name="T53" fmla="*/ 76 h 80"/>
                    <a:gd name="T54" fmla="*/ 4 w 88"/>
                    <a:gd name="T55" fmla="*/ 42 h 80"/>
                    <a:gd name="T56" fmla="*/ 71 w 88"/>
                    <a:gd name="T57" fmla="*/ 76 h 80"/>
                    <a:gd name="T58" fmla="*/ 57 w 88"/>
                    <a:gd name="T59" fmla="*/ 60 h 80"/>
                    <a:gd name="T60" fmla="*/ 68 w 88"/>
                    <a:gd name="T61" fmla="*/ 48 h 80"/>
                    <a:gd name="T62" fmla="*/ 84 w 88"/>
                    <a:gd name="T63" fmla="*/ 66 h 80"/>
                    <a:gd name="T64" fmla="*/ 84 w 88"/>
                    <a:gd name="T65" fmla="*/ 76 h 80"/>
                    <a:gd name="T66" fmla="*/ 71 w 88"/>
                    <a:gd name="T67" fmla="*/ 76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8" h="80">
                      <a:moveTo>
                        <a:pt x="8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8"/>
                        <a:pt x="2" y="80"/>
                        <a:pt x="4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6" y="80"/>
                        <a:pt x="88" y="78"/>
                        <a:pt x="88" y="76"/>
                      </a:cubicBezTo>
                      <a:cubicBezTo>
                        <a:pt x="88" y="4"/>
                        <a:pt x="88" y="4"/>
                        <a:pt x="88" y="4"/>
                      </a:cubicBezTo>
                      <a:cubicBezTo>
                        <a:pt x="88" y="2"/>
                        <a:pt x="86" y="0"/>
                        <a:pt x="84" y="0"/>
                      </a:cubicBezTo>
                      <a:close/>
                      <a:moveTo>
                        <a:pt x="84" y="4"/>
                      </a:moveTo>
                      <a:cubicBezTo>
                        <a:pt x="84" y="59"/>
                        <a:pt x="84" y="59"/>
                        <a:pt x="84" y="59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0" y="44"/>
                        <a:pt x="69" y="44"/>
                        <a:pt x="68" y="44"/>
                      </a:cubicBezTo>
                      <a:cubicBezTo>
                        <a:pt x="67" y="44"/>
                        <a:pt x="66" y="44"/>
                        <a:pt x="65" y="45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0"/>
                        <a:pt x="21" y="20"/>
                        <a:pt x="20" y="20"/>
                      </a:cubicBezTo>
                      <a:cubicBezTo>
                        <a:pt x="19" y="20"/>
                        <a:pt x="18" y="20"/>
                        <a:pt x="17" y="21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4" y="4"/>
                      </a:lnTo>
                      <a:close/>
                      <a:moveTo>
                        <a:pt x="4" y="42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lnTo>
                        <a:pt x="4" y="42"/>
                      </a:lnTo>
                      <a:close/>
                      <a:moveTo>
                        <a:pt x="71" y="76"/>
                      </a:moveTo>
                      <a:cubicBezTo>
                        <a:pt x="57" y="60"/>
                        <a:pt x="57" y="60"/>
                        <a:pt x="57" y="60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lnTo>
                        <a:pt x="71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9"/>
                <p:cNvSpPr>
                  <a:spLocks noEditPoints="1"/>
                </p:cNvSpPr>
                <p:nvPr/>
              </p:nvSpPr>
              <p:spPr bwMode="auto">
                <a:xfrm>
                  <a:off x="2268538" y="2178051"/>
                  <a:ext cx="88900" cy="90488"/>
                </a:xfrm>
                <a:custGeom>
                  <a:avLst/>
                  <a:gdLst>
                    <a:gd name="T0" fmla="*/ 12 w 24"/>
                    <a:gd name="T1" fmla="*/ 24 h 24"/>
                    <a:gd name="T2" fmla="*/ 24 w 24"/>
                    <a:gd name="T3" fmla="*/ 12 h 24"/>
                    <a:gd name="T4" fmla="*/ 12 w 24"/>
                    <a:gd name="T5" fmla="*/ 0 h 24"/>
                    <a:gd name="T6" fmla="*/ 0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4 h 24"/>
                    <a:gd name="T12" fmla="*/ 20 w 24"/>
                    <a:gd name="T13" fmla="*/ 12 h 24"/>
                    <a:gd name="T14" fmla="*/ 12 w 24"/>
                    <a:gd name="T15" fmla="*/ 20 h 24"/>
                    <a:gd name="T16" fmla="*/ 4 w 24"/>
                    <a:gd name="T17" fmla="*/ 12 h 24"/>
                    <a:gd name="T18" fmla="*/ 12 w 24"/>
                    <a:gd name="T19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20" y="8"/>
                        <a:pt x="20" y="12"/>
                      </a:cubicBezTo>
                      <a:cubicBezTo>
                        <a:pt x="20" y="16"/>
                        <a:pt x="16" y="20"/>
                        <a:pt x="12" y="20"/>
                      </a:cubicBezTo>
                      <a:cubicBezTo>
                        <a:pt x="8" y="20"/>
                        <a:pt x="4" y="16"/>
                        <a:pt x="4" y="12"/>
                      </a:cubicBezTo>
                      <a:cubicBezTo>
                        <a:pt x="4" y="8"/>
                        <a:pt x="8" y="4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oup 32"/>
              <p:cNvGrpSpPr/>
              <p:nvPr/>
            </p:nvGrpSpPr>
            <p:grpSpPr>
              <a:xfrm>
                <a:off x="10091435" y="2775575"/>
                <a:ext cx="481012" cy="482600"/>
                <a:chOff x="1049338" y="2071688"/>
                <a:chExt cx="481012" cy="482600"/>
              </a:xfrm>
              <a:solidFill>
                <a:schemeClr val="bg1"/>
              </a:solidFill>
            </p:grpSpPr>
            <p:sp>
              <p:nvSpPr>
                <p:cNvPr id="84" name="Freeform 90"/>
                <p:cNvSpPr>
                  <a:spLocks noEditPoints="1"/>
                </p:cNvSpPr>
                <p:nvPr/>
              </p:nvSpPr>
              <p:spPr bwMode="auto">
                <a:xfrm>
                  <a:off x="1049338" y="2071688"/>
                  <a:ext cx="481012" cy="482600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91"/>
                <p:cNvSpPr>
                  <a:spLocks noEditPoints="1"/>
                </p:cNvSpPr>
                <p:nvPr/>
              </p:nvSpPr>
              <p:spPr bwMode="auto">
                <a:xfrm>
                  <a:off x="1093788" y="2463801"/>
                  <a:ext cx="44450" cy="44450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marL="0" marR="0" lvl="0" indent="0" algn="l" defTabSz="6851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015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4482465" y="1564005"/>
            <a:ext cx="1605915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lvl="0" defTabSz="1087755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添加您的标题</a:t>
            </a:r>
          </a:p>
          <a:p>
            <a:pPr lvl="0" algn="just" defTabSz="1087755"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4142408" y="2844648"/>
            <a:ext cx="1958990" cy="987577"/>
            <a:chOff x="4456730" y="3425114"/>
            <a:chExt cx="1958712" cy="988559"/>
          </a:xfrm>
        </p:grpSpPr>
        <p:sp>
          <p:nvSpPr>
            <p:cNvPr id="92" name="Rectangle 24"/>
            <p:cNvSpPr>
              <a:spLocks noChangeArrowheads="1"/>
            </p:cNvSpPr>
            <p:nvPr/>
          </p:nvSpPr>
          <p:spPr bwMode="auto">
            <a:xfrm>
              <a:off x="4456730" y="3425114"/>
              <a:ext cx="60763" cy="8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96" name="Text Box 10"/>
            <p:cNvSpPr txBox="1">
              <a:spLocks noChangeArrowheads="1"/>
            </p:cNvSpPr>
            <p:nvPr/>
          </p:nvSpPr>
          <p:spPr bwMode="auto">
            <a:xfrm>
              <a:off x="4809633" y="3425710"/>
              <a:ext cx="1605809" cy="987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lvl="0" defTabSz="1087755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添加您的标题</a:t>
              </a:r>
            </a:p>
            <a:p>
              <a:pPr lvl="0" algn="just" defTabSz="1087755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358573" y="1538288"/>
            <a:ext cx="2128837" cy="1019175"/>
            <a:chOff x="6671602" y="2119906"/>
            <a:chExt cx="2130050" cy="1018975"/>
          </a:xfrm>
        </p:grpSpPr>
        <p:sp>
          <p:nvSpPr>
            <p:cNvPr id="47119" name="Freeform 31"/>
            <p:cNvSpPr>
              <a:spLocks noChangeAspect="1" noEditPoints="1"/>
            </p:cNvSpPr>
            <p:nvPr/>
          </p:nvSpPr>
          <p:spPr>
            <a:xfrm>
              <a:off x="6671602" y="2119906"/>
              <a:ext cx="432000" cy="432851"/>
            </a:xfrm>
            <a:custGeom>
              <a:avLst/>
              <a:gdLst/>
              <a:ahLst/>
              <a:cxnLst>
                <a:cxn ang="0">
                  <a:pos x="216000" y="0"/>
                </a:cxn>
                <a:cxn ang="0">
                  <a:pos x="0" y="216426"/>
                </a:cxn>
                <a:cxn ang="0">
                  <a:pos x="216000" y="432851"/>
                </a:cxn>
                <a:cxn ang="0">
                  <a:pos x="432000" y="216426"/>
                </a:cxn>
                <a:cxn ang="0">
                  <a:pos x="216000" y="0"/>
                </a:cxn>
                <a:cxn ang="0">
                  <a:pos x="285429" y="106667"/>
                </a:cxn>
                <a:cxn ang="0">
                  <a:pos x="325543" y="146860"/>
                </a:cxn>
                <a:cxn ang="0">
                  <a:pos x="285429" y="188599"/>
                </a:cxn>
                <a:cxn ang="0">
                  <a:pos x="268457" y="183962"/>
                </a:cxn>
                <a:cxn ang="0">
                  <a:pos x="243771" y="146860"/>
                </a:cxn>
                <a:cxn ang="0">
                  <a:pos x="285429" y="106667"/>
                </a:cxn>
                <a:cxn ang="0">
                  <a:pos x="217543" y="148406"/>
                </a:cxn>
                <a:cxn ang="0">
                  <a:pos x="257657" y="190145"/>
                </a:cxn>
                <a:cxn ang="0">
                  <a:pos x="217543" y="230339"/>
                </a:cxn>
                <a:cxn ang="0">
                  <a:pos x="177429" y="190145"/>
                </a:cxn>
                <a:cxn ang="0">
                  <a:pos x="217543" y="148406"/>
                </a:cxn>
                <a:cxn ang="0">
                  <a:pos x="146571" y="106667"/>
                </a:cxn>
                <a:cxn ang="0">
                  <a:pos x="186686" y="146860"/>
                </a:cxn>
                <a:cxn ang="0">
                  <a:pos x="186686" y="149952"/>
                </a:cxn>
                <a:cxn ang="0">
                  <a:pos x="168171" y="182416"/>
                </a:cxn>
                <a:cxn ang="0">
                  <a:pos x="146571" y="188599"/>
                </a:cxn>
                <a:cxn ang="0">
                  <a:pos x="104914" y="146860"/>
                </a:cxn>
                <a:cxn ang="0">
                  <a:pos x="146571" y="106667"/>
                </a:cxn>
                <a:cxn ang="0">
                  <a:pos x="138857" y="298358"/>
                </a:cxn>
                <a:cxn ang="0">
                  <a:pos x="80229" y="287537"/>
                </a:cxn>
                <a:cxn ang="0">
                  <a:pos x="77143" y="285991"/>
                </a:cxn>
                <a:cxn ang="0">
                  <a:pos x="77143" y="285991"/>
                </a:cxn>
                <a:cxn ang="0">
                  <a:pos x="77143" y="242706"/>
                </a:cxn>
                <a:cxn ang="0">
                  <a:pos x="129600" y="191691"/>
                </a:cxn>
                <a:cxn ang="0">
                  <a:pos x="163543" y="191691"/>
                </a:cxn>
                <a:cxn ang="0">
                  <a:pos x="166629" y="191691"/>
                </a:cxn>
                <a:cxn ang="0">
                  <a:pos x="182057" y="225701"/>
                </a:cxn>
                <a:cxn ang="0">
                  <a:pos x="138857" y="285991"/>
                </a:cxn>
                <a:cxn ang="0">
                  <a:pos x="138857" y="298358"/>
                </a:cxn>
                <a:cxn ang="0">
                  <a:pos x="286971" y="327730"/>
                </a:cxn>
                <a:cxn ang="0">
                  <a:pos x="286971" y="327730"/>
                </a:cxn>
                <a:cxn ang="0">
                  <a:pos x="283886" y="329276"/>
                </a:cxn>
                <a:cxn ang="0">
                  <a:pos x="222171" y="340097"/>
                </a:cxn>
                <a:cxn ang="0">
                  <a:pos x="151200" y="329276"/>
                </a:cxn>
                <a:cxn ang="0">
                  <a:pos x="148114" y="327730"/>
                </a:cxn>
                <a:cxn ang="0">
                  <a:pos x="148114" y="327730"/>
                </a:cxn>
                <a:cxn ang="0">
                  <a:pos x="148114" y="285991"/>
                </a:cxn>
                <a:cxn ang="0">
                  <a:pos x="200571" y="233430"/>
                </a:cxn>
                <a:cxn ang="0">
                  <a:pos x="234514" y="233430"/>
                </a:cxn>
                <a:cxn ang="0">
                  <a:pos x="286971" y="285991"/>
                </a:cxn>
                <a:cxn ang="0">
                  <a:pos x="286971" y="327730"/>
                </a:cxn>
                <a:cxn ang="0">
                  <a:pos x="354857" y="285991"/>
                </a:cxn>
                <a:cxn ang="0">
                  <a:pos x="354857" y="285991"/>
                </a:cxn>
                <a:cxn ang="0">
                  <a:pos x="351771" y="287537"/>
                </a:cxn>
                <a:cxn ang="0">
                  <a:pos x="296229" y="298358"/>
                </a:cxn>
                <a:cxn ang="0">
                  <a:pos x="296229" y="285991"/>
                </a:cxn>
                <a:cxn ang="0">
                  <a:pos x="253029" y="225701"/>
                </a:cxn>
                <a:cxn ang="0">
                  <a:pos x="268457" y="191691"/>
                </a:cxn>
                <a:cxn ang="0">
                  <a:pos x="302400" y="191691"/>
                </a:cxn>
                <a:cxn ang="0">
                  <a:pos x="354857" y="242706"/>
                </a:cxn>
                <a:cxn ang="0">
                  <a:pos x="354857" y="285991"/>
                </a:cxn>
              </a:cxnLst>
              <a:rect l="0" t="0" r="0" b="0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7195843" y="2150918"/>
              <a:ext cx="1605809" cy="987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lvl="0" defTabSz="1087755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添加您的标题</a:t>
              </a:r>
            </a:p>
            <a:p>
              <a:pPr lvl="0" algn="just" defTabSz="1087755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358573" y="2753678"/>
            <a:ext cx="2128837" cy="1050925"/>
            <a:chOff x="6671602" y="3341112"/>
            <a:chExt cx="2130050" cy="1051849"/>
          </a:xfrm>
        </p:grpSpPr>
        <p:sp>
          <p:nvSpPr>
            <p:cNvPr id="102" name="Freeform 45"/>
            <p:cNvSpPr>
              <a:spLocks noChangeAspect="1" noEditPoints="1"/>
            </p:cNvSpPr>
            <p:nvPr/>
          </p:nvSpPr>
          <p:spPr bwMode="auto">
            <a:xfrm>
              <a:off x="6671602" y="3341112"/>
              <a:ext cx="432000" cy="432698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rgbClr val="E3444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7195843" y="3404998"/>
              <a:ext cx="1605809" cy="987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lvl="0" defTabSz="1087755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添加您的标题</a:t>
              </a:r>
            </a:p>
            <a:p>
              <a:pPr lvl="0" algn="just" defTabSz="1087755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您的内容打在这里，或者通过复制您的文本后，在此框中选择粘贴，并选择只保留文字。您的内容打在这里，或者通过复制您的文本后，在此框中</a:t>
              </a:r>
            </a:p>
          </p:txBody>
        </p:sp>
      </p:grp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3961765" y="1560195"/>
            <a:ext cx="415925" cy="414655"/>
          </a:xfrm>
          <a:prstGeom prst="ellipse">
            <a:avLst/>
          </a:prstGeom>
          <a:solidFill>
            <a:srgbClr val="F3955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16" name="组合 115"/>
          <p:cNvGrpSpPr>
            <a:grpSpLocks noChangeAspect="1"/>
          </p:cNvGrpSpPr>
          <p:nvPr/>
        </p:nvGrpSpPr>
        <p:grpSpPr>
          <a:xfrm>
            <a:off x="4038232" y="1599150"/>
            <a:ext cx="270000" cy="303459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/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/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32"/>
          <p:cNvGrpSpPr>
            <a:grpSpLocks noChangeAspect="1"/>
          </p:cNvGrpSpPr>
          <p:nvPr/>
        </p:nvGrpSpPr>
        <p:grpSpPr>
          <a:xfrm>
            <a:off x="4117545" y="2943081"/>
            <a:ext cx="115216" cy="211228"/>
            <a:chOff x="434976" y="3043238"/>
            <a:chExt cx="628650" cy="1152525"/>
          </a:xfrm>
          <a:solidFill>
            <a:schemeClr val="bg1"/>
          </a:solidFill>
        </p:grpSpPr>
        <p:sp>
          <p:nvSpPr>
            <p:cNvPr id="135" name="Freeform 46"/>
            <p:cNvSpPr/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6" name="Freeform 47"/>
            <p:cNvSpPr/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Freeform 48"/>
            <p:cNvSpPr/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1" name="Oval 8"/>
          <p:cNvSpPr>
            <a:spLocks noChangeArrowheads="1"/>
          </p:cNvSpPr>
          <p:nvPr/>
        </p:nvSpPr>
        <p:spPr bwMode="auto">
          <a:xfrm>
            <a:off x="3965575" y="2793365"/>
            <a:ext cx="415925" cy="414655"/>
          </a:xfrm>
          <a:prstGeom prst="ellipse">
            <a:avLst/>
          </a:prstGeom>
          <a:solidFill>
            <a:srgbClr val="E25A2F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52" name="Group 24"/>
          <p:cNvGrpSpPr>
            <a:grpSpLocks noChangeAspect="1"/>
          </p:cNvGrpSpPr>
          <p:nvPr/>
        </p:nvGrpSpPr>
        <p:grpSpPr>
          <a:xfrm>
            <a:off x="4038232" y="2862285"/>
            <a:ext cx="270000" cy="30453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153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685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38" name="等腰三角形 37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23850" y="225241"/>
            <a:ext cx="2480310" cy="39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zh-CN" sz="2000" b="1">
                <a:solidFill>
                  <a:srgbClr val="35254A"/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64490" y="531628"/>
            <a:ext cx="1452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00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YOUR OTHER TEXT HERE</a:t>
            </a:r>
          </a:p>
        </p:txBody>
      </p:sp>
      <p:grpSp>
        <p:nvGrpSpPr>
          <p:cNvPr id="43" name="Group 9"/>
          <p:cNvGrpSpPr/>
          <p:nvPr/>
        </p:nvGrpSpPr>
        <p:grpSpPr bwMode="auto">
          <a:xfrm>
            <a:off x="0" y="299853"/>
            <a:ext cx="323850" cy="431800"/>
            <a:chOff x="0" y="0"/>
            <a:chExt cx="204" cy="318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F395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3525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5128" grpId="0" animBg="1"/>
      <p:bldP spid="151" grpId="0" animBg="1"/>
      <p:bldP spid="41" grpId="0" bldLvl="0" animBg="1"/>
      <p:bldP spid="4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81400" y="1590675"/>
            <a:ext cx="2133600" cy="2133600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210300" y="1590675"/>
            <a:ext cx="2133600" cy="2133600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52500" y="1590675"/>
            <a:ext cx="2133600" cy="2133600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5842" name="组合 32"/>
          <p:cNvGrpSpPr/>
          <p:nvPr/>
        </p:nvGrpSpPr>
        <p:grpSpPr bwMode="auto">
          <a:xfrm>
            <a:off x="2603500" y="496888"/>
            <a:ext cx="3673475" cy="731837"/>
            <a:chOff x="2603318" y="497234"/>
            <a:chExt cx="3673628" cy="730970"/>
          </a:xfrm>
        </p:grpSpPr>
        <p:sp>
          <p:nvSpPr>
            <p:cNvPr id="2" name="文本框 66"/>
            <p:cNvSpPr txBox="1">
              <a:spLocks noChangeArrowheads="1"/>
            </p:cNvSpPr>
            <p:nvPr/>
          </p:nvSpPr>
          <p:spPr bwMode="auto">
            <a:xfrm>
              <a:off x="2682379" y="497234"/>
              <a:ext cx="3515506" cy="51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2800" b="1" dirty="0">
                  <a:solidFill>
                    <a:srgbClr val="35254A"/>
                  </a:solidFill>
                  <a:latin typeface="黑体" panose="02010609060101010101" charset="-122"/>
                  <a:ea typeface="黑体" panose="02010609060101010101" charset="-122"/>
                </a:rPr>
                <a:t>请在此输入您的标题</a:t>
              </a:r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603318" y="1020488"/>
              <a:ext cx="3673628" cy="20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900"/>
                </a:lnSpc>
                <a:defRPr/>
              </a:pPr>
              <a:r>
                <a:rPr lang="en-US" altLang="zh-CN" sz="800" spc="600" dirty="0">
                  <a:solidFill>
                    <a:schemeClr val="accent2"/>
                  </a:solidFill>
                  <a:latin typeface="Helvetica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insert your desired text here 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413510" y="3808413"/>
            <a:ext cx="1211580" cy="22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4042410" y="3808413"/>
            <a:ext cx="1211580" cy="22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671310" y="3808413"/>
            <a:ext cx="1211580" cy="22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sz="9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请在此输入您的标题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1890713" y="4227513"/>
            <a:ext cx="257175" cy="66675"/>
            <a:chOff x="1695000" y="4256700"/>
            <a:chExt cx="408900" cy="106500"/>
          </a:xfrm>
        </p:grpSpPr>
        <p:sp>
          <p:nvSpPr>
            <p:cNvPr id="12" name="椭圆 11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rgbClr val="E3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4519613" y="4227513"/>
            <a:ext cx="257175" cy="66675"/>
            <a:chOff x="1695000" y="4256700"/>
            <a:chExt cx="408900" cy="106500"/>
          </a:xfrm>
        </p:grpSpPr>
        <p:sp>
          <p:nvSpPr>
            <p:cNvPr id="17" name="椭圆 16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rgbClr val="E15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148513" y="4227513"/>
            <a:ext cx="257175" cy="66675"/>
            <a:chOff x="1695000" y="4256700"/>
            <a:chExt cx="408900" cy="106500"/>
          </a:xfrm>
        </p:grpSpPr>
        <p:sp>
          <p:nvSpPr>
            <p:cNvPr id="21" name="椭圆 20"/>
            <p:cNvSpPr/>
            <p:nvPr/>
          </p:nvSpPr>
          <p:spPr>
            <a:xfrm>
              <a:off x="1695000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838871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997889" y="4256700"/>
              <a:ext cx="106011" cy="106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484438" y="1660525"/>
            <a:ext cx="471487" cy="47307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60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Helvetica" panose="020B0604020202020204" pitchFamily="34" charset="0"/>
                </a:rPr>
                <a:t>01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5151438" y="1660525"/>
            <a:ext cx="471487" cy="47307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rgbClr val="E2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8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Helvetica" panose="020B0604020202020204" pitchFamily="34" charset="0"/>
                </a:rPr>
                <a:t>02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7856538" y="1660525"/>
            <a:ext cx="471487" cy="47307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rgbClr val="E3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6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83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b="1">
                  <a:solidFill>
                    <a:schemeClr val="bg1"/>
                  </a:solidFill>
                  <a:latin typeface="Helvetica" panose="020B0604020202020204" pitchFamily="34" charset="0"/>
                </a:rPr>
                <a:t>03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8" name="等腰三角形 7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4" grpId="0" bldLvl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2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092835" y="911225"/>
            <a:ext cx="7165340" cy="3526155"/>
            <a:chOff x="776287" y="706437"/>
            <a:chExt cx="7658101" cy="3768726"/>
          </a:xfrm>
          <a:solidFill>
            <a:schemeClr val="bg1">
              <a:alpha val="6000"/>
            </a:schemeClr>
          </a:solidFill>
        </p:grpSpPr>
        <p:sp>
          <p:nvSpPr>
            <p:cNvPr id="34" name="Freeform 10"/>
            <p:cNvSpPr/>
            <p:nvPr/>
          </p:nvSpPr>
          <p:spPr bwMode="auto">
            <a:xfrm>
              <a:off x="5540375" y="830262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342062" y="830262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711825" y="833437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375275" y="849312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648325" y="849312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5568950" y="871537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2220912" y="893762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380162" y="890587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6330950" y="890587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2111375" y="927100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6507162" y="927100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1893887" y="973137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1943100" y="979487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2317750" y="987425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2097087" y="1001712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2427287" y="1006475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2284412" y="1036637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5475287" y="1031875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2187575" y="1047750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310437" y="1069975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808162" y="1081087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437437" y="1081087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504112" y="1096962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165350" y="1166812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2636837" y="1174750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385050" y="1174750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3217862" y="1290637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3187700" y="1320800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5400675" y="1343025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2044700" y="1366837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2705100" y="1384300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2682875" y="1497012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2682875" y="1554162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2565400" y="157956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2644775" y="1601787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4148137" y="1824037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833437" y="1827212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47"/>
            <p:cNvSpPr/>
            <p:nvPr/>
          </p:nvSpPr>
          <p:spPr bwMode="auto">
            <a:xfrm>
              <a:off x="1519237" y="1849437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48"/>
            <p:cNvSpPr/>
            <p:nvPr/>
          </p:nvSpPr>
          <p:spPr bwMode="auto">
            <a:xfrm>
              <a:off x="7407275" y="1827212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49"/>
            <p:cNvSpPr/>
            <p:nvPr/>
          </p:nvSpPr>
          <p:spPr bwMode="auto">
            <a:xfrm>
              <a:off x="792162" y="1854200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50"/>
            <p:cNvSpPr/>
            <p:nvPr/>
          </p:nvSpPr>
          <p:spPr bwMode="auto">
            <a:xfrm>
              <a:off x="3090862" y="1939925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51"/>
            <p:cNvSpPr/>
            <p:nvPr/>
          </p:nvSpPr>
          <p:spPr bwMode="auto">
            <a:xfrm>
              <a:off x="3008312" y="1981200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52"/>
            <p:cNvSpPr/>
            <p:nvPr/>
          </p:nvSpPr>
          <p:spPr bwMode="auto">
            <a:xfrm>
              <a:off x="7388225" y="2112962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53"/>
            <p:cNvSpPr/>
            <p:nvPr/>
          </p:nvSpPr>
          <p:spPr bwMode="auto">
            <a:xfrm>
              <a:off x="7192962" y="2206625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54"/>
            <p:cNvSpPr/>
            <p:nvPr/>
          </p:nvSpPr>
          <p:spPr bwMode="auto">
            <a:xfrm>
              <a:off x="4549775" y="2217737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55"/>
            <p:cNvSpPr/>
            <p:nvPr/>
          </p:nvSpPr>
          <p:spPr bwMode="auto">
            <a:xfrm>
              <a:off x="4640262" y="2278062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5067300" y="2352675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7212012" y="2386012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145337" y="2386012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59"/>
            <p:cNvSpPr/>
            <p:nvPr/>
          </p:nvSpPr>
          <p:spPr bwMode="auto">
            <a:xfrm>
              <a:off x="6945312" y="2597150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60"/>
            <p:cNvSpPr/>
            <p:nvPr/>
          </p:nvSpPr>
          <p:spPr bwMode="auto">
            <a:xfrm>
              <a:off x="1995487" y="2622550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61"/>
            <p:cNvSpPr/>
            <p:nvPr/>
          </p:nvSpPr>
          <p:spPr bwMode="auto">
            <a:xfrm>
              <a:off x="2554287" y="2638425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62"/>
            <p:cNvSpPr/>
            <p:nvPr/>
          </p:nvSpPr>
          <p:spPr bwMode="auto">
            <a:xfrm>
              <a:off x="2805112" y="2713038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63"/>
            <p:cNvSpPr/>
            <p:nvPr/>
          </p:nvSpPr>
          <p:spPr bwMode="auto">
            <a:xfrm>
              <a:off x="6699250" y="2716213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64"/>
            <p:cNvSpPr/>
            <p:nvPr/>
          </p:nvSpPr>
          <p:spPr bwMode="auto">
            <a:xfrm>
              <a:off x="2776537" y="2727325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65"/>
            <p:cNvSpPr/>
            <p:nvPr/>
          </p:nvSpPr>
          <p:spPr bwMode="auto">
            <a:xfrm>
              <a:off x="2686050" y="2735263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66"/>
            <p:cNvSpPr/>
            <p:nvPr/>
          </p:nvSpPr>
          <p:spPr bwMode="auto">
            <a:xfrm>
              <a:off x="6934200" y="2749550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67"/>
            <p:cNvSpPr/>
            <p:nvPr/>
          </p:nvSpPr>
          <p:spPr bwMode="auto">
            <a:xfrm>
              <a:off x="6994525" y="2836863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Rectangle 68"/>
            <p:cNvSpPr>
              <a:spLocks noChangeArrowheads="1"/>
            </p:cNvSpPr>
            <p:nvPr/>
          </p:nvSpPr>
          <p:spPr bwMode="auto">
            <a:xfrm>
              <a:off x="6961187" y="2870200"/>
              <a:ext cx="19050" cy="111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69"/>
            <p:cNvSpPr/>
            <p:nvPr/>
          </p:nvSpPr>
          <p:spPr bwMode="auto">
            <a:xfrm>
              <a:off x="6986587" y="2884488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70"/>
            <p:cNvSpPr/>
            <p:nvPr/>
          </p:nvSpPr>
          <p:spPr bwMode="auto">
            <a:xfrm>
              <a:off x="6080125" y="2938463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71"/>
            <p:cNvSpPr/>
            <p:nvPr/>
          </p:nvSpPr>
          <p:spPr bwMode="auto">
            <a:xfrm>
              <a:off x="7027862" y="2941638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72"/>
            <p:cNvSpPr/>
            <p:nvPr/>
          </p:nvSpPr>
          <p:spPr bwMode="auto">
            <a:xfrm>
              <a:off x="6986587" y="2960688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73"/>
            <p:cNvSpPr/>
            <p:nvPr/>
          </p:nvSpPr>
          <p:spPr bwMode="auto">
            <a:xfrm>
              <a:off x="7104062" y="3095625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74"/>
            <p:cNvSpPr/>
            <p:nvPr/>
          </p:nvSpPr>
          <p:spPr bwMode="auto">
            <a:xfrm>
              <a:off x="6942137" y="3109913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75"/>
            <p:cNvSpPr/>
            <p:nvPr/>
          </p:nvSpPr>
          <p:spPr bwMode="auto">
            <a:xfrm>
              <a:off x="7175500" y="3151188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76"/>
            <p:cNvSpPr/>
            <p:nvPr/>
          </p:nvSpPr>
          <p:spPr bwMode="auto">
            <a:xfrm>
              <a:off x="7208837" y="3173413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77"/>
            <p:cNvSpPr/>
            <p:nvPr/>
          </p:nvSpPr>
          <p:spPr bwMode="auto">
            <a:xfrm>
              <a:off x="7123112" y="3200400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78"/>
            <p:cNvSpPr/>
            <p:nvPr/>
          </p:nvSpPr>
          <p:spPr bwMode="auto">
            <a:xfrm>
              <a:off x="7069137" y="3208338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79"/>
            <p:cNvSpPr/>
            <p:nvPr/>
          </p:nvSpPr>
          <p:spPr bwMode="auto">
            <a:xfrm>
              <a:off x="7561262" y="3238500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80"/>
            <p:cNvSpPr/>
            <p:nvPr/>
          </p:nvSpPr>
          <p:spPr bwMode="auto">
            <a:xfrm>
              <a:off x="6878637" y="3321050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81"/>
            <p:cNvSpPr/>
            <p:nvPr/>
          </p:nvSpPr>
          <p:spPr bwMode="auto">
            <a:xfrm>
              <a:off x="6942137" y="3321050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82"/>
            <p:cNvSpPr/>
            <p:nvPr/>
          </p:nvSpPr>
          <p:spPr bwMode="auto">
            <a:xfrm>
              <a:off x="7021512" y="3321050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83"/>
            <p:cNvSpPr/>
            <p:nvPr/>
          </p:nvSpPr>
          <p:spPr bwMode="auto">
            <a:xfrm>
              <a:off x="8089900" y="3924300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84"/>
            <p:cNvSpPr/>
            <p:nvPr/>
          </p:nvSpPr>
          <p:spPr bwMode="auto">
            <a:xfrm>
              <a:off x="8097837" y="3968750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85"/>
            <p:cNvSpPr/>
            <p:nvPr/>
          </p:nvSpPr>
          <p:spPr bwMode="auto">
            <a:xfrm>
              <a:off x="7481887" y="4067175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86"/>
            <p:cNvSpPr/>
            <p:nvPr/>
          </p:nvSpPr>
          <p:spPr bwMode="auto">
            <a:xfrm>
              <a:off x="2813050" y="706437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87"/>
            <p:cNvSpPr/>
            <p:nvPr/>
          </p:nvSpPr>
          <p:spPr bwMode="auto">
            <a:xfrm>
              <a:off x="2419350" y="731837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88"/>
            <p:cNvSpPr/>
            <p:nvPr/>
          </p:nvSpPr>
          <p:spPr bwMode="auto">
            <a:xfrm>
              <a:off x="4767262" y="863600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89"/>
            <p:cNvSpPr/>
            <p:nvPr/>
          </p:nvSpPr>
          <p:spPr bwMode="auto">
            <a:xfrm>
              <a:off x="1931987" y="954087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90"/>
            <p:cNvSpPr/>
            <p:nvPr/>
          </p:nvSpPr>
          <p:spPr bwMode="auto">
            <a:xfrm>
              <a:off x="2265362" y="954087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91"/>
            <p:cNvSpPr>
              <a:spLocks noEditPoints="1"/>
            </p:cNvSpPr>
            <p:nvPr/>
          </p:nvSpPr>
          <p:spPr bwMode="auto">
            <a:xfrm>
              <a:off x="3990975" y="1009651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92"/>
            <p:cNvSpPr/>
            <p:nvPr/>
          </p:nvSpPr>
          <p:spPr bwMode="auto">
            <a:xfrm>
              <a:off x="2303462" y="1103312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93"/>
            <p:cNvSpPr>
              <a:spLocks noEditPoints="1"/>
            </p:cNvSpPr>
            <p:nvPr/>
          </p:nvSpPr>
          <p:spPr bwMode="auto">
            <a:xfrm>
              <a:off x="2435225" y="1166812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94"/>
            <p:cNvSpPr/>
            <p:nvPr/>
          </p:nvSpPr>
          <p:spPr bwMode="auto">
            <a:xfrm>
              <a:off x="1816100" y="1190625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95"/>
            <p:cNvSpPr>
              <a:spLocks noEditPoints="1"/>
            </p:cNvSpPr>
            <p:nvPr/>
          </p:nvSpPr>
          <p:spPr bwMode="auto">
            <a:xfrm>
              <a:off x="776287" y="1235075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96"/>
            <p:cNvSpPr/>
            <p:nvPr/>
          </p:nvSpPr>
          <p:spPr bwMode="auto">
            <a:xfrm>
              <a:off x="4230687" y="1722437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97"/>
            <p:cNvSpPr/>
            <p:nvPr/>
          </p:nvSpPr>
          <p:spPr bwMode="auto">
            <a:xfrm>
              <a:off x="1050925" y="1738312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98"/>
            <p:cNvSpPr/>
            <p:nvPr/>
          </p:nvSpPr>
          <p:spPr bwMode="auto">
            <a:xfrm>
              <a:off x="7366000" y="2157412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99"/>
            <p:cNvSpPr/>
            <p:nvPr/>
          </p:nvSpPr>
          <p:spPr bwMode="auto">
            <a:xfrm>
              <a:off x="6702425" y="2986088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00"/>
            <p:cNvSpPr/>
            <p:nvPr/>
          </p:nvSpPr>
          <p:spPr bwMode="auto">
            <a:xfrm>
              <a:off x="6919912" y="3162300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01"/>
            <p:cNvSpPr/>
            <p:nvPr/>
          </p:nvSpPr>
          <p:spPr bwMode="auto">
            <a:xfrm>
              <a:off x="6630987" y="3271838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02"/>
            <p:cNvSpPr/>
            <p:nvPr/>
          </p:nvSpPr>
          <p:spPr bwMode="auto">
            <a:xfrm>
              <a:off x="6931025" y="3346450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103"/>
            <p:cNvSpPr/>
            <p:nvPr/>
          </p:nvSpPr>
          <p:spPr bwMode="auto">
            <a:xfrm>
              <a:off x="7932737" y="4070350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104"/>
            <p:cNvSpPr/>
            <p:nvPr/>
          </p:nvSpPr>
          <p:spPr bwMode="auto">
            <a:xfrm>
              <a:off x="2303462" y="830262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05"/>
            <p:cNvSpPr/>
            <p:nvPr/>
          </p:nvSpPr>
          <p:spPr bwMode="auto">
            <a:xfrm>
              <a:off x="4598987" y="893762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06"/>
            <p:cNvSpPr/>
            <p:nvPr/>
          </p:nvSpPr>
          <p:spPr bwMode="auto">
            <a:xfrm>
              <a:off x="1736725" y="1014412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7"/>
            <p:cNvSpPr/>
            <p:nvPr/>
          </p:nvSpPr>
          <p:spPr bwMode="auto">
            <a:xfrm>
              <a:off x="2135187" y="1042987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08"/>
            <p:cNvSpPr/>
            <p:nvPr/>
          </p:nvSpPr>
          <p:spPr bwMode="auto">
            <a:xfrm>
              <a:off x="1852612" y="1047750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09"/>
            <p:cNvSpPr/>
            <p:nvPr/>
          </p:nvSpPr>
          <p:spPr bwMode="auto">
            <a:xfrm>
              <a:off x="1676400" y="1144587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10"/>
            <p:cNvSpPr/>
            <p:nvPr/>
          </p:nvSpPr>
          <p:spPr bwMode="auto">
            <a:xfrm>
              <a:off x="2089150" y="1174750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11"/>
            <p:cNvSpPr/>
            <p:nvPr/>
          </p:nvSpPr>
          <p:spPr bwMode="auto">
            <a:xfrm>
              <a:off x="2317750" y="1160462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12"/>
            <p:cNvSpPr/>
            <p:nvPr/>
          </p:nvSpPr>
          <p:spPr bwMode="auto">
            <a:xfrm>
              <a:off x="3852862" y="1449387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13"/>
            <p:cNvSpPr/>
            <p:nvPr/>
          </p:nvSpPr>
          <p:spPr bwMode="auto">
            <a:xfrm>
              <a:off x="2501900" y="1474787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14"/>
            <p:cNvSpPr/>
            <p:nvPr/>
          </p:nvSpPr>
          <p:spPr bwMode="auto">
            <a:xfrm>
              <a:off x="6416675" y="3027363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15"/>
            <p:cNvSpPr/>
            <p:nvPr/>
          </p:nvSpPr>
          <p:spPr bwMode="auto">
            <a:xfrm>
              <a:off x="5299075" y="3403600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16"/>
            <p:cNvSpPr/>
            <p:nvPr/>
          </p:nvSpPr>
          <p:spPr bwMode="auto">
            <a:xfrm>
              <a:off x="6796087" y="3387725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/>
            <a:p>
              <a:pPr defTabSz="92075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0" y="1931988"/>
            <a:ext cx="768350" cy="1279525"/>
            <a:chOff x="0" y="1931895"/>
            <a:chExt cx="768567" cy="1279711"/>
          </a:xfrm>
        </p:grpSpPr>
        <p:sp>
          <p:nvSpPr>
            <p:cNvPr id="27" name="等腰三角形 26"/>
            <p:cNvSpPr/>
            <p:nvPr/>
          </p:nvSpPr>
          <p:spPr>
            <a:xfrm rot="5400000">
              <a:off x="-255573" y="2187468"/>
              <a:ext cx="1279711" cy="768567"/>
            </a:xfrm>
            <a:prstGeom prst="triangle">
              <a:avLst/>
            </a:prstGeom>
            <a:solidFill>
              <a:srgbClr val="F39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11363" y="2435751"/>
              <a:ext cx="553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0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LOGO</a:t>
              </a:r>
            </a:p>
          </p:txBody>
        </p:sp>
      </p:grp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868488" y="1728603"/>
            <a:ext cx="1692275" cy="1685925"/>
          </a:xfrm>
          <a:prstGeom prst="ellipse">
            <a:avLst/>
          </a:prstGeom>
          <a:solidFill>
            <a:srgbClr val="E2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4300" y="2212791"/>
            <a:ext cx="2994025" cy="2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1800" b="1">
                <a:solidFill>
                  <a:schemeClr val="bg1"/>
                </a:solidFill>
                <a:ea typeface="微软雅黑" panose="020B0503020204020204" charset="-122"/>
              </a:rPr>
              <a:t>请在此输入你的标题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43338" y="2514416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955925" y="1636528"/>
            <a:ext cx="533400" cy="530225"/>
          </a:xfrm>
          <a:prstGeom prst="ellipse">
            <a:avLst/>
          </a:prstGeom>
          <a:solidFill>
            <a:srgbClr val="E34444"/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124075" y="2022291"/>
            <a:ext cx="1252538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6600">
                <a:solidFill>
                  <a:schemeClr val="bg1"/>
                </a:solidFill>
              </a:rPr>
              <a:t>0</a:t>
            </a:r>
            <a:r>
              <a:rPr lang="en-US" altLang="zh-CN" sz="660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8450" name="组合 18449"/>
          <p:cNvGrpSpPr/>
          <p:nvPr/>
        </p:nvGrpSpPr>
        <p:grpSpPr>
          <a:xfrm>
            <a:off x="3134995" y="1732915"/>
            <a:ext cx="251460" cy="345440"/>
            <a:chOff x="0" y="0"/>
            <a:chExt cx="123" cy="169"/>
          </a:xfrm>
        </p:grpSpPr>
        <p:sp>
          <p:nvSpPr>
            <p:cNvPr id="18451" name="任意多边形 18450"/>
            <p:cNvSpPr>
              <a:spLocks noEditPoints="1"/>
            </p:cNvSpPr>
            <p:nvPr/>
          </p:nvSpPr>
          <p:spPr>
            <a:xfrm>
              <a:off x="21" y="18"/>
              <a:ext cx="55" cy="70"/>
            </a:xfrm>
            <a:custGeom>
              <a:avLst/>
              <a:gdLst/>
              <a:ahLst/>
              <a:cxnLst/>
              <a:rect l="0" t="0" r="0" b="0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任意多边形 18451"/>
            <p:cNvSpPr>
              <a:spLocks noEditPoints="1"/>
            </p:cNvSpPr>
            <p:nvPr/>
          </p:nvSpPr>
          <p:spPr>
            <a:xfrm>
              <a:off x="40" y="49"/>
              <a:ext cx="83" cy="81"/>
            </a:xfrm>
            <a:custGeom>
              <a:avLst/>
              <a:gdLst/>
              <a:ahLst/>
              <a:cxnLst/>
              <a:rect l="0" t="0" r="0" b="0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任意多边形 18452"/>
            <p:cNvSpPr>
              <a:spLocks noEditPoints="1"/>
            </p:cNvSpPr>
            <p:nvPr/>
          </p:nvSpPr>
          <p:spPr>
            <a:xfrm>
              <a:off x="0" y="117"/>
              <a:ext cx="53" cy="52"/>
            </a:xfrm>
            <a:custGeom>
              <a:avLst/>
              <a:gdLst/>
              <a:ahLst/>
              <a:cxnLst/>
              <a:rect l="0" t="0" r="0" b="0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任意多边形 18453"/>
            <p:cNvSpPr/>
            <p:nvPr/>
          </p:nvSpPr>
          <p:spPr>
            <a:xfrm>
              <a:off x="3" y="0"/>
              <a:ext cx="91" cy="104"/>
            </a:xfrm>
            <a:custGeom>
              <a:avLst/>
              <a:gdLst/>
              <a:ahLst/>
              <a:cxnLst/>
              <a:rect l="0" t="0" r="0" b="0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Microsoft Office PowerPoint</Application>
  <PresentationFormat>全屏显示(16:9)</PresentationFormat>
  <Paragraphs>288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Open Sans</vt:lpstr>
      <vt:lpstr>SimSun-ExtB</vt:lpstr>
      <vt:lpstr>黑体</vt:lpstr>
      <vt:lpstr>宋体</vt:lpstr>
      <vt:lpstr>微软雅黑</vt:lpstr>
      <vt:lpstr>Arial</vt:lpstr>
      <vt:lpstr>Arial Black</vt:lpstr>
      <vt:lpstr>Calibri</vt:lpstr>
      <vt:lpstr>Calibri Light</vt:lpstr>
      <vt:lpstr>Helvetica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2016-12-19T06:15:00Z</dcterms:created>
  <dcterms:modified xsi:type="dcterms:W3CDTF">2023-01-10T07:29:25Z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BA449022E5A64B658603A4BD9A5F791F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