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11089381" r:id="rId4"/>
    <p:sldId id="11089382" r:id="rId5"/>
    <p:sldId id="11089383" r:id="rId6"/>
    <p:sldId id="11089384" r:id="rId7"/>
    <p:sldId id="11089385" r:id="rId8"/>
    <p:sldId id="11089386" r:id="rId9"/>
    <p:sldId id="11089387" r:id="rId10"/>
    <p:sldId id="11089390" r:id="rId11"/>
    <p:sldId id="11089391" r:id="rId12"/>
    <p:sldId id="11089392" r:id="rId13"/>
    <p:sldId id="11089393" r:id="rId14"/>
    <p:sldId id="11089388" r:id="rId15"/>
    <p:sldId id="11089394" r:id="rId16"/>
    <p:sldId id="11089395" r:id="rId17"/>
    <p:sldId id="11089396" r:id="rId18"/>
    <p:sldId id="11089397" r:id="rId19"/>
    <p:sldId id="11089389" r:id="rId20"/>
    <p:sldId id="11089400" r:id="rId21"/>
    <p:sldId id="11089398" r:id="rId22"/>
    <p:sldId id="11089402" r:id="rId23"/>
    <p:sldId id="11089401" r:id="rId24"/>
    <p:sldId id="11089399" r:id="rId25"/>
    <p:sldId id="11089403" r:id="rId26"/>
    <p:sldId id="1108940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D3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9" autoAdjust="0"/>
  </p:normalViewPr>
  <p:slideViewPr>
    <p:cSldViewPr snapToGrid="0">
      <p:cViewPr>
        <p:scale>
          <a:sx n="75" d="100"/>
          <a:sy n="75" d="100"/>
        </p:scale>
        <p:origin x="-191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9B0F-D73D-455B-BB9E-BE8AB92EDC2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63FD2-825E-4493-B798-06AD0F39EB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63FD2-825E-4493-B798-06AD0F39EB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283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E41A-D2E9-4A3D-8D62-4BE2C61D420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F592-C0A1-47D7-89F8-4514FCC24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4464"/>
            <a:ext cx="12192000" cy="6858000"/>
          </a:xfrm>
          <a:prstGeom prst="rect">
            <a:avLst/>
          </a:prstGeom>
        </p:spPr>
      </p:pic>
      <p:sp>
        <p:nvSpPr>
          <p:cNvPr id="27" name="标题 1"/>
          <p:cNvSpPr txBox="1"/>
          <p:nvPr/>
        </p:nvSpPr>
        <p:spPr>
          <a:xfrm>
            <a:off x="1454059" y="1611441"/>
            <a:ext cx="86987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我 植 树 我 快 乐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2080234" y="2941346"/>
            <a:ext cx="7167965" cy="632888"/>
            <a:chOff x="2381251" y="2514936"/>
            <a:chExt cx="7167965" cy="632888"/>
          </a:xfrm>
        </p:grpSpPr>
        <p:sp>
          <p:nvSpPr>
            <p:cNvPr id="31" name="矩形 30"/>
            <p:cNvSpPr/>
            <p:nvPr/>
          </p:nvSpPr>
          <p:spPr>
            <a:xfrm>
              <a:off x="2653116" y="2703770"/>
              <a:ext cx="6896100" cy="362691"/>
            </a:xfrm>
            <a:prstGeom prst="rect">
              <a:avLst/>
            </a:prstGeom>
            <a:noFill/>
            <a:ln>
              <a:solidFill>
                <a:srgbClr val="78AD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086350" y="2703833"/>
              <a:ext cx="4462866" cy="362691"/>
            </a:xfrm>
            <a:prstGeom prst="rect">
              <a:avLst/>
            </a:prstGeom>
            <a:solidFill>
              <a:srgbClr val="78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用心浇灌呵护大自然，从我们做起</a:t>
              </a:r>
            </a:p>
          </p:txBody>
        </p:sp>
        <p:sp>
          <p:nvSpPr>
            <p:cNvPr id="33" name="标题 4"/>
            <p:cNvSpPr txBox="1"/>
            <p:nvPr/>
          </p:nvSpPr>
          <p:spPr>
            <a:xfrm>
              <a:off x="2381251" y="2514936"/>
              <a:ext cx="3067049" cy="6328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3-12ArborDay</a:t>
              </a:r>
              <a:endPara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471212" y="3869231"/>
            <a:ext cx="6523264" cy="391990"/>
            <a:chOff x="2772229" y="3442821"/>
            <a:chExt cx="6523264" cy="391990"/>
          </a:xfrm>
        </p:grpSpPr>
        <p:grpSp>
          <p:nvGrpSpPr>
            <p:cNvPr id="50" name="组合 49"/>
            <p:cNvGrpSpPr/>
            <p:nvPr/>
          </p:nvGrpSpPr>
          <p:grpSpPr>
            <a:xfrm>
              <a:off x="3575784" y="3442821"/>
              <a:ext cx="5040431" cy="391990"/>
              <a:chOff x="3356111" y="3345655"/>
              <a:chExt cx="5040431" cy="39199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356111" y="3359432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爱</a:t>
                </a: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732911" y="3357955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护</a:t>
                </a: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109711" y="3353613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家</a:t>
                </a: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486511" y="3360845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园</a:t>
                </a: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131181" y="3351474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节</a:t>
                </a: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507981" y="3349997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</a:t>
                </a: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884781" y="3345655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减</a:t>
                </a: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6261581" y="3352887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</a:t>
                </a: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6889342" y="3351474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</a:t>
                </a: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266142" y="3349997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护</a:t>
                </a: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7642942" y="3345655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</a:t>
                </a: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8019742" y="3352887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境</a:t>
                </a: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H="1">
              <a:off x="2772229" y="3632773"/>
              <a:ext cx="522514" cy="0"/>
            </a:xfrm>
            <a:prstGeom prst="line">
              <a:avLst/>
            </a:prstGeom>
            <a:ln w="28575">
              <a:solidFill>
                <a:srgbClr val="78AD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8772979" y="3632584"/>
              <a:ext cx="522514" cy="0"/>
            </a:xfrm>
            <a:prstGeom prst="line">
              <a:avLst/>
            </a:prstGeom>
            <a:ln w="28575">
              <a:solidFill>
                <a:srgbClr val="78AD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TWO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主旨和主题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6986979" y="2318277"/>
            <a:ext cx="4339394" cy="289292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94912" y="2665246"/>
            <a:ext cx="108487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700"/>
              </a:lnSpc>
              <a:defRPr sz="2000" spc="300">
                <a:solidFill>
                  <a:schemeClr val="tx1">
                    <a:lumMod val="65000"/>
                    <a:lumOff val="3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r>
              <a:rPr lang="id-ID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0</a:t>
            </a:r>
            <a:r>
              <a:rPr 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1</a:t>
            </a:r>
            <a:r>
              <a:rPr lang="id-ID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004901" y="2869011"/>
            <a:ext cx="0" cy="212016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"/>
          <p:cNvSpPr txBox="1"/>
          <p:nvPr/>
        </p:nvSpPr>
        <p:spPr>
          <a:xfrm>
            <a:off x="4556255" y="2665246"/>
            <a:ext cx="1273755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700"/>
              </a:lnSpc>
              <a:defRPr sz="2000" spc="300">
                <a:solidFill>
                  <a:schemeClr val="tx1">
                    <a:lumMod val="65000"/>
                    <a:lumOff val="3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r>
              <a:rPr lang="id-ID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0</a:t>
            </a:r>
            <a:r>
              <a:rPr 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2</a:t>
            </a:r>
            <a:r>
              <a:rPr lang="id-ID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.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73770" y="3285024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51599" y="3750276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648154" y="3285024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425983" y="3750276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19" grpId="0"/>
      <p:bldP spid="14" grpId="0"/>
      <p:bldP spid="15" grpId="0"/>
      <p:bldP spid="1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TWO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主旨和主题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918475" y="2591434"/>
            <a:ext cx="0" cy="309406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951599" y="2353092"/>
            <a:ext cx="1863496" cy="2440306"/>
            <a:chOff x="951599" y="2468321"/>
            <a:chExt cx="1863496" cy="2440306"/>
          </a:xfrm>
        </p:grpSpPr>
        <p:sp>
          <p:nvSpPr>
            <p:cNvPr id="35" name="îsľîḑê"/>
            <p:cNvSpPr/>
            <p:nvPr/>
          </p:nvSpPr>
          <p:spPr>
            <a:xfrm>
              <a:off x="1614195" y="2468321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1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1173770" y="3196374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951599" y="3661626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51475" y="2159332"/>
            <a:ext cx="2230619" cy="3293773"/>
            <a:chOff x="3251475" y="1645940"/>
            <a:chExt cx="2230619" cy="3293773"/>
          </a:xfrm>
        </p:grpSpPr>
        <p:sp>
          <p:nvSpPr>
            <p:cNvPr id="39" name="íš1ïḋê"/>
            <p:cNvSpPr/>
            <p:nvPr/>
          </p:nvSpPr>
          <p:spPr>
            <a:xfrm>
              <a:off x="4284268" y="1645940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2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3251475" y="1845650"/>
              <a:ext cx="0" cy="309406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3840769" y="2303930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3618598" y="2769182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52297" y="2183004"/>
            <a:ext cx="2299878" cy="3288127"/>
            <a:chOff x="6552297" y="2512599"/>
            <a:chExt cx="2299878" cy="3288127"/>
          </a:xfrm>
        </p:grpSpPr>
        <p:sp>
          <p:nvSpPr>
            <p:cNvPr id="44" name="íṧļiḓé"/>
            <p:cNvSpPr/>
            <p:nvPr/>
          </p:nvSpPr>
          <p:spPr>
            <a:xfrm>
              <a:off x="7026834" y="2512599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3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852175" y="3083821"/>
              <a:ext cx="0" cy="2716905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6774468" y="3348774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>
              <a:spLocks noChangeArrowheads="1"/>
            </p:cNvSpPr>
            <p:nvPr/>
          </p:nvSpPr>
          <p:spPr bwMode="auto">
            <a:xfrm>
              <a:off x="6552297" y="3814026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384657" y="2256212"/>
            <a:ext cx="1863496" cy="2379576"/>
            <a:chOff x="9384657" y="2675677"/>
            <a:chExt cx="1863496" cy="2379576"/>
          </a:xfrm>
        </p:grpSpPr>
        <p:sp>
          <p:nvSpPr>
            <p:cNvPr id="49" name="íṧľíḍê"/>
            <p:cNvSpPr/>
            <p:nvPr/>
          </p:nvSpPr>
          <p:spPr>
            <a:xfrm>
              <a:off x="9989274" y="2675677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4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9606828" y="3343000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>
              <a:spLocks noChangeArrowheads="1"/>
            </p:cNvSpPr>
            <p:nvPr/>
          </p:nvSpPr>
          <p:spPr bwMode="auto">
            <a:xfrm>
              <a:off x="9384657" y="3808252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TWO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主旨和主题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191390" y="2061749"/>
            <a:ext cx="2881670" cy="3375131"/>
            <a:chOff x="2695874" y="1786297"/>
            <a:chExt cx="2881670" cy="3375131"/>
          </a:xfrm>
        </p:grpSpPr>
        <p:sp>
          <p:nvSpPr>
            <p:cNvPr id="24" name="Pentagon 15"/>
            <p:cNvSpPr/>
            <p:nvPr/>
          </p:nvSpPr>
          <p:spPr>
            <a:xfrm>
              <a:off x="3310594" y="1907762"/>
              <a:ext cx="2266950" cy="453133"/>
            </a:xfrm>
            <a:prstGeom prst="homePlate">
              <a:avLst/>
            </a:prstGeom>
            <a:solidFill>
              <a:srgbClr val="78AD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5" name="Pentagon 17"/>
            <p:cNvSpPr/>
            <p:nvPr/>
          </p:nvSpPr>
          <p:spPr>
            <a:xfrm>
              <a:off x="3310594" y="2880723"/>
              <a:ext cx="2266950" cy="453133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6" name="Pentagon 18"/>
            <p:cNvSpPr/>
            <p:nvPr/>
          </p:nvSpPr>
          <p:spPr>
            <a:xfrm>
              <a:off x="3310594" y="3764858"/>
              <a:ext cx="2266950" cy="453133"/>
            </a:xfrm>
            <a:prstGeom prst="homePlate">
              <a:avLst/>
            </a:prstGeom>
            <a:solidFill>
              <a:srgbClr val="78AD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Pentagon 19"/>
            <p:cNvSpPr/>
            <p:nvPr/>
          </p:nvSpPr>
          <p:spPr>
            <a:xfrm>
              <a:off x="3299124" y="4708295"/>
              <a:ext cx="2266950" cy="453133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cxnSp>
          <p:nvCxnSpPr>
            <p:cNvPr id="28" name="Elbow Connector 23"/>
            <p:cNvCxnSpPr>
              <a:endCxn id="24" idx="1"/>
            </p:cNvCxnSpPr>
            <p:nvPr/>
          </p:nvCxnSpPr>
          <p:spPr>
            <a:xfrm rot="5400000" flipH="1" flipV="1">
              <a:off x="2125946" y="2715728"/>
              <a:ext cx="1766046" cy="603249"/>
            </a:xfrm>
            <a:prstGeom prst="bentConnector2">
              <a:avLst/>
            </a:prstGeom>
            <a:noFill/>
            <a:ln w="19050" cap="flat" cmpd="sng" algn="ctr">
              <a:solidFill>
                <a:srgbClr val="44546A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9" name="Elbow Connector 25"/>
            <p:cNvCxnSpPr>
              <a:endCxn id="25" idx="1"/>
            </p:cNvCxnSpPr>
            <p:nvPr/>
          </p:nvCxnSpPr>
          <p:spPr>
            <a:xfrm rot="5400000" flipH="1" flipV="1">
              <a:off x="2697017" y="3117618"/>
              <a:ext cx="623904" cy="603249"/>
            </a:xfrm>
            <a:prstGeom prst="bentConnector2">
              <a:avLst/>
            </a:prstGeom>
            <a:noFill/>
            <a:ln w="19050" cap="flat" cmpd="sng" algn="ctr">
              <a:solidFill>
                <a:srgbClr val="44546A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0" name="Elbow Connector 27"/>
            <p:cNvCxnSpPr>
              <a:endCxn id="26" idx="1"/>
            </p:cNvCxnSpPr>
            <p:nvPr/>
          </p:nvCxnSpPr>
          <p:spPr>
            <a:xfrm>
              <a:off x="2707343" y="3466281"/>
              <a:ext cx="603251" cy="525144"/>
            </a:xfrm>
            <a:prstGeom prst="bentConnector3">
              <a:avLst>
                <a:gd name="adj1" fmla="val -526"/>
              </a:avLst>
            </a:prstGeom>
            <a:noFill/>
            <a:ln w="19050" cap="flat" cmpd="sng" algn="ctr">
              <a:solidFill>
                <a:srgbClr val="44546A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1" name="Elbow Connector 77"/>
            <p:cNvCxnSpPr>
              <a:endCxn id="27" idx="1"/>
            </p:cNvCxnSpPr>
            <p:nvPr/>
          </p:nvCxnSpPr>
          <p:spPr>
            <a:xfrm rot="16200000" flipH="1">
              <a:off x="2167310" y="3803048"/>
              <a:ext cx="1660378" cy="603250"/>
            </a:xfrm>
            <a:prstGeom prst="bentConnector2">
              <a:avLst/>
            </a:prstGeom>
            <a:noFill/>
            <a:ln w="19050" cap="flat" cmpd="sng" algn="ctr">
              <a:solidFill>
                <a:srgbClr val="44546A">
                  <a:lumMod val="25000"/>
                  <a:lumOff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2" name="TextBox 79"/>
            <p:cNvSpPr txBox="1"/>
            <p:nvPr/>
          </p:nvSpPr>
          <p:spPr>
            <a:xfrm>
              <a:off x="3467482" y="1786297"/>
              <a:ext cx="1816368" cy="52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3700"/>
                </a:lnSpc>
                <a:defRPr sz="20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81"/>
            <p:cNvSpPr txBox="1"/>
            <p:nvPr/>
          </p:nvSpPr>
          <p:spPr>
            <a:xfrm>
              <a:off x="3482044" y="2754780"/>
              <a:ext cx="1816368" cy="52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3700"/>
                </a:lnSpc>
                <a:defRPr sz="2000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82"/>
            <p:cNvSpPr txBox="1"/>
            <p:nvPr/>
          </p:nvSpPr>
          <p:spPr>
            <a:xfrm>
              <a:off x="3482044" y="3664655"/>
              <a:ext cx="1816368" cy="52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3700"/>
                </a:lnSpc>
                <a:defRPr sz="2000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83"/>
            <p:cNvSpPr txBox="1"/>
            <p:nvPr/>
          </p:nvSpPr>
          <p:spPr>
            <a:xfrm>
              <a:off x="3467482" y="4620801"/>
              <a:ext cx="1816368" cy="52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3700"/>
                </a:lnSpc>
                <a:defRPr sz="2000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7900" y="2074345"/>
            <a:ext cx="2873490" cy="3608620"/>
          </a:xfrm>
          <a:prstGeom prst="rect">
            <a:avLst/>
          </a:prstGeom>
        </p:spPr>
      </p:pic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096000" y="2229478"/>
            <a:ext cx="5962052" cy="3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096000" y="3146187"/>
            <a:ext cx="5962052" cy="3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096000" y="2535656"/>
            <a:ext cx="5962052" cy="3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096000" y="3429006"/>
            <a:ext cx="5962052" cy="3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096000" y="3970687"/>
            <a:ext cx="5962052" cy="3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6096000" y="4253506"/>
            <a:ext cx="5962052" cy="3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096000" y="4911907"/>
            <a:ext cx="5962052" cy="3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6096000" y="5194726"/>
            <a:ext cx="5962052" cy="3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464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13090" y="2862227"/>
            <a:ext cx="738156" cy="71360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968944" y="3499636"/>
            <a:ext cx="6443070" cy="156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eaLnBrk="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pPr eaLnBrk="1">
              <a:lnSpc>
                <a:spcPct val="120000"/>
              </a:lnSpc>
              <a:spcBef>
                <a:spcPct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在此录入上述图表的描述说明，在此录入上述图表的描述说明在此录入上述图表的描述说明，在此录入上述图表的描述说明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78368" y="2413337"/>
            <a:ext cx="451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流程和安排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68944" y="1397674"/>
            <a:ext cx="107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THREE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流程和安排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749935" y="2037052"/>
            <a:ext cx="2092200" cy="1997766"/>
            <a:chOff x="3749935" y="1893405"/>
            <a:chExt cx="2092200" cy="1997766"/>
          </a:xfrm>
        </p:grpSpPr>
        <p:sp>
          <p:nvSpPr>
            <p:cNvPr id="41" name="矩形 40"/>
            <p:cNvSpPr/>
            <p:nvPr/>
          </p:nvSpPr>
          <p:spPr>
            <a:xfrm>
              <a:off x="3803820" y="1893405"/>
              <a:ext cx="1997765" cy="1997766"/>
            </a:xfrm>
            <a:prstGeom prst="rect">
              <a:avLst/>
            </a:prstGeom>
            <a:noFill/>
            <a:ln w="19050">
              <a:solidFill>
                <a:srgbClr val="78AD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749935" y="2137877"/>
              <a:ext cx="2092200" cy="1721354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219893" y="2049250"/>
            <a:ext cx="2681674" cy="2128577"/>
            <a:chOff x="6219893" y="1905603"/>
            <a:chExt cx="2681674" cy="2128577"/>
          </a:xfrm>
        </p:grpSpPr>
        <p:sp>
          <p:nvSpPr>
            <p:cNvPr id="28" name="矩形 27"/>
            <p:cNvSpPr/>
            <p:nvPr/>
          </p:nvSpPr>
          <p:spPr>
            <a:xfrm>
              <a:off x="6523172" y="1905603"/>
              <a:ext cx="1997765" cy="1997766"/>
            </a:xfrm>
            <a:prstGeom prst="rect">
              <a:avLst/>
            </a:prstGeom>
            <a:noFill/>
            <a:ln w="19050">
              <a:solidFill>
                <a:srgbClr val="78AD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6219893" y="1905604"/>
              <a:ext cx="2681674" cy="212857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8812993" y="2037052"/>
            <a:ext cx="2630848" cy="1997766"/>
            <a:chOff x="8812993" y="1893405"/>
            <a:chExt cx="2630848" cy="1997766"/>
          </a:xfrm>
        </p:grpSpPr>
        <p:sp>
          <p:nvSpPr>
            <p:cNvPr id="40" name="矩形 39"/>
            <p:cNvSpPr/>
            <p:nvPr/>
          </p:nvSpPr>
          <p:spPr>
            <a:xfrm>
              <a:off x="9230586" y="1893405"/>
              <a:ext cx="1997765" cy="1997766"/>
            </a:xfrm>
            <a:prstGeom prst="rect">
              <a:avLst/>
            </a:prstGeom>
            <a:noFill/>
            <a:ln w="19050">
              <a:solidFill>
                <a:srgbClr val="78AD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8812993" y="2137877"/>
              <a:ext cx="2630848" cy="174533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066539" y="2049250"/>
            <a:ext cx="2027632" cy="2123786"/>
            <a:chOff x="1066539" y="1905603"/>
            <a:chExt cx="2027632" cy="2123786"/>
          </a:xfrm>
        </p:grpSpPr>
        <p:sp>
          <p:nvSpPr>
            <p:cNvPr id="29" name="矩形 28"/>
            <p:cNvSpPr/>
            <p:nvPr/>
          </p:nvSpPr>
          <p:spPr>
            <a:xfrm>
              <a:off x="1096406" y="1905603"/>
              <a:ext cx="1997765" cy="1997766"/>
            </a:xfrm>
            <a:prstGeom prst="rect">
              <a:avLst/>
            </a:prstGeom>
            <a:noFill/>
            <a:ln w="19050">
              <a:solidFill>
                <a:srgbClr val="78AD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1066539" y="2039812"/>
              <a:ext cx="1989577" cy="1989577"/>
            </a:xfrm>
            <a:prstGeom prst="rect">
              <a:avLst/>
            </a:prstGeom>
          </p:spPr>
        </p:pic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318577" y="4108941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096406" y="4574193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160260" y="4108941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938089" y="4574193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001943" y="4108941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779772" y="4574193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9843626" y="4108941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9621455" y="4574193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THREE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流程和安排</a:t>
            </a:r>
          </a:p>
        </p:txBody>
      </p:sp>
      <p:sp>
        <p:nvSpPr>
          <p:cNvPr id="27" name="Teardrop 3"/>
          <p:cNvSpPr/>
          <p:nvPr/>
        </p:nvSpPr>
        <p:spPr>
          <a:xfrm>
            <a:off x="7001371" y="2277966"/>
            <a:ext cx="908373" cy="908373"/>
          </a:xfrm>
          <a:prstGeom prst="teardrop">
            <a:avLst/>
          </a:prstGeom>
          <a:solidFill>
            <a:srgbClr val="78AD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9" name="Teardrop 5"/>
          <p:cNvSpPr/>
          <p:nvPr/>
        </p:nvSpPr>
        <p:spPr>
          <a:xfrm>
            <a:off x="5125674" y="2014270"/>
            <a:ext cx="1007692" cy="1007692"/>
          </a:xfrm>
          <a:prstGeom prst="teardrop">
            <a:avLst/>
          </a:prstGeom>
          <a:solidFill>
            <a:srgbClr val="78AD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01</a:t>
            </a:r>
          </a:p>
        </p:txBody>
      </p:sp>
      <p:sp>
        <p:nvSpPr>
          <p:cNvPr id="31" name="Teardrop 7"/>
          <p:cNvSpPr/>
          <p:nvPr/>
        </p:nvSpPr>
        <p:spPr>
          <a:xfrm>
            <a:off x="8858947" y="3061575"/>
            <a:ext cx="908373" cy="908373"/>
          </a:xfrm>
          <a:prstGeom prst="teardrop">
            <a:avLst/>
          </a:prstGeom>
          <a:solidFill>
            <a:srgbClr val="78AD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03</a:t>
            </a:r>
          </a:p>
        </p:txBody>
      </p:sp>
      <p:cxnSp>
        <p:nvCxnSpPr>
          <p:cNvPr id="36" name="Straight Connector 13"/>
          <p:cNvCxnSpPr/>
          <p:nvPr/>
        </p:nvCxnSpPr>
        <p:spPr>
          <a:xfrm flipH="1" flipV="1">
            <a:off x="7442796" y="3179373"/>
            <a:ext cx="2327" cy="569595"/>
          </a:xfrm>
          <a:prstGeom prst="line">
            <a:avLst/>
          </a:prstGeom>
          <a:noFill/>
          <a:ln w="25400" cap="sq" cmpd="sng" algn="ctr">
            <a:solidFill>
              <a:srgbClr val="78AD3E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37" name="Straight Connector 14"/>
          <p:cNvCxnSpPr/>
          <p:nvPr/>
        </p:nvCxnSpPr>
        <p:spPr>
          <a:xfrm flipV="1">
            <a:off x="5629520" y="3010560"/>
            <a:ext cx="1" cy="1206568"/>
          </a:xfrm>
          <a:prstGeom prst="line">
            <a:avLst/>
          </a:prstGeom>
          <a:noFill/>
          <a:ln w="25400" cap="sq" cmpd="sng" algn="ctr">
            <a:solidFill>
              <a:srgbClr val="78AD3E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38" name="Straight Connector 15"/>
          <p:cNvCxnSpPr/>
          <p:nvPr/>
        </p:nvCxnSpPr>
        <p:spPr>
          <a:xfrm flipV="1">
            <a:off x="9279059" y="3789315"/>
            <a:ext cx="0" cy="571988"/>
          </a:xfrm>
          <a:prstGeom prst="line">
            <a:avLst/>
          </a:prstGeom>
          <a:noFill/>
          <a:ln w="25400" cap="sq" cmpd="sng" algn="ctr">
            <a:solidFill>
              <a:srgbClr val="78AD3E"/>
            </a:solidFill>
            <a:prstDash val="solid"/>
            <a:miter lim="800000"/>
            <a:headEnd type="oval"/>
          </a:ln>
          <a:effectLst/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53376" y="2658412"/>
            <a:ext cx="5125674" cy="3400426"/>
          </a:xfrm>
          <a:prstGeom prst="rect">
            <a:avLst/>
          </a:prstGeom>
        </p:spPr>
      </p:pic>
      <p:sp>
        <p:nvSpPr>
          <p:cNvPr id="58" name="Teardrop 5"/>
          <p:cNvSpPr/>
          <p:nvPr/>
        </p:nvSpPr>
        <p:spPr>
          <a:xfrm>
            <a:off x="10540515" y="2053398"/>
            <a:ext cx="1007692" cy="1007692"/>
          </a:xfrm>
          <a:prstGeom prst="teardrop">
            <a:avLst/>
          </a:prstGeom>
          <a:solidFill>
            <a:srgbClr val="78AD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04</a:t>
            </a:r>
          </a:p>
        </p:txBody>
      </p:sp>
      <p:cxnSp>
        <p:nvCxnSpPr>
          <p:cNvPr id="59" name="Straight Connector 14"/>
          <p:cNvCxnSpPr/>
          <p:nvPr/>
        </p:nvCxnSpPr>
        <p:spPr>
          <a:xfrm flipV="1">
            <a:off x="11044362" y="3049688"/>
            <a:ext cx="0" cy="828108"/>
          </a:xfrm>
          <a:prstGeom prst="line">
            <a:avLst/>
          </a:prstGeom>
          <a:noFill/>
          <a:ln w="25400" cap="sq" cmpd="sng" algn="ctr">
            <a:solidFill>
              <a:srgbClr val="78AD3E"/>
            </a:solidFill>
            <a:prstDash val="solid"/>
            <a:miter lim="800000"/>
            <a:headEnd type="oval"/>
          </a:ln>
          <a:effectLst/>
        </p:spPr>
      </p:cxn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022535" y="4282860"/>
            <a:ext cx="1206218" cy="39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697772" y="4748112"/>
            <a:ext cx="1863496" cy="84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839687" y="3923087"/>
            <a:ext cx="1206218" cy="39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514924" y="4298399"/>
            <a:ext cx="1863496" cy="84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8703183" y="4282860"/>
            <a:ext cx="1206218" cy="39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8378420" y="4748112"/>
            <a:ext cx="1863496" cy="84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0520335" y="3923087"/>
            <a:ext cx="1206218" cy="39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0195572" y="4298399"/>
            <a:ext cx="1863496" cy="84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 animBg="1"/>
      <p:bldP spid="29" grpId="0" animBg="1"/>
      <p:bldP spid="31" grpId="0" animBg="1"/>
      <p:bldP spid="58" grpId="0" animBg="1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THREE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流程和安排</a:t>
            </a:r>
          </a:p>
        </p:txBody>
      </p:sp>
      <p:sp>
        <p:nvSpPr>
          <p:cNvPr id="23" name="矩形 22"/>
          <p:cNvSpPr/>
          <p:nvPr/>
        </p:nvSpPr>
        <p:spPr>
          <a:xfrm>
            <a:off x="-1" y="3477400"/>
            <a:ext cx="12192000" cy="563101"/>
          </a:xfrm>
          <a:prstGeom prst="rect">
            <a:avLst/>
          </a:prstGeom>
          <a:solidFill>
            <a:srgbClr val="78AD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24" name="Прямоугольник 16"/>
          <p:cNvSpPr/>
          <p:nvPr/>
        </p:nvSpPr>
        <p:spPr>
          <a:xfrm>
            <a:off x="1228949" y="1925408"/>
            <a:ext cx="3609268" cy="3274431"/>
          </a:xfrm>
          <a:prstGeom prst="rect">
            <a:avLst/>
          </a:prstGeom>
          <a:noFill/>
          <a:ln>
            <a:solidFill>
              <a:srgbClr val="78AD3E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34694" y="2361870"/>
            <a:ext cx="3190807" cy="2393105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28627" y="2972474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306456" y="4027775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924689" y="2972474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702518" y="4027775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054468" y="2972474"/>
            <a:ext cx="1411402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9832297" y="4027775"/>
            <a:ext cx="1863496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  <p:bldP spid="14" grpId="0"/>
      <p:bldP spid="15" grpId="0"/>
      <p:bldP spid="16" grpId="0"/>
      <p:bldP spid="17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THREE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流程和安排</a:t>
            </a:r>
          </a:p>
        </p:txBody>
      </p:sp>
      <p:sp>
        <p:nvSpPr>
          <p:cNvPr id="21" name="文本框 19"/>
          <p:cNvSpPr txBox="1"/>
          <p:nvPr/>
        </p:nvSpPr>
        <p:spPr>
          <a:xfrm>
            <a:off x="6838022" y="3624894"/>
            <a:ext cx="9736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ea typeface="字魂59号-创粗黑" panose="020F0502020204030204"/>
                <a:cs typeface="+mn-ea"/>
                <a:sym typeface="+mn-lt"/>
              </a:rPr>
              <a:t>45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ea typeface="字魂59号-创粗黑" panose="020F0502020204030204"/>
                <a:cs typeface="+mn-ea"/>
                <a:sym typeface="+mn-lt"/>
              </a:rPr>
              <a:t>%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468837" y="4464091"/>
            <a:ext cx="9736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ea typeface="字魂59号-创粗黑" panose="020F0502020204030204"/>
                <a:cs typeface="+mn-ea"/>
                <a:sym typeface="+mn-lt"/>
              </a:rPr>
              <a:t>55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ea typeface="字魂59号-创粗黑" panose="020F0502020204030204"/>
                <a:cs typeface="+mn-ea"/>
                <a:sym typeface="+mn-lt"/>
              </a:rPr>
              <a:t>%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38951" y="1992283"/>
            <a:ext cx="4493272" cy="356541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71622" y="2763731"/>
            <a:ext cx="304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30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添加标题文字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04844" y="3445142"/>
            <a:ext cx="5091156" cy="21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在此录入上述图表的描述说明，在此录入上述图表的描述说明在此录入上述图表的描述说明，在此录入上述图表的描述说明在此录入上述图表的描述说明，在此录入上述图表的描述说明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9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464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13090" y="2846925"/>
            <a:ext cx="738156" cy="71360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968944" y="3484334"/>
            <a:ext cx="6443070" cy="156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eaLnBrk="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pPr eaLnBrk="1">
              <a:lnSpc>
                <a:spcPct val="120000"/>
              </a:lnSpc>
              <a:spcBef>
                <a:spcPct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在此录入上述图表的描述说明，在此录入上述图表的描述说明在此录入上述图表的描述说明，在此录入上述图表的描述说明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78368" y="2398035"/>
            <a:ext cx="451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要求和保障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68944" y="1382372"/>
            <a:ext cx="107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FOUR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要求和保障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08631" y="2118916"/>
            <a:ext cx="9351272" cy="1982612"/>
            <a:chOff x="1408631" y="1814490"/>
            <a:chExt cx="9351272" cy="19826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08631" y="1814490"/>
              <a:ext cx="3043238" cy="197632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716665" y="1814490"/>
              <a:ext cx="3043238" cy="1976329"/>
            </a:xfrm>
            <a:prstGeom prst="rect">
              <a:avLst/>
            </a:prstGeom>
          </p:spPr>
        </p:pic>
        <p:sp>
          <p:nvSpPr>
            <p:cNvPr id="7" name="1"/>
            <p:cNvSpPr/>
            <p:nvPr/>
          </p:nvSpPr>
          <p:spPr>
            <a:xfrm>
              <a:off x="4573625" y="1820773"/>
              <a:ext cx="3043238" cy="1976329"/>
            </a:xfrm>
            <a:prstGeom prst="rect">
              <a:avLst/>
            </a:prstGeom>
            <a:solidFill>
              <a:srgbClr val="78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1" tIns="34281" rIns="68561" bIns="34281" anchor="ctr"/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6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13" name="iSlíďè"/>
          <p:cNvSpPr txBox="1"/>
          <p:nvPr/>
        </p:nvSpPr>
        <p:spPr bwMode="auto">
          <a:xfrm>
            <a:off x="4793357" y="4261773"/>
            <a:ext cx="260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rPr>
              <a:t>添加标题文本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77282" y="2463771"/>
            <a:ext cx="1206218" cy="39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152519" y="2929023"/>
            <a:ext cx="1863496" cy="84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331524" y="4707191"/>
            <a:ext cx="7497733" cy="1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464"/>
            <a:ext cx="12192000" cy="685800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 flipH="1">
            <a:off x="986831" y="1413305"/>
            <a:ext cx="1415772" cy="3254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CONTENTS  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14617" y="1879197"/>
            <a:ext cx="26446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背景和目的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67987" y="2460102"/>
            <a:ext cx="350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world, you don't care; Your world, I was cast out.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41692" y="1402630"/>
            <a:ext cx="10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344866" y="3744246"/>
            <a:ext cx="26429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主旨和主题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03690" y="4345858"/>
            <a:ext cx="349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eaLnBrk="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 world, you don't care; Your world, I was cast out.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371941" y="3289904"/>
            <a:ext cx="10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7366417" y="1872054"/>
            <a:ext cx="26446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流程和安排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415716" y="2471284"/>
            <a:ext cx="350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eaLnBrk="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 world, you don't care; Your world, I was cast out.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374442" y="1418505"/>
            <a:ext cx="10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7432342" y="3744246"/>
            <a:ext cx="26446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要求和保障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34016" y="4307758"/>
            <a:ext cx="350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eaLnBrk="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 world, you don't care; Your world, I was cast out.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421317" y="3289904"/>
            <a:ext cx="10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8" grpId="0"/>
      <p:bldP spid="19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FOUR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要求和保障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49419" y="2430236"/>
            <a:ext cx="3439982" cy="1117735"/>
            <a:chOff x="949419" y="2154311"/>
            <a:chExt cx="3439982" cy="1117735"/>
          </a:xfrm>
        </p:grpSpPr>
        <p:sp>
          <p:nvSpPr>
            <p:cNvPr id="25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76009" y="2430236"/>
            <a:ext cx="3439982" cy="1117735"/>
            <a:chOff x="949419" y="2154311"/>
            <a:chExt cx="3439982" cy="1117735"/>
          </a:xfrm>
        </p:grpSpPr>
        <p:sp>
          <p:nvSpPr>
            <p:cNvPr id="53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矩形 53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802599" y="2430236"/>
            <a:ext cx="3439982" cy="1117735"/>
            <a:chOff x="949419" y="2154311"/>
            <a:chExt cx="3439982" cy="1117735"/>
          </a:xfrm>
        </p:grpSpPr>
        <p:sp>
          <p:nvSpPr>
            <p:cNvPr id="57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矩形 57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49419" y="3916136"/>
            <a:ext cx="3439982" cy="1117735"/>
            <a:chOff x="949419" y="2154311"/>
            <a:chExt cx="3439982" cy="1117735"/>
          </a:xfrm>
        </p:grpSpPr>
        <p:sp>
          <p:nvSpPr>
            <p:cNvPr id="61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矩形 61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376009" y="3916136"/>
            <a:ext cx="3439982" cy="1117735"/>
            <a:chOff x="949419" y="2154311"/>
            <a:chExt cx="3439982" cy="1117735"/>
          </a:xfrm>
        </p:grpSpPr>
        <p:sp>
          <p:nvSpPr>
            <p:cNvPr id="65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矩形 65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802599" y="3916136"/>
            <a:ext cx="3439982" cy="1117735"/>
            <a:chOff x="949419" y="2154311"/>
            <a:chExt cx="3439982" cy="1117735"/>
          </a:xfrm>
        </p:grpSpPr>
        <p:sp>
          <p:nvSpPr>
            <p:cNvPr id="69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矩形 69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FOUR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要求和保障</a:t>
            </a:r>
          </a:p>
        </p:txBody>
      </p:sp>
      <p:sp>
        <p:nvSpPr>
          <p:cNvPr id="103" name="Oval 68"/>
          <p:cNvSpPr/>
          <p:nvPr/>
        </p:nvSpPr>
        <p:spPr>
          <a:xfrm>
            <a:off x="3487207" y="2564572"/>
            <a:ext cx="489707" cy="489707"/>
          </a:xfrm>
          <a:prstGeom prst="ellipse">
            <a:avLst/>
          </a:prstGeom>
          <a:solidFill>
            <a:srgbClr val="A1BD4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61016" y="1845445"/>
            <a:ext cx="4269969" cy="3740492"/>
          </a:xfrm>
          <a:prstGeom prst="rect">
            <a:avLst/>
          </a:prstGeom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114443" y="2191374"/>
            <a:ext cx="2072580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80487" y="2656626"/>
            <a:ext cx="2736459" cy="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Oval 68"/>
          <p:cNvSpPr/>
          <p:nvPr/>
        </p:nvSpPr>
        <p:spPr>
          <a:xfrm>
            <a:off x="10764140" y="2564572"/>
            <a:ext cx="489707" cy="489707"/>
          </a:xfrm>
          <a:prstGeom prst="ellipse">
            <a:avLst/>
          </a:prstGeom>
          <a:solidFill>
            <a:srgbClr val="A1BD4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391376" y="2191374"/>
            <a:ext cx="2072580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957420" y="2656626"/>
            <a:ext cx="2736459" cy="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Oval 68"/>
          <p:cNvSpPr/>
          <p:nvPr/>
        </p:nvSpPr>
        <p:spPr>
          <a:xfrm>
            <a:off x="3487207" y="4194955"/>
            <a:ext cx="489707" cy="489707"/>
          </a:xfrm>
          <a:prstGeom prst="ellipse">
            <a:avLst/>
          </a:prstGeom>
          <a:solidFill>
            <a:srgbClr val="A1BD4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114443" y="3821757"/>
            <a:ext cx="2072580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80487" y="4287009"/>
            <a:ext cx="2736459" cy="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Oval 68"/>
          <p:cNvSpPr/>
          <p:nvPr/>
        </p:nvSpPr>
        <p:spPr>
          <a:xfrm>
            <a:off x="10764140" y="4194955"/>
            <a:ext cx="489707" cy="489707"/>
          </a:xfrm>
          <a:prstGeom prst="ellipse">
            <a:avLst/>
          </a:prstGeom>
          <a:solidFill>
            <a:srgbClr val="A1BD4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8391376" y="3821757"/>
            <a:ext cx="2072580" cy="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957420" y="4287009"/>
            <a:ext cx="2736459" cy="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3" grpId="0" animBg="1"/>
      <p:bldP spid="21" grpId="0"/>
      <p:bldP spid="22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FOUR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要求和保障</a:t>
            </a:r>
          </a:p>
        </p:txBody>
      </p:sp>
      <p:sp>
        <p:nvSpPr>
          <p:cNvPr id="26" name="文本框 19"/>
          <p:cNvSpPr txBox="1"/>
          <p:nvPr/>
        </p:nvSpPr>
        <p:spPr>
          <a:xfrm>
            <a:off x="7087141" y="3575468"/>
            <a:ext cx="9736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ea typeface="字魂59号-创粗黑" panose="020F0502020204030204"/>
                <a:cs typeface="+mn-ea"/>
                <a:sym typeface="+mn-lt"/>
              </a:rPr>
              <a:t>45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ea typeface="字魂59号-创粗黑" panose="020F0502020204030204"/>
                <a:cs typeface="+mn-ea"/>
                <a:sym typeface="+mn-lt"/>
              </a:rPr>
              <a:t>%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30" name="文本框 20"/>
          <p:cNvSpPr txBox="1"/>
          <p:nvPr/>
        </p:nvSpPr>
        <p:spPr>
          <a:xfrm>
            <a:off x="9717956" y="4414665"/>
            <a:ext cx="9736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ea typeface="字魂59号-创粗黑" panose="020F0502020204030204"/>
                <a:cs typeface="+mn-ea"/>
                <a:sym typeface="+mn-lt"/>
              </a:rPr>
              <a:t>55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ea typeface="字魂59号-创粗黑" panose="020F0502020204030204"/>
                <a:cs typeface="+mn-ea"/>
                <a:sym typeface="+mn-lt"/>
              </a:rPr>
              <a:t>%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520450" y="2322539"/>
            <a:ext cx="4493272" cy="280604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420741" y="2714305"/>
            <a:ext cx="304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30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添加标题文字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253963" y="3395716"/>
            <a:ext cx="5091156" cy="21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在此录入上述图表的描述说明，在此录入上述图表的描述说明在此录入上述图表的描述说明，在此录入上述图表的描述说明在此录入上述图表的描述说明，在此录入上述图表的描述说明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9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0" grpId="0"/>
      <p:bldP spid="34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53963" y="630335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FOUR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要求和保障</a:t>
            </a:r>
          </a:p>
        </p:txBody>
      </p:sp>
      <p:sp>
        <p:nvSpPr>
          <p:cNvPr id="57" name="任意形状 44"/>
          <p:cNvSpPr/>
          <p:nvPr/>
        </p:nvSpPr>
        <p:spPr>
          <a:xfrm>
            <a:off x="3988341" y="2368036"/>
            <a:ext cx="4369966" cy="3026822"/>
          </a:xfrm>
          <a:custGeom>
            <a:avLst/>
            <a:gdLst>
              <a:gd name="connsiteX0" fmla="*/ 1587528 w 3175056"/>
              <a:gd name="connsiteY0" fmla="*/ 0 h 3175056"/>
              <a:gd name="connsiteX1" fmla="*/ 3175056 w 3175056"/>
              <a:gd name="connsiteY1" fmla="*/ 1587528 h 3175056"/>
              <a:gd name="connsiteX2" fmla="*/ 1587528 w 3175056"/>
              <a:gd name="connsiteY2" fmla="*/ 3175056 h 3175056"/>
              <a:gd name="connsiteX3" fmla="*/ 0 w 3175056"/>
              <a:gd name="connsiteY3" fmla="*/ 1587528 h 3175056"/>
              <a:gd name="connsiteX4" fmla="*/ 1587528 w 3175056"/>
              <a:gd name="connsiteY4" fmla="*/ 0 h 317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56" h="3175056">
                <a:moveTo>
                  <a:pt x="1587528" y="0"/>
                </a:moveTo>
                <a:cubicBezTo>
                  <a:pt x="2464296" y="0"/>
                  <a:pt x="3175056" y="710760"/>
                  <a:pt x="3175056" y="1587528"/>
                </a:cubicBezTo>
                <a:cubicBezTo>
                  <a:pt x="3175056" y="2464296"/>
                  <a:pt x="2464296" y="3175056"/>
                  <a:pt x="1587528" y="3175056"/>
                </a:cubicBezTo>
                <a:cubicBezTo>
                  <a:pt x="710760" y="3175056"/>
                  <a:pt x="0" y="2464296"/>
                  <a:pt x="0" y="1587528"/>
                </a:cubicBezTo>
                <a:cubicBezTo>
                  <a:pt x="0" y="710760"/>
                  <a:pt x="710760" y="0"/>
                  <a:pt x="1587528" y="0"/>
                </a:cubicBez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 panose="020F0502020204030204"/>
              <a:sym typeface="思源黑体" panose="020B05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103116" y="2430237"/>
            <a:ext cx="3439982" cy="1117735"/>
            <a:chOff x="949419" y="2154311"/>
            <a:chExt cx="3439982" cy="1117735"/>
          </a:xfrm>
        </p:grpSpPr>
        <p:sp>
          <p:nvSpPr>
            <p:cNvPr id="28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03116" y="3916137"/>
            <a:ext cx="3439982" cy="1117735"/>
            <a:chOff x="949419" y="2154311"/>
            <a:chExt cx="3439982" cy="1117735"/>
          </a:xfrm>
        </p:grpSpPr>
        <p:sp>
          <p:nvSpPr>
            <p:cNvPr id="40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77901" y="2430237"/>
            <a:ext cx="3439982" cy="1117735"/>
            <a:chOff x="949419" y="2154311"/>
            <a:chExt cx="3439982" cy="1117735"/>
          </a:xfrm>
        </p:grpSpPr>
        <p:sp>
          <p:nvSpPr>
            <p:cNvPr id="44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矩形 44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77901" y="3916137"/>
            <a:ext cx="3439982" cy="1117735"/>
            <a:chOff x="949419" y="2154311"/>
            <a:chExt cx="3439982" cy="1117735"/>
          </a:xfrm>
        </p:grpSpPr>
        <p:sp>
          <p:nvSpPr>
            <p:cNvPr id="48" name="checked_324725"/>
            <p:cNvSpPr>
              <a:spLocks noChangeAspect="1"/>
            </p:cNvSpPr>
            <p:nvPr/>
          </p:nvSpPr>
          <p:spPr bwMode="auto">
            <a:xfrm>
              <a:off x="949419" y="2154311"/>
              <a:ext cx="475828" cy="47510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rgbClr val="78AD3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1592398" y="2154311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1559037" y="2615976"/>
              <a:ext cx="2830364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5918475" y="2706663"/>
            <a:ext cx="0" cy="309406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2643" y="4003949"/>
            <a:ext cx="1224232" cy="13982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FOUR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要求和保障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51599" y="2468321"/>
            <a:ext cx="1863496" cy="2440306"/>
            <a:chOff x="951599" y="2468321"/>
            <a:chExt cx="1863496" cy="2440306"/>
          </a:xfrm>
        </p:grpSpPr>
        <p:sp>
          <p:nvSpPr>
            <p:cNvPr id="34" name="îsľîḑê"/>
            <p:cNvSpPr/>
            <p:nvPr/>
          </p:nvSpPr>
          <p:spPr>
            <a:xfrm>
              <a:off x="1614195" y="2468321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1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1173770" y="3196374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951599" y="3661626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51475" y="1645940"/>
            <a:ext cx="2230619" cy="4154786"/>
            <a:chOff x="3251475" y="1645940"/>
            <a:chExt cx="2230619" cy="4154786"/>
          </a:xfrm>
        </p:grpSpPr>
        <p:sp>
          <p:nvSpPr>
            <p:cNvPr id="38" name="íš1ïḋê"/>
            <p:cNvSpPr/>
            <p:nvPr/>
          </p:nvSpPr>
          <p:spPr>
            <a:xfrm>
              <a:off x="4284268" y="1645940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2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251475" y="2706663"/>
              <a:ext cx="0" cy="309406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3840769" y="2303930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3618598" y="2769182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52297" y="2512599"/>
            <a:ext cx="2299878" cy="3288127"/>
            <a:chOff x="6552297" y="2512599"/>
            <a:chExt cx="2299878" cy="3288127"/>
          </a:xfrm>
        </p:grpSpPr>
        <p:sp>
          <p:nvSpPr>
            <p:cNvPr id="43" name="íṧļiḓé"/>
            <p:cNvSpPr/>
            <p:nvPr/>
          </p:nvSpPr>
          <p:spPr>
            <a:xfrm>
              <a:off x="7026834" y="2512599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3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8852175" y="3083821"/>
              <a:ext cx="0" cy="2716905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>
              <a:spLocks noChangeArrowheads="1"/>
            </p:cNvSpPr>
            <p:nvPr/>
          </p:nvSpPr>
          <p:spPr bwMode="auto">
            <a:xfrm>
              <a:off x="6774468" y="3348774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6552297" y="3814026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84657" y="2675677"/>
            <a:ext cx="1863496" cy="2379576"/>
            <a:chOff x="9384657" y="2675677"/>
            <a:chExt cx="1863496" cy="2379576"/>
          </a:xfrm>
        </p:grpSpPr>
        <p:sp>
          <p:nvSpPr>
            <p:cNvPr id="48" name="íṧľíḍê"/>
            <p:cNvSpPr/>
            <p:nvPr/>
          </p:nvSpPr>
          <p:spPr>
            <a:xfrm>
              <a:off x="9989274" y="2675677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4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9606828" y="3343000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9384657" y="3808252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464"/>
            <a:ext cx="12192000" cy="6858000"/>
          </a:xfrm>
          <a:prstGeom prst="rect">
            <a:avLst/>
          </a:prstGeom>
        </p:spPr>
      </p:pic>
      <p:sp>
        <p:nvSpPr>
          <p:cNvPr id="34" name="标题 1"/>
          <p:cNvSpPr txBox="1"/>
          <p:nvPr/>
        </p:nvSpPr>
        <p:spPr>
          <a:xfrm>
            <a:off x="1454059" y="1611441"/>
            <a:ext cx="86987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b="1" spc="6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谢谢您的观赏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080234" y="2941346"/>
            <a:ext cx="7167965" cy="632888"/>
            <a:chOff x="2381251" y="2514936"/>
            <a:chExt cx="7167965" cy="632888"/>
          </a:xfrm>
        </p:grpSpPr>
        <p:sp>
          <p:nvSpPr>
            <p:cNvPr id="48" name="矩形 47"/>
            <p:cNvSpPr/>
            <p:nvPr/>
          </p:nvSpPr>
          <p:spPr>
            <a:xfrm>
              <a:off x="2653116" y="2703770"/>
              <a:ext cx="6896100" cy="362691"/>
            </a:xfrm>
            <a:prstGeom prst="rect">
              <a:avLst/>
            </a:prstGeom>
            <a:noFill/>
            <a:ln>
              <a:solidFill>
                <a:srgbClr val="78AD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086350" y="2703833"/>
              <a:ext cx="4462866" cy="362691"/>
            </a:xfrm>
            <a:prstGeom prst="rect">
              <a:avLst/>
            </a:prstGeom>
            <a:solidFill>
              <a:srgbClr val="78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用心浇灌呵护大自然，从我们做起</a:t>
              </a:r>
            </a:p>
          </p:txBody>
        </p:sp>
        <p:sp>
          <p:nvSpPr>
            <p:cNvPr id="54" name="标题 4"/>
            <p:cNvSpPr txBox="1"/>
            <p:nvPr/>
          </p:nvSpPr>
          <p:spPr>
            <a:xfrm>
              <a:off x="2381251" y="2514936"/>
              <a:ext cx="3067049" cy="6328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3-12ArborDay</a:t>
              </a:r>
              <a:endPara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471212" y="3869231"/>
            <a:ext cx="6523264" cy="391990"/>
            <a:chOff x="2772229" y="3442821"/>
            <a:chExt cx="6523264" cy="391990"/>
          </a:xfrm>
        </p:grpSpPr>
        <p:grpSp>
          <p:nvGrpSpPr>
            <p:cNvPr id="59" name="组合 58"/>
            <p:cNvGrpSpPr/>
            <p:nvPr/>
          </p:nvGrpSpPr>
          <p:grpSpPr>
            <a:xfrm>
              <a:off x="3575784" y="3442821"/>
              <a:ext cx="5040431" cy="391990"/>
              <a:chOff x="3356111" y="3345655"/>
              <a:chExt cx="5040431" cy="39199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3356111" y="3359432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爱</a:t>
                </a: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732911" y="3357955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护</a:t>
                </a: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4109711" y="3353613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家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486511" y="3360845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园</a:t>
                </a: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131181" y="3351474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节</a:t>
                </a: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507981" y="3349997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</a:t>
                </a: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5884781" y="3345655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减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6261581" y="3352887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</a:t>
                </a: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889342" y="3351474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</a:t>
                </a: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266142" y="3349997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护</a:t>
                </a: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7642942" y="3345655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8019742" y="3352887"/>
                <a:ext cx="376800" cy="376800"/>
              </a:xfrm>
              <a:prstGeom prst="ellipse">
                <a:avLst/>
              </a:prstGeom>
              <a:solidFill>
                <a:srgbClr val="78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境</a:t>
                </a: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 flipH="1">
              <a:off x="2772229" y="3632773"/>
              <a:ext cx="522514" cy="0"/>
            </a:xfrm>
            <a:prstGeom prst="line">
              <a:avLst/>
            </a:prstGeom>
            <a:ln w="28575">
              <a:solidFill>
                <a:srgbClr val="78AD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772979" y="3632584"/>
              <a:ext cx="522514" cy="0"/>
            </a:xfrm>
            <a:prstGeom prst="line">
              <a:avLst/>
            </a:prstGeom>
            <a:ln w="28575">
              <a:solidFill>
                <a:srgbClr val="78AD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464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13090" y="2756983"/>
            <a:ext cx="738156" cy="71360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878368" y="2308093"/>
            <a:ext cx="451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背景和目的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68944" y="1292430"/>
            <a:ext cx="107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68944" y="3394392"/>
            <a:ext cx="6443070" cy="156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eaLnBrk="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pPr eaLnBrk="1">
              <a:lnSpc>
                <a:spcPct val="120000"/>
              </a:lnSpc>
              <a:spcBef>
                <a:spcPct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在此录入上述图表的描述说明，在此录入上述图表的描述说明在此录入上述图表的描述说明，在此录入上述图表的描述说明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ONE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背景和目的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407110" y="2195771"/>
            <a:ext cx="0" cy="3364428"/>
          </a:xfrm>
          <a:prstGeom prst="line">
            <a:avLst/>
          </a:pr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15293" y="3993425"/>
            <a:ext cx="5380707" cy="0"/>
          </a:xfrm>
          <a:prstGeom prst="line">
            <a:avLst/>
          </a:pr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ṥlîdê"/>
          <p:cNvSpPr/>
          <p:nvPr/>
        </p:nvSpPr>
        <p:spPr>
          <a:xfrm>
            <a:off x="1570034" y="2291096"/>
            <a:ext cx="487542" cy="487542"/>
          </a:xfrm>
          <a:prstGeom prst="ellipse">
            <a:avLst/>
          </a:prstGeom>
          <a:solidFill>
            <a:srgbClr val="78AD3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ïṡľiḓê"/>
          <p:cNvSpPr/>
          <p:nvPr/>
        </p:nvSpPr>
        <p:spPr>
          <a:xfrm>
            <a:off x="4750360" y="4124668"/>
            <a:ext cx="487542" cy="487542"/>
          </a:xfrm>
          <a:prstGeom prst="ellipse">
            <a:avLst/>
          </a:prstGeom>
          <a:solidFill>
            <a:srgbClr val="78AD3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i$ľïḑe"/>
          <p:cNvSpPr/>
          <p:nvPr/>
        </p:nvSpPr>
        <p:spPr>
          <a:xfrm>
            <a:off x="4784816" y="2291096"/>
            <a:ext cx="487542" cy="487542"/>
          </a:xfrm>
          <a:prstGeom prst="ellipse">
            <a:avLst/>
          </a:prstGeom>
          <a:solidFill>
            <a:srgbClr val="78AD3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íşlîḍe"/>
          <p:cNvSpPr/>
          <p:nvPr/>
        </p:nvSpPr>
        <p:spPr>
          <a:xfrm>
            <a:off x="1570033" y="4124668"/>
            <a:ext cx="487542" cy="487542"/>
          </a:xfrm>
          <a:prstGeom prst="ellipse">
            <a:avLst/>
          </a:prstGeom>
          <a:solidFill>
            <a:srgbClr val="78AD3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08259" y="777126"/>
            <a:ext cx="8155338" cy="6473298"/>
          </a:xfrm>
          <a:prstGeom prst="rect">
            <a:avLst/>
          </a:prstGeom>
        </p:spPr>
      </p:pic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304947" y="2736619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967360" y="3087904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387049" y="2736619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049462" y="3087904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304947" y="4640647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967360" y="4991932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387049" y="4640647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049462" y="4991932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23" grpId="0" animBg="1"/>
      <p:bldP spid="28" grpId="0" animBg="1"/>
      <p:bldP spid="33" grpId="0" animBg="1"/>
      <p:bldP spid="29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3930" y="3465891"/>
            <a:ext cx="10576169" cy="51610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11790" y="2610933"/>
            <a:ext cx="1885950" cy="18859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709417" y="3007868"/>
            <a:ext cx="2494944" cy="165517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516038" y="2801805"/>
            <a:ext cx="2060260" cy="16950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733914" y="2801805"/>
            <a:ext cx="2628756" cy="208657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ONE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背景和目的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184014" y="4494024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846427" y="4962222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067980" y="4494024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730393" y="4962222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433187" y="1845445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095600" y="2313643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9317153" y="1845445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8979566" y="2313643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ONE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背景和目的</a:t>
            </a:r>
          </a:p>
        </p:txBody>
      </p:sp>
      <p:pic>
        <p:nvPicPr>
          <p:cNvPr id="7" name="图片占位符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422" y="1641154"/>
            <a:ext cx="4790800" cy="4790800"/>
          </a:xfrm>
          <a:prstGeom prst="ellipse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303622" y="1854331"/>
            <a:ext cx="2082800" cy="2082800"/>
          </a:xfrm>
          <a:prstGeom prst="ellipse">
            <a:avLst/>
          </a:prstGeom>
          <a:solidFill>
            <a:srgbClr val="78AD3E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字魂17号-萌趣果冻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86422" y="3025296"/>
            <a:ext cx="304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30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字魂17号-萌趣果冻体" panose="02000000000000000000" pitchFamily="2" charset="-122"/>
              </a:rPr>
              <a:t>添加标题文字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19644" y="3706707"/>
            <a:ext cx="5091156" cy="21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在此录入上述图表的描述说明，在此录入上述图表的描述说明在此录入上述图表的描述说明，在此录入上述图表的描述说明在此录入上述图表的描述说明，在此录入上述图表的描述说明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9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1738" y="65219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5843066" y="4961884"/>
            <a:ext cx="5309234" cy="486014"/>
          </a:xfrm>
          <a:prstGeom prst="rect">
            <a:avLst/>
          </a:prstGeom>
          <a:solidFill>
            <a:srgbClr val="78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603338" y="1915810"/>
            <a:ext cx="2877711" cy="103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30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pPr>
              <a:lnSpc>
                <a:spcPts val="37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在这添加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ts val="37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页面标题内容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37375" y="1575839"/>
            <a:ext cx="5854000" cy="4130572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431443" y="3289840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93856" y="3641125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22830" y="3289840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285243" y="3641125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31443" y="4587152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093856" y="4938437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622830" y="4587152"/>
            <a:ext cx="1180570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sz="195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285243" y="4938437"/>
            <a:ext cx="1863496" cy="7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9276" tIns="44637" rIns="89276" bIns="4463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</a:t>
            </a:r>
            <a:endParaRPr lang="zh-CN" altLang="en-US" sz="169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ONE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背景和目的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464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13090" y="2891895"/>
            <a:ext cx="738156" cy="71360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968944" y="3529304"/>
            <a:ext cx="6443070" cy="156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eaLnBrk="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pPr eaLnBrk="1">
              <a:lnSpc>
                <a:spcPct val="120000"/>
              </a:lnSpc>
              <a:spcBef>
                <a:spcPct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在此录入上述图表的描述说明，在此录入上述图表的描述说明在此录入上述图表的描述说明，在此录入上述图表的描述说明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78368" y="2443005"/>
            <a:ext cx="451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主旨和主题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68944" y="1427342"/>
            <a:ext cx="107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5918475" y="2906168"/>
            <a:ext cx="0" cy="309406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2643" y="4203454"/>
            <a:ext cx="1224232" cy="139823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253963" y="630335"/>
            <a:ext cx="386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TWO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主旨和主题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51599" y="2667826"/>
            <a:ext cx="1863496" cy="2440306"/>
            <a:chOff x="951599" y="2468321"/>
            <a:chExt cx="1863496" cy="2440306"/>
          </a:xfrm>
        </p:grpSpPr>
        <p:sp>
          <p:nvSpPr>
            <p:cNvPr id="16" name="îsľîḑê"/>
            <p:cNvSpPr/>
            <p:nvPr/>
          </p:nvSpPr>
          <p:spPr>
            <a:xfrm>
              <a:off x="1614195" y="2468321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1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1173770" y="3196374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>
              <a:spLocks noChangeArrowheads="1"/>
            </p:cNvSpPr>
            <p:nvPr/>
          </p:nvSpPr>
          <p:spPr bwMode="auto">
            <a:xfrm>
              <a:off x="951599" y="3661626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51475" y="1845445"/>
            <a:ext cx="2230619" cy="4154786"/>
            <a:chOff x="3251475" y="1645940"/>
            <a:chExt cx="2230619" cy="4154786"/>
          </a:xfrm>
        </p:grpSpPr>
        <p:sp>
          <p:nvSpPr>
            <p:cNvPr id="24" name="íš1ïḋê"/>
            <p:cNvSpPr/>
            <p:nvPr/>
          </p:nvSpPr>
          <p:spPr>
            <a:xfrm>
              <a:off x="4284268" y="1645940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2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3251475" y="2706663"/>
              <a:ext cx="0" cy="309406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>
              <a:spLocks noChangeArrowheads="1"/>
            </p:cNvSpPr>
            <p:nvPr/>
          </p:nvSpPr>
          <p:spPr bwMode="auto">
            <a:xfrm>
              <a:off x="3840769" y="2303930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3618598" y="2769182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2297" y="2712104"/>
            <a:ext cx="2299878" cy="3288127"/>
            <a:chOff x="6552297" y="2512599"/>
            <a:chExt cx="2299878" cy="3288127"/>
          </a:xfrm>
        </p:grpSpPr>
        <p:sp>
          <p:nvSpPr>
            <p:cNvPr id="18" name="íṧļiḓé"/>
            <p:cNvSpPr/>
            <p:nvPr/>
          </p:nvSpPr>
          <p:spPr>
            <a:xfrm>
              <a:off x="7026834" y="2512599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3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8852175" y="3083821"/>
              <a:ext cx="0" cy="2716905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6774468" y="3348774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6552297" y="3814026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84657" y="2875182"/>
            <a:ext cx="1863496" cy="2379576"/>
            <a:chOff x="9384657" y="2675677"/>
            <a:chExt cx="1863496" cy="2379576"/>
          </a:xfrm>
        </p:grpSpPr>
        <p:sp>
          <p:nvSpPr>
            <p:cNvPr id="20" name="íṧľíḍê"/>
            <p:cNvSpPr/>
            <p:nvPr/>
          </p:nvSpPr>
          <p:spPr>
            <a:xfrm>
              <a:off x="9989274" y="2675677"/>
              <a:ext cx="571222" cy="571221"/>
            </a:xfrm>
            <a:prstGeom prst="ellipse">
              <a:avLst/>
            </a:prstGeom>
            <a:solidFill>
              <a:srgbClr val="78AD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4</a:t>
              </a:r>
              <a:endParaRPr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9606828" y="3343000"/>
              <a:ext cx="1411402" cy="45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9384657" y="3808252"/>
              <a:ext cx="1863496" cy="124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9276" tIns="44637" rIns="89276" bIns="4463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在此录入上述图表的描述说明，在此录入上述图表的描述说明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1592</Words>
  <Application>Microsoft Office PowerPoint</Application>
  <PresentationFormat>宽屏</PresentationFormat>
  <Paragraphs>230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等线</vt:lpstr>
      <vt:lpstr>等线 Light</vt:lpstr>
      <vt:lpstr>思源黑体</vt:lpstr>
      <vt:lpstr>宋体</vt:lpstr>
      <vt:lpstr>微软雅黑</vt:lpstr>
      <vt:lpstr>字魂17号-萌趣果冻体</vt:lpstr>
      <vt:lpstr>字魂58号-创中黑</vt:lpstr>
      <vt:lpstr>字魂59号-创粗黑</vt:lpstr>
      <vt:lpstr>字魂70号-灵悦黑体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2022-03-11T03:33:36Z</dcterms:created>
  <dcterms:modified xsi:type="dcterms:W3CDTF">2023-01-11T02:27:44Z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76914DBE970A48BAA913C91D21BFAC8E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