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94" r:id="rId4"/>
    <p:sldId id="300" r:id="rId5"/>
    <p:sldId id="286" r:id="rId6"/>
    <p:sldId id="302" r:id="rId7"/>
    <p:sldId id="311" r:id="rId8"/>
    <p:sldId id="313" r:id="rId9"/>
    <p:sldId id="301" r:id="rId10"/>
    <p:sldId id="314" r:id="rId11"/>
    <p:sldId id="312" r:id="rId12"/>
    <p:sldId id="305" r:id="rId13"/>
    <p:sldId id="274" r:id="rId14"/>
    <p:sldId id="26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58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F50C51C-ADB7-4CF1-A972-18B393A259C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BC026F9-1985-4006-B980-DBD65C1F595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FF464A6-7259-46D7-816F-B79470F0C3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0D98E114-1B62-42B2-919F-8BF1EC432B2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1C6371C-21B1-40A7-AF2F-4EEF9E0A04EB}" type="slidenum">
              <a:rPr lang="zh-CN" altLang="en-US" sz="1200"/>
              <a:t>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CB59BEA-8109-4184-90A6-6320D6A0C2F9}" type="slidenum">
              <a:rPr lang="zh-CN" altLang="en-US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63705C9-33E6-469C-8080-36E60902CD27}" type="slidenum">
              <a:rPr lang="zh-CN" altLang="en-US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C41B0AE-DE8F-4526-AB08-986EBA8D9C6A}" type="slidenum">
              <a:rPr lang="zh-CN" altLang="en-US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E474162-ADE0-46AD-806B-5F73DED85931}" type="slidenum">
              <a:rPr lang="zh-CN" altLang="en-US" sz="1200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05FA22B-E6A2-4B20-AC9F-D790B51A4715}" type="slidenum">
              <a:rPr lang="zh-CN" altLang="en-US" sz="12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F8DDE19-157C-40D5-A508-0E5B7A95FBA8}" type="slidenum">
              <a:rPr lang="zh-CN" altLang="en-US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EFC1B2C-4E12-4E8F-B4AA-C422DF96FCFA}" type="slidenum">
              <a:rPr lang="zh-CN" altLang="en-US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137933E-ED47-4B31-8820-00FB89057839}" type="slidenum">
              <a:rPr lang="zh-CN" altLang="en-US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3D4E27D-EF68-4532-BCE7-507DE9673709}" type="slidenum">
              <a:rPr lang="zh-CN" altLang="en-US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7895661-CB62-4264-B514-0B1BFBFAE60D}" type="slidenum">
              <a:rPr lang="zh-CN" altLang="en-US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5EE3867-97F5-4E3C-8777-240AA3FBE4CA}" type="slidenum">
              <a:rPr lang="zh-CN" altLang="en-US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671BDFE-EB2E-493E-9024-E2579ED609EE}" type="slidenum">
              <a:rPr lang="zh-CN" altLang="en-US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gray">
          <a:xfrm>
            <a:off x="-12700" y="1784003"/>
            <a:ext cx="9156700" cy="3805237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chemeClr val="accent1">
              <a:alpha val="40784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Freeform 3"/>
          <p:cNvSpPr/>
          <p:nvPr/>
        </p:nvSpPr>
        <p:spPr bwMode="gray">
          <a:xfrm>
            <a:off x="-3175" y="2060228"/>
            <a:ext cx="9151938" cy="3192462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72491" y="2523481"/>
            <a:ext cx="7443925" cy="1720077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A684D-E083-4214-AEE1-002579022BF5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8F86-9F20-47CC-920F-933579A784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 userDrawn="1"/>
        </p:nvSpPr>
        <p:spPr>
          <a:xfrm>
            <a:off x="1331913" y="1484313"/>
            <a:ext cx="6480175" cy="439420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61DD8-5E6B-40AE-85F2-80721446269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A2A89-A94F-4A9B-8F9B-A477C1E450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327274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619500"/>
            <a:ext cx="3067663" cy="4176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379D4-8433-47AD-845A-E70A9E441BE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8E705-7BB2-4056-B829-9FCCD041FD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E8BF7-BD5E-4AA5-952B-48BE4320889E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ED750-6CD2-4C90-90FC-3D95D1C7FB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AF3E0A-9BBD-4C92-9237-D91ABF37563C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ED461-29C5-4A48-B6DA-7F65829085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755650" y="1196975"/>
            <a:ext cx="8113713" cy="576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755650" y="1196975"/>
            <a:ext cx="8113713" cy="576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605608" y="1124744"/>
            <a:ext cx="7975797" cy="3816424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363CDFE-0BAB-4478-B8AD-B08040D87376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D0406C8-F8A2-4C45-9A26-EE02F7A3AC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B2CFDC-5AD2-464D-AF4B-1FD9F1BF5EE5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BA7C-7394-4344-B7A9-0224B68557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515938" y="1268413"/>
            <a:ext cx="2736850" cy="1587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39552" y="2204864"/>
            <a:ext cx="8136705" cy="4151486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1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2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1442754-31F9-4331-8EDB-79BF21725770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62F5755-BA39-4D7E-8FA8-E30D065B35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9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0FBD18B-3B60-43F1-8F02-9C8D205AECB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5232753-CC16-4630-AE82-F51574D478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337C6-4420-421C-86D9-58B09AF1CDC1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E4331-B624-4CAE-89A6-705743F857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8C03B-348D-47C1-89ED-DC691826CA51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5ABF9-1000-4D98-8120-18127504BA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任意多边形 15"/>
          <p:cNvSpPr/>
          <p:nvPr/>
        </p:nvSpPr>
        <p:spPr bwMode="gray">
          <a:xfrm>
            <a:off x="0" y="-92075"/>
            <a:ext cx="9164638" cy="1144588"/>
          </a:xfrm>
          <a:custGeom>
            <a:avLst/>
            <a:gdLst>
              <a:gd name="T0" fmla="*/ 9149860 w 9164371"/>
              <a:gd name="T1" fmla="*/ 149 h 1402412"/>
              <a:gd name="T2" fmla="*/ 9159398 w 9164371"/>
              <a:gd name="T3" fmla="*/ 27858 h 1402412"/>
              <a:gd name="T4" fmla="*/ 9144081 w 9164371"/>
              <a:gd name="T5" fmla="*/ 26585 h 1402412"/>
              <a:gd name="T6" fmla="*/ 6501107 w 9164371"/>
              <a:gd name="T7" fmla="*/ 26414 h 1402412"/>
              <a:gd name="T8" fmla="*/ 3114794 w 9164371"/>
              <a:gd name="T9" fmla="*/ 21183 h 1402412"/>
              <a:gd name="T10" fmla="*/ 8750 w 9164371"/>
              <a:gd name="T11" fmla="*/ 29360 h 1402412"/>
              <a:gd name="T12" fmla="*/ 0 w 9164371"/>
              <a:gd name="T13" fmla="*/ 29439 h 1402412"/>
              <a:gd name="T14" fmla="*/ 0 w 9164371"/>
              <a:gd name="T15" fmla="*/ 2120 h 1402412"/>
              <a:gd name="T16" fmla="*/ 6435 w 9164371"/>
              <a:gd name="T17" fmla="*/ 3950 h 1402412"/>
              <a:gd name="T18" fmla="*/ 2208398 w 9164371"/>
              <a:gd name="T19" fmla="*/ 255 h 1402412"/>
              <a:gd name="T20" fmla="*/ 6447420 w 9164371"/>
              <a:gd name="T21" fmla="*/ 7220 h 1402412"/>
              <a:gd name="T22" fmla="*/ 9170245 w 9164371"/>
              <a:gd name="T23" fmla="*/ 0 h 1402412"/>
              <a:gd name="T24" fmla="*/ 9149860 w 9164371"/>
              <a:gd name="T25" fmla="*/ 149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任意多边形 13"/>
          <p:cNvSpPr/>
          <p:nvPr/>
        </p:nvSpPr>
        <p:spPr bwMode="gray">
          <a:xfrm>
            <a:off x="0" y="104775"/>
            <a:ext cx="9144000" cy="731838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520 h 965363"/>
              <a:gd name="T4" fmla="*/ 8995103 w 9144000"/>
              <a:gd name="T5" fmla="*/ 237 h 965363"/>
              <a:gd name="T6" fmla="*/ 9144000 w 9144000"/>
              <a:gd name="T7" fmla="*/ 190 h 965363"/>
              <a:gd name="T8" fmla="*/ 9144000 w 9144000"/>
              <a:gd name="T9" fmla="*/ 2023 h 965363"/>
              <a:gd name="T10" fmla="*/ 8848319 w 9144000"/>
              <a:gd name="T11" fmla="*/ 2075 h 965363"/>
              <a:gd name="T12" fmla="*/ 6345199 w 9144000"/>
              <a:gd name="T13" fmla="*/ 2113 h 965363"/>
              <a:gd name="T14" fmla="*/ 2898982 w 9144000"/>
              <a:gd name="T15" fmla="*/ 1625 h 965363"/>
              <a:gd name="T16" fmla="*/ 209006 w 9144000"/>
              <a:gd name="T17" fmla="*/ 2117 h 965363"/>
              <a:gd name="T18" fmla="*/ 0 w 9144000"/>
              <a:gd name="T19" fmla="*/ 2178 h 965363"/>
              <a:gd name="T20" fmla="*/ 0 w 9144000"/>
              <a:gd name="T21" fmla="*/ 353 h 965363"/>
              <a:gd name="T22" fmla="*/ 102745 w 9144000"/>
              <a:gd name="T23" fmla="*/ 320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 bwMode="auto">
          <a:xfrm>
            <a:off x="528638" y="155575"/>
            <a:ext cx="82915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9D9D9D"/>
                </a:solidFill>
                <a:latin typeface="Arial" panose="020B0604020202020204" pitchFamily="34" charset="0"/>
              </a:defRPr>
            </a:lvl1pPr>
          </a:lstStyle>
          <a:p>
            <a:fld id="{06EFA37F-54AC-4CF8-BBF7-02983D73FAB3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9D9D9D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fld id="{2A7DC2C6-38D6-4179-8669-8FE96D61203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&#36141;&#29289;&#21160;&#30011;&#65306;Can_I_help_you&#65311;.sw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9.png"/><Relationship Id="rId2" Type="http://schemas.openxmlformats.org/officeDocument/2006/relationships/audio" Target="file:///C:\Users\Administrator\Desktop\&#20154;&#25945;&#26032;&#29256;\&#20845;&#24180;&#32423;\U5%20General%20Revision%202\General%20Revision%202%20&#25945;&#23398;&#35838;&#20214;\1.mp3" TargetMode="External"/><Relationship Id="rId1" Type="http://schemas.microsoft.com/office/2007/relationships/media" Target="file:///C:\Users\Administrator\Desktop\&#20154;&#25945;&#26032;&#29256;\&#20845;&#24180;&#32423;\U5%20General%20Revision%202\General%20Revision%202%20&#25945;&#23398;&#35838;&#20214;\1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9.png"/><Relationship Id="rId2" Type="http://schemas.openxmlformats.org/officeDocument/2006/relationships/audio" Target="file:///C:\Users\Administrator\Desktop\&#20154;&#25945;&#26032;&#29256;\&#20845;&#24180;&#32423;\U5%20General%20Revision%202\General%20Revision%202%20&#25945;&#23398;&#35838;&#20214;\2.mp3" TargetMode="External"/><Relationship Id="rId1" Type="http://schemas.microsoft.com/office/2007/relationships/media" Target="file:///C:\Users\Administrator\Desktop\&#20154;&#25945;&#26032;&#29256;\&#20845;&#24180;&#32423;\U5%20General%20Revision%202\General%20Revision%202%20&#25945;&#23398;&#35838;&#20214;\2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9.png"/><Relationship Id="rId2" Type="http://schemas.openxmlformats.org/officeDocument/2006/relationships/audio" Target="file:///C:\Users\Administrator\Desktop\&#20154;&#25945;&#26032;&#29256;\&#20845;&#24180;&#32423;\U5%20General%20Revision%202\General%20Revision%202%20&#25945;&#23398;&#35838;&#20214;\3.mp3" TargetMode="External"/><Relationship Id="rId1" Type="http://schemas.microsoft.com/office/2007/relationships/media" Target="file:///C:\Users\Administrator\Desktop\&#20154;&#25945;&#26032;&#29256;\&#20845;&#24180;&#32423;\U5%20General%20Revision%202\General%20Revision%202%20&#25945;&#23398;&#35838;&#20214;\3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U5 </a:t>
            </a:r>
            <a:r>
              <a:rPr lang="en-US" altLang="zh-CN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General Revision </a:t>
            </a:r>
            <a:r>
              <a:rPr lang="en-US" altLang="zh-CN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 </a:t>
            </a:r>
            <a:endParaRPr lang="zh-CN" alt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80111" y="458109"/>
            <a:ext cx="2584845" cy="1867759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标题 1"/>
          <p:cNvSpPr txBox="1"/>
          <p:nvPr/>
        </p:nvSpPr>
        <p:spPr bwMode="auto">
          <a:xfrm>
            <a:off x="683568" y="692696"/>
            <a:ext cx="5557838" cy="6992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汉仪中圆简" pitchFamily="49" charset="-122"/>
                <a:ea typeface="汉仪中圆简" pitchFamily="49" charset="-122"/>
                <a:cs typeface="Times New Roman" panose="02020603050405020304" pitchFamily="18" charset="0"/>
              </a:rPr>
              <a:t>人教精通版六年级下册</a:t>
            </a:r>
            <a:endParaRPr lang="zh-CN" altLang="en-US" sz="2800" b="1" dirty="0">
              <a:solidFill>
                <a:schemeClr val="tx2">
                  <a:lumMod val="50000"/>
                </a:schemeClr>
              </a:solidFill>
              <a:latin typeface="汉仪中圆简" pitchFamily="49" charset="-122"/>
              <a:ea typeface="汉仪中圆简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44931" y="57332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198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2" name="圆角矩形标注 1"/>
          <p:cNvSpPr/>
          <p:nvPr/>
        </p:nvSpPr>
        <p:spPr>
          <a:xfrm>
            <a:off x="611188" y="1936750"/>
            <a:ext cx="2135187" cy="736600"/>
          </a:xfrm>
          <a:prstGeom prst="wedgeRoundRectCallout">
            <a:avLst>
              <a:gd name="adj1" fmla="val 38349"/>
              <a:gd name="adj2" fmla="val 68947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Certainly!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4446588" y="1298575"/>
            <a:ext cx="4184650" cy="809625"/>
          </a:xfrm>
          <a:prstGeom prst="wedgeRoundRectCallout">
            <a:avLst>
              <a:gd name="adj1" fmla="val -39046"/>
              <a:gd name="adj2" fmla="val 70021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I try it/them on?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3530600" y="5283200"/>
            <a:ext cx="5289550" cy="809625"/>
          </a:xfrm>
          <a:prstGeom prst="wedgeRoundRectCallout">
            <a:avLst>
              <a:gd name="adj1" fmla="val 414"/>
              <a:gd name="adj2" fmla="val -75265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How much is it / are they?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211138" y="4711700"/>
            <a:ext cx="2794000" cy="811213"/>
          </a:xfrm>
          <a:prstGeom prst="wedgeRoundRectCallout">
            <a:avLst>
              <a:gd name="adj1" fmla="val 42516"/>
              <a:gd name="adj2" fmla="val -69672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It’s/They’re…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005877" y="2441175"/>
            <a:ext cx="2880320" cy="25092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圆角矩形 4"/>
          <p:cNvSpPr/>
          <p:nvPr/>
        </p:nvSpPr>
        <p:spPr>
          <a:xfrm>
            <a:off x="528638" y="1196975"/>
            <a:ext cx="8291512" cy="1008063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035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3" name="文本框 2"/>
          <p:cNvSpPr txBox="1"/>
          <p:nvPr/>
        </p:nvSpPr>
        <p:spPr>
          <a:xfrm>
            <a:off x="179388" y="2546350"/>
            <a:ext cx="80772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Nick wants a _____ toy car.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It’s __________ </a:t>
            </a:r>
            <a:r>
              <a:rPr lang="en-US" altLang="zh-CN" sz="32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yuan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19475" y="2695575"/>
            <a:ext cx="1027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blue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9388" y="4235450"/>
            <a:ext cx="8077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Kate wants a pair of _______ shoes.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They’re ___________ </a:t>
            </a:r>
            <a:r>
              <a:rPr lang="en-US" altLang="zh-CN" sz="32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yuan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619250" y="3363913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sixty-nine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268538" y="5057775"/>
            <a:ext cx="25034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ninety-eight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772025" y="4319588"/>
            <a:ext cx="1436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purple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4042" name="矩形 9"/>
          <p:cNvSpPr>
            <a:spLocks noChangeArrowheads="1"/>
          </p:cNvSpPr>
          <p:nvPr/>
        </p:nvSpPr>
        <p:spPr bwMode="auto">
          <a:xfrm>
            <a:off x="2492375" y="1425575"/>
            <a:ext cx="1025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blue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4043" name="矩形 10"/>
          <p:cNvSpPr>
            <a:spLocks noChangeArrowheads="1"/>
          </p:cNvSpPr>
          <p:nvPr/>
        </p:nvSpPr>
        <p:spPr bwMode="auto">
          <a:xfrm>
            <a:off x="3808413" y="1427163"/>
            <a:ext cx="2141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sixty-nine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4044" name="矩形 11"/>
          <p:cNvSpPr>
            <a:spLocks noChangeArrowheads="1"/>
          </p:cNvSpPr>
          <p:nvPr/>
        </p:nvSpPr>
        <p:spPr bwMode="auto">
          <a:xfrm>
            <a:off x="6100763" y="1412875"/>
            <a:ext cx="2503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ninety-eight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4045" name="矩形 12"/>
          <p:cNvSpPr>
            <a:spLocks noChangeArrowheads="1"/>
          </p:cNvSpPr>
          <p:nvPr/>
        </p:nvSpPr>
        <p:spPr bwMode="auto">
          <a:xfrm>
            <a:off x="793750" y="1412875"/>
            <a:ext cx="1436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purple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6082" name="Picture 12" descr="c:\users\administrator\appdata\roaming\360se6\User Data\temp\201754-120H3152925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4225925"/>
            <a:ext cx="3857625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7" name="矩形 6"/>
          <p:cNvSpPr/>
          <p:nvPr/>
        </p:nvSpPr>
        <p:spPr>
          <a:xfrm>
            <a:off x="2753553" y="1124744"/>
            <a:ext cx="36368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Group Work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3850" y="2257425"/>
            <a:ext cx="6696075" cy="809625"/>
          </a:xfrm>
          <a:prstGeom prst="wedgeRoundRectCallout">
            <a:avLst>
              <a:gd name="adj1" fmla="val -5681"/>
              <a:gd name="adj2" fmla="val 6364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Good morning! Can I help you?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30863" y="3284538"/>
            <a:ext cx="3168650" cy="811212"/>
          </a:xfrm>
          <a:prstGeom prst="wedgeRoundRectCallout">
            <a:avLst>
              <a:gd name="adj1" fmla="val -39489"/>
              <a:gd name="adj2" fmla="val 7116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Yes, I want a…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48131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5950" y="53736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981075"/>
            <a:ext cx="158432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389063" y="1628775"/>
            <a:ext cx="6391275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购物时的常用句型：</a:t>
            </a:r>
            <a:endParaRPr lang="en-US" altLang="zh-CN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89063" y="2246313"/>
            <a:ext cx="8070850" cy="3630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I help you?/What can I do for you?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 want/I’d like…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I try…on?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Here you are.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How much…?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It’s/They’re…</a:t>
            </a:r>
            <a:endParaRPr lang="zh-CN" altLang="en-US" sz="3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9063" y="2343150"/>
            <a:ext cx="74310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2713" y="2954338"/>
            <a:ext cx="74310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2713" y="3603625"/>
            <a:ext cx="74310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130675"/>
            <a:ext cx="74310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737100"/>
            <a:ext cx="74310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5432425"/>
            <a:ext cx="48244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2636912"/>
            <a:ext cx="7000875" cy="2376983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熟练朗读本文的对话，并能表演出来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</p:txBody>
      </p:sp>
      <p:sp>
        <p:nvSpPr>
          <p:cNvPr id="49155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49159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1254125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5602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&gt;&gt;Warm-up</a:t>
            </a:r>
            <a:endParaRPr lang="zh-CN" altLang="en-US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44179" y="1804889"/>
            <a:ext cx="6455641" cy="4506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图片 2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76375" y="5373688"/>
            <a:ext cx="1090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900220" y="1025548"/>
            <a:ext cx="22429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情景动画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23528" y="1628800"/>
            <a:ext cx="4062636" cy="4505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651" name="标题 7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&gt;&gt;Lead-in</a:t>
            </a:r>
            <a:endParaRPr lang="zh-CN" altLang="en-US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4537075" y="1639888"/>
            <a:ext cx="4176713" cy="665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Where are they?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72000" y="3287713"/>
            <a:ext cx="4537075" cy="1306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does the mother want to do?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548188" y="2341563"/>
            <a:ext cx="41767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They’re in a shop.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572000" y="4643438"/>
            <a:ext cx="4176713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She wants to buy a tablecloth.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969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zh-CN" altLang="zh-CN" smtClean="0"/>
              <a:t>&gt;&gt;Lead-in</a:t>
            </a:r>
            <a:endParaRPr lang="zh-CN" altLang="en-US" smtClean="0"/>
          </a:p>
        </p:txBody>
      </p:sp>
      <p:sp>
        <p:nvSpPr>
          <p:cNvPr id="7" name="文本框 6"/>
          <p:cNvSpPr txBox="1"/>
          <p:nvPr/>
        </p:nvSpPr>
        <p:spPr>
          <a:xfrm>
            <a:off x="528638" y="2139950"/>
            <a:ext cx="4903787" cy="66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 you like shopping?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3238" y="3051175"/>
            <a:ext cx="7935912" cy="66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do you want to buy in a shop?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39552" y="1001945"/>
            <a:ext cx="2863284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宋体" panose="02010600030101010101" pitchFamily="2" charset="-122"/>
              </a:rPr>
              <a:t>Discuss</a:t>
            </a:r>
            <a:endParaRPr lang="zh-CN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29702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5291138"/>
            <a:ext cx="326072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174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8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3850" y="1628775"/>
            <a:ext cx="807720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Good morning!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Can I help you?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1150" y="2233613"/>
            <a:ext cx="80772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Dad: Yes.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want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 toy car.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4800" y="2819400"/>
            <a:ext cx="8077200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Which one would you like?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4800" y="3463925"/>
            <a:ext cx="807720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Nick: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I’d like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that blue one.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4800" y="4016375"/>
            <a:ext cx="8077200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OK. Here you are.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4800" y="4657725"/>
            <a:ext cx="8077200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Dad: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How much is it?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0513" y="5218113"/>
            <a:ext cx="80772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It’s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sixty-nine </a:t>
            </a:r>
            <a:r>
              <a:rPr lang="en-US" altLang="zh-CN" sz="28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yuan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1150" y="5830888"/>
            <a:ext cx="80772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Dad: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We’ll take it.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Thank you.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" name="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302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5113" y="1720850"/>
            <a:ext cx="8878887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3794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2" name="圆角矩形标注 1"/>
          <p:cNvSpPr/>
          <p:nvPr/>
        </p:nvSpPr>
        <p:spPr>
          <a:xfrm>
            <a:off x="528638" y="1393825"/>
            <a:ext cx="3295650" cy="811213"/>
          </a:xfrm>
          <a:prstGeom prst="wedgeRoundRectCallout">
            <a:avLst>
              <a:gd name="adj1" fmla="val 38349"/>
              <a:gd name="adj2" fmla="val 68947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I help you?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940425" y="1609725"/>
            <a:ext cx="2767013" cy="811213"/>
          </a:xfrm>
          <a:prstGeom prst="wedgeRoundRectCallout">
            <a:avLst>
              <a:gd name="adj1" fmla="val -39046"/>
              <a:gd name="adj2" fmla="val 70021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Yes. I want…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250825" y="5084763"/>
            <a:ext cx="5494338" cy="736600"/>
          </a:xfrm>
          <a:prstGeom prst="wedgeRoundRectCallout">
            <a:avLst>
              <a:gd name="adj1" fmla="val -2550"/>
              <a:gd name="adj2" fmla="val -87085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Which one would you like?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6588125" y="4381500"/>
            <a:ext cx="1941513" cy="809625"/>
          </a:xfrm>
          <a:prstGeom prst="wedgeRoundRectCallout">
            <a:avLst>
              <a:gd name="adj1" fmla="val -66853"/>
              <a:gd name="adj2" fmla="val 7697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I’d like…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033179" y="2276872"/>
            <a:ext cx="2880320" cy="25092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5842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4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3850" y="1682750"/>
            <a:ext cx="8077200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can I do for you?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3850" y="2362200"/>
            <a:ext cx="807720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 want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 pair of shoes, please.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5275" y="3017838"/>
            <a:ext cx="80772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How about this green pair?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5275" y="3670300"/>
            <a:ext cx="8077200" cy="595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 : Sorry, I like that purple pair.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5275" y="4322763"/>
            <a:ext cx="8077200" cy="59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OK. Here you are.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9477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5113" y="1720850"/>
            <a:ext cx="8878887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7890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2" name="圆角矩形标注 1"/>
          <p:cNvSpPr/>
          <p:nvPr/>
        </p:nvSpPr>
        <p:spPr>
          <a:xfrm>
            <a:off x="528638" y="1393825"/>
            <a:ext cx="4643437" cy="736600"/>
          </a:xfrm>
          <a:prstGeom prst="wedgeRoundRectCallout">
            <a:avLst>
              <a:gd name="adj1" fmla="val 38349"/>
              <a:gd name="adj2" fmla="val 68947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can I do for you?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940425" y="1609725"/>
            <a:ext cx="2767013" cy="811213"/>
          </a:xfrm>
          <a:prstGeom prst="wedgeRoundRectCallout">
            <a:avLst>
              <a:gd name="adj1" fmla="val -39046"/>
              <a:gd name="adj2" fmla="val 70021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Yes. I want…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250825" y="5414963"/>
            <a:ext cx="4252913" cy="809625"/>
          </a:xfrm>
          <a:prstGeom prst="wedgeRoundRectCallout">
            <a:avLst>
              <a:gd name="adj1" fmla="val -2550"/>
              <a:gd name="adj2" fmla="val -87085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How about this one?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913438" y="5057775"/>
            <a:ext cx="2828925" cy="809625"/>
          </a:xfrm>
          <a:prstGeom prst="wedgeRoundRectCallout">
            <a:avLst>
              <a:gd name="adj1" fmla="val -42225"/>
              <a:gd name="adj2" fmla="val -66448"/>
              <a:gd name="adj3" fmla="val 16667"/>
            </a:avLst>
          </a:prstGeom>
          <a:solidFill>
            <a:schemeClr val="bg2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Sorry, I like…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033179" y="2420888"/>
            <a:ext cx="2880320" cy="25092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993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0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460375" y="1720850"/>
            <a:ext cx="807720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I try them on?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8150" y="2392363"/>
            <a:ext cx="8077200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Certainly!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0375" y="3008313"/>
            <a:ext cx="80772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Oh, they’re good.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5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6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2438" y="3673475"/>
            <a:ext cx="807720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Mum: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How much are they?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8150" y="4325938"/>
            <a:ext cx="80772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They’re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ninety-eight </a:t>
            </a:r>
            <a:r>
              <a:rPr lang="en-US" altLang="zh-CN" sz="28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yuan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5613" y="4941888"/>
            <a:ext cx="8437562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Mum: OK,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we’ll take them.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Thank you! Bye-bye!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1325" y="5594350"/>
            <a:ext cx="807720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Saleswoman: Bye!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025" y="9477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5113" y="1720850"/>
            <a:ext cx="8878887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cb6e4d3868da3a31ae6245d86e28d652aa35f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450</Words>
  <Application>Microsoft Office PowerPoint</Application>
  <PresentationFormat>全屏显示(4:3)</PresentationFormat>
  <Paragraphs>97</Paragraphs>
  <Slides>14</Slides>
  <Notes>13</Notes>
  <HiddenSlides>0</HiddenSlides>
  <MMClips>3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汉仪中宋简</vt:lpstr>
      <vt:lpstr>汉仪中圆简</vt:lpstr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U5 General Revision 2 </vt:lpstr>
      <vt:lpstr>&gt;&gt;Warm-up</vt:lpstr>
      <vt:lpstr>&gt;&gt;Lead-in</vt:lpstr>
      <vt:lpstr>&gt;&gt;Lead-in</vt:lpstr>
      <vt:lpstr>&gt;&gt;Presentation</vt:lpstr>
      <vt:lpstr>&gt;&gt;Practice</vt:lpstr>
      <vt:lpstr>&gt;&gt;Presentation</vt:lpstr>
      <vt:lpstr>&gt;&gt;Practice</vt:lpstr>
      <vt:lpstr>&gt;&gt;Presentation</vt:lpstr>
      <vt:lpstr>&gt;&gt;Practice</vt:lpstr>
      <vt:lpstr>&gt;&gt;Practice</vt:lpstr>
      <vt:lpstr>&gt;&gt;Practice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2023-01-17T03:30:26Z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667D500F670548EF812AF9891804305F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