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61" r:id="rId3"/>
    <p:sldId id="260" r:id="rId4"/>
    <p:sldId id="280" r:id="rId5"/>
    <p:sldId id="287" r:id="rId6"/>
    <p:sldId id="259" r:id="rId7"/>
    <p:sldId id="288" r:id="rId8"/>
    <p:sldId id="278" r:id="rId9"/>
    <p:sldId id="289" r:id="rId10"/>
    <p:sldId id="279" r:id="rId11"/>
    <p:sldId id="290" r:id="rId12"/>
    <p:sldId id="281" r:id="rId13"/>
    <p:sldId id="283" r:id="rId14"/>
    <p:sldId id="284" r:id="rId15"/>
    <p:sldId id="285" r:id="rId16"/>
    <p:sldId id="286" r:id="rId17"/>
    <p:sldId id="262" r:id="rId18"/>
    <p:sldId id="263" r:id="rId19"/>
    <p:sldId id="282" r:id="rId20"/>
    <p:sldId id="264" r:id="rId21"/>
    <p:sldId id="277"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13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8D03-7987-435C-9ACA-F2D3AD481B7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53AAF-103F-426E-8D3B-B91DF39D3E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53AAF-103F-426E-8D3B-B91DF39D3E1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U:\我图\PPT制作\爱爱\PM下载\万圣节\黑底树.png"/>
          <p:cNvPicPr>
            <a:picLocks noChangeAspect="1" noChangeArrowheads="1"/>
          </p:cNvPicPr>
          <p:nvPr userDrawn="1"/>
        </p:nvPicPr>
        <p:blipFill rotWithShape="1">
          <a:blip r:embed="rId3" cstate="email"/>
          <a:srcRect/>
          <a:stretch>
            <a:fillRect/>
          </a:stretch>
        </p:blipFill>
        <p:spPr bwMode="auto">
          <a:xfrm flipH="1">
            <a:off x="0" y="-87629"/>
            <a:ext cx="9144000" cy="5231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矩形 10"/>
          <p:cNvSpPr/>
          <p:nvPr userDrawn="1"/>
        </p:nvSpPr>
        <p:spPr>
          <a:xfrm>
            <a:off x="7163079" y="4803998"/>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E:\其他工作\【策    划】\兼职 我图网\觅知网\7\万圣节活动策划\万圣节6.png"/>
          <p:cNvPicPr>
            <a:picLocks noChangeAspect="1" noChangeArrowheads="1"/>
          </p:cNvPicPr>
          <p:nvPr/>
        </p:nvPicPr>
        <p:blipFill>
          <a:blip r:embed="rId3"/>
          <a:srcRect/>
          <a:stretch>
            <a:fillRect/>
          </a:stretch>
        </p:blipFill>
        <p:spPr bwMode="auto">
          <a:xfrm>
            <a:off x="2195736" y="-812627"/>
            <a:ext cx="6971135" cy="610303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idx="4294967295"/>
          </p:nvPr>
        </p:nvSpPr>
        <p:spPr>
          <a:xfrm>
            <a:off x="1480120" y="1108397"/>
            <a:ext cx="7772400" cy="1103313"/>
          </a:xfrm>
        </p:spPr>
        <p:txBody>
          <a:bodyPr>
            <a:noAutofit/>
          </a:bodyPr>
          <a:lstStyle/>
          <a:p>
            <a:r>
              <a:rPr lang="en-US" altLang="zh-CN" sz="8000" b="1" dirty="0" smtClean="0">
                <a:ln w="28575" cmpd="sng">
                  <a:solidFill>
                    <a:srgbClr val="FF9933"/>
                  </a:solidFill>
                  <a:prstDash val="solid"/>
                  <a:miter lim="800000"/>
                </a:ln>
                <a:effectLst>
                  <a:outerShdw blurRad="50800" algn="tl" rotWithShape="0">
                    <a:srgbClr val="000000"/>
                  </a:outerShdw>
                </a:effectLst>
                <a:latin typeface="+mn-lt"/>
                <a:ea typeface="+mn-ea"/>
                <a:cs typeface="+mn-ea"/>
                <a:sym typeface="+mn-lt"/>
              </a:rPr>
              <a:t>  </a:t>
            </a:r>
            <a:r>
              <a:rPr lang="zh-CN" altLang="zh-CN" sz="8000" b="1" dirty="0" smtClean="0">
                <a:ln w="28575" cmpd="sng">
                  <a:solidFill>
                    <a:srgbClr val="FF9933"/>
                  </a:solidFill>
                  <a:prstDash val="solid"/>
                  <a:miter lim="800000"/>
                </a:ln>
                <a:effectLst>
                  <a:outerShdw blurRad="50800" algn="tl" rotWithShape="0">
                    <a:srgbClr val="000000"/>
                  </a:outerShdw>
                </a:effectLst>
                <a:latin typeface="+mn-lt"/>
                <a:ea typeface="+mn-ea"/>
                <a:cs typeface="+mn-ea"/>
                <a:sym typeface="+mn-lt"/>
              </a:rPr>
              <a:t>万圣节</a:t>
            </a:r>
            <a:r>
              <a:rPr lang="en-US" altLang="zh-CN" sz="4800" b="1" dirty="0" smtClean="0">
                <a:ln w="28575" cmpd="sng">
                  <a:solidFill>
                    <a:srgbClr val="FF9933"/>
                  </a:solidFill>
                  <a:prstDash val="solid"/>
                  <a:miter lim="800000"/>
                </a:ln>
                <a:effectLst>
                  <a:outerShdw blurRad="50800" algn="tl" rotWithShape="0">
                    <a:srgbClr val="000000"/>
                  </a:outerShdw>
                </a:effectLst>
                <a:latin typeface="+mn-lt"/>
                <a:ea typeface="+mn-ea"/>
                <a:cs typeface="+mn-ea"/>
                <a:sym typeface="+mn-lt"/>
              </a:rPr>
              <a:t/>
            </a:r>
            <a:br>
              <a:rPr lang="en-US" altLang="zh-CN" sz="4800" b="1" dirty="0" smtClean="0">
                <a:ln w="28575" cmpd="sng">
                  <a:solidFill>
                    <a:srgbClr val="FF9933"/>
                  </a:solidFill>
                  <a:prstDash val="solid"/>
                  <a:miter lim="800000"/>
                </a:ln>
                <a:effectLst>
                  <a:outerShdw blurRad="50800" algn="tl" rotWithShape="0">
                    <a:srgbClr val="000000"/>
                  </a:outerShdw>
                </a:effectLst>
                <a:latin typeface="+mn-lt"/>
                <a:ea typeface="+mn-ea"/>
                <a:cs typeface="+mn-ea"/>
                <a:sym typeface="+mn-lt"/>
              </a:rPr>
            </a:br>
            <a:r>
              <a:rPr lang="zh-CN" altLang="zh-CN" sz="6000" b="1" dirty="0" smtClean="0">
                <a:ln w="28575" cmpd="sng">
                  <a:solidFill>
                    <a:srgbClr val="FF9933"/>
                  </a:solidFill>
                  <a:prstDash val="solid"/>
                  <a:miter lim="800000"/>
                </a:ln>
                <a:effectLst>
                  <a:outerShdw blurRad="50800" algn="tl" rotWithShape="0">
                    <a:srgbClr val="000000"/>
                  </a:outerShdw>
                </a:effectLst>
                <a:latin typeface="+mn-lt"/>
                <a:ea typeface="+mn-ea"/>
                <a:cs typeface="+mn-ea"/>
                <a:sym typeface="+mn-lt"/>
              </a:rPr>
              <a:t>“</a:t>
            </a:r>
            <a:r>
              <a:rPr lang="zh-CN" altLang="zh-CN" sz="6000" b="1" dirty="0">
                <a:ln w="28575" cmpd="sng">
                  <a:solidFill>
                    <a:srgbClr val="FF9933"/>
                  </a:solidFill>
                  <a:prstDash val="solid"/>
                  <a:miter lim="800000"/>
                </a:ln>
                <a:effectLst>
                  <a:outerShdw blurRad="50800" algn="tl" rotWithShape="0">
                    <a:srgbClr val="000000"/>
                  </a:outerShdw>
                </a:effectLst>
                <a:latin typeface="+mn-lt"/>
                <a:ea typeface="+mn-ea"/>
                <a:cs typeface="+mn-ea"/>
                <a:sym typeface="+mn-lt"/>
              </a:rPr>
              <a:t>鬼灵精怪狂欢夜”</a:t>
            </a:r>
            <a:endParaRPr lang="zh-CN" altLang="en-US" sz="6000" b="1" dirty="0">
              <a:ln w="28575" cmpd="sng">
                <a:solidFill>
                  <a:srgbClr val="FF9933"/>
                </a:solidFill>
                <a:prstDash val="solid"/>
                <a:miter lim="800000"/>
              </a:ln>
              <a:effectLst>
                <a:outerShdw blurRad="50800" algn="tl" rotWithShape="0">
                  <a:srgbClr val="000000"/>
                </a:outerShdw>
              </a:effectLst>
              <a:latin typeface="+mn-lt"/>
              <a:ea typeface="+mn-ea"/>
              <a:cs typeface="+mn-ea"/>
              <a:sym typeface="+mn-lt"/>
            </a:endParaRPr>
          </a:p>
        </p:txBody>
      </p:sp>
      <p:pic>
        <p:nvPicPr>
          <p:cNvPr id="1028" name="Picture 4" descr="E:\其他工作\【策    划】\兼职 我图网\觅知网\7\万圣节活动策划\万圣节1.png"/>
          <p:cNvPicPr>
            <a:picLocks noChangeAspect="1" noChangeArrowheads="1"/>
          </p:cNvPicPr>
          <p:nvPr/>
        </p:nvPicPr>
        <p:blipFill>
          <a:blip r:embed="rId4" cstate="email"/>
          <a:srcRect/>
          <a:stretch>
            <a:fillRect/>
          </a:stretch>
        </p:blipFill>
        <p:spPr bwMode="auto">
          <a:xfrm>
            <a:off x="798109" y="2911478"/>
            <a:ext cx="1979712" cy="220838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其他工作\【策    划】\兼职 我图网\觅知网\7\万圣节活动策划\万圣节\5\资源 2.png"/>
          <p:cNvPicPr>
            <a:picLocks noChangeAspect="1" noChangeArrowheads="1"/>
          </p:cNvPicPr>
          <p:nvPr/>
        </p:nvPicPr>
        <p:blipFill>
          <a:blip r:embed="rId5" cstate="email"/>
          <a:srcRect/>
          <a:stretch>
            <a:fillRect/>
          </a:stretch>
        </p:blipFill>
        <p:spPr bwMode="auto">
          <a:xfrm rot="365537">
            <a:off x="8045884" y="331314"/>
            <a:ext cx="515848" cy="2665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E:\其他工作\【策    划】\兼职 我图网\觅知网\7\万圣节活动策划\万圣节\5\资源 2.png"/>
          <p:cNvPicPr>
            <a:picLocks noChangeAspect="1" noChangeArrowheads="1"/>
          </p:cNvPicPr>
          <p:nvPr/>
        </p:nvPicPr>
        <p:blipFill>
          <a:blip r:embed="rId6" cstate="email"/>
          <a:srcRect/>
          <a:stretch>
            <a:fillRect/>
          </a:stretch>
        </p:blipFill>
        <p:spPr bwMode="auto">
          <a:xfrm rot="365537">
            <a:off x="2565355" y="1803210"/>
            <a:ext cx="389474" cy="2012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其他工作\【策    划】\兼职 我图网\觅知网\7\万圣节活动策划\万圣节\5\资源 1.png"/>
          <p:cNvPicPr>
            <a:picLocks noChangeAspect="1" noChangeArrowheads="1"/>
          </p:cNvPicPr>
          <p:nvPr/>
        </p:nvPicPr>
        <p:blipFill>
          <a:blip r:embed="rId7" cstate="email"/>
          <a:srcRect/>
          <a:stretch>
            <a:fillRect/>
          </a:stretch>
        </p:blipFill>
        <p:spPr bwMode="auto">
          <a:xfrm>
            <a:off x="699728" y="-5742"/>
            <a:ext cx="552889" cy="10653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其他工作\【策    划】\兼职 我图网\觅知网\7\万圣节活动策划\万圣节\8\资源 10.png"/>
          <p:cNvPicPr>
            <a:picLocks noChangeAspect="1" noChangeArrowheads="1"/>
          </p:cNvPicPr>
          <p:nvPr/>
        </p:nvPicPr>
        <p:blipFill>
          <a:blip r:embed="rId8" cstate="email"/>
          <a:srcRect/>
          <a:stretch>
            <a:fillRect/>
          </a:stretch>
        </p:blipFill>
        <p:spPr bwMode="auto">
          <a:xfrm rot="19763167">
            <a:off x="7915098" y="1277920"/>
            <a:ext cx="937814" cy="3274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87824" y="2698923"/>
            <a:ext cx="4858821" cy="1384995"/>
          </a:xfrm>
          <a:prstGeom prst="rect">
            <a:avLst/>
          </a:prstGeom>
          <a:noFill/>
        </p:spPr>
        <p:txBody>
          <a:bodyPr wrap="square" rtlCol="0">
            <a:spAutoFit/>
          </a:bodyPr>
          <a:lstStyle/>
          <a:p>
            <a:pPr algn="ctr">
              <a:lnSpc>
                <a:spcPct val="150000"/>
              </a:lnSpc>
            </a:pPr>
            <a:r>
              <a:rPr lang="zh-CN" altLang="zh-CN" sz="1400" b="1" dirty="0">
                <a:ln w="1905"/>
                <a:effectLst>
                  <a:innerShdw blurRad="69850" dist="43180" dir="5400000">
                    <a:srgbClr val="000000">
                      <a:alpha val="65000"/>
                    </a:srgbClr>
                  </a:innerShdw>
                </a:effectLst>
                <a:cs typeface="+mn-ea"/>
                <a:sym typeface="+mn-lt"/>
              </a:rPr>
              <a:t>小鬼，快来当家吧</a:t>
            </a:r>
            <a:r>
              <a:rPr lang="zh-CN" altLang="zh-CN" sz="1400" b="1" dirty="0" smtClean="0">
                <a:ln w="1905"/>
                <a:effectLst>
                  <a:innerShdw blurRad="69850" dist="43180" dir="5400000">
                    <a:srgbClr val="000000">
                      <a:alpha val="65000"/>
                    </a:srgbClr>
                  </a:innerShdw>
                </a:effectLst>
                <a:cs typeface="+mn-ea"/>
                <a:sym typeface="+mn-lt"/>
              </a:rPr>
              <a:t>！</a:t>
            </a:r>
            <a:endParaRPr lang="en-US" altLang="zh-CN" sz="1400" b="1" dirty="0" smtClean="0">
              <a:ln w="1905"/>
              <a:effectLst>
                <a:innerShdw blurRad="69850" dist="43180" dir="5400000">
                  <a:srgbClr val="000000">
                    <a:alpha val="65000"/>
                  </a:srgbClr>
                </a:innerShdw>
              </a:effectLst>
              <a:cs typeface="+mn-ea"/>
              <a:sym typeface="+mn-lt"/>
            </a:endParaRPr>
          </a:p>
          <a:p>
            <a:pPr algn="ctr">
              <a:lnSpc>
                <a:spcPct val="150000"/>
              </a:lnSpc>
            </a:pPr>
            <a:r>
              <a:rPr lang="zh-CN" altLang="zh-CN" sz="1400" b="1" dirty="0" smtClean="0">
                <a:ln w="1905"/>
                <a:effectLst>
                  <a:innerShdw blurRad="69850" dist="43180" dir="5400000">
                    <a:srgbClr val="000000">
                      <a:alpha val="65000"/>
                    </a:srgbClr>
                  </a:innerShdw>
                </a:effectLst>
                <a:cs typeface="+mn-ea"/>
                <a:sym typeface="+mn-lt"/>
              </a:rPr>
              <a:t>今夜</a:t>
            </a:r>
            <a:r>
              <a:rPr lang="zh-CN" altLang="zh-CN" sz="1400" b="1" dirty="0">
                <a:ln w="1905"/>
                <a:effectLst>
                  <a:innerShdw blurRad="69850" dist="43180" dir="5400000">
                    <a:srgbClr val="000000">
                      <a:alpha val="65000"/>
                    </a:srgbClr>
                  </a:innerShdw>
                </a:effectLst>
                <a:cs typeface="+mn-ea"/>
                <a:sym typeface="+mn-lt"/>
              </a:rPr>
              <a:t>你是新进阶的小主人，我们一起捣蛋</a:t>
            </a:r>
            <a:r>
              <a:rPr lang="zh-CN" altLang="zh-CN" sz="1400" b="1" dirty="0" smtClean="0">
                <a:ln w="1905"/>
                <a:effectLst>
                  <a:innerShdw blurRad="69850" dist="43180" dir="5400000">
                    <a:srgbClr val="000000">
                      <a:alpha val="65000"/>
                    </a:srgbClr>
                  </a:innerShdw>
                </a:effectLst>
                <a:cs typeface="+mn-ea"/>
                <a:sym typeface="+mn-lt"/>
              </a:rPr>
              <a:t>，</a:t>
            </a:r>
            <a:endParaRPr lang="en-US" altLang="zh-CN" sz="1400" b="1" dirty="0" smtClean="0">
              <a:ln w="1905"/>
              <a:effectLst>
                <a:innerShdw blurRad="69850" dist="43180" dir="5400000">
                  <a:srgbClr val="000000">
                    <a:alpha val="65000"/>
                  </a:srgbClr>
                </a:innerShdw>
              </a:effectLst>
              <a:cs typeface="+mn-ea"/>
              <a:sym typeface="+mn-lt"/>
            </a:endParaRPr>
          </a:p>
          <a:p>
            <a:pPr algn="ctr">
              <a:lnSpc>
                <a:spcPct val="150000"/>
              </a:lnSpc>
            </a:pPr>
            <a:r>
              <a:rPr lang="zh-CN" altLang="zh-CN" sz="1400" b="1" dirty="0" smtClean="0">
                <a:ln w="1905"/>
                <a:effectLst>
                  <a:innerShdw blurRad="69850" dist="43180" dir="5400000">
                    <a:srgbClr val="000000">
                      <a:alpha val="65000"/>
                    </a:srgbClr>
                  </a:innerShdw>
                </a:effectLst>
                <a:cs typeface="+mn-ea"/>
                <a:sym typeface="+mn-lt"/>
              </a:rPr>
              <a:t>一起</a:t>
            </a:r>
            <a:r>
              <a:rPr lang="zh-CN" altLang="zh-CN" sz="1400" b="1" dirty="0">
                <a:ln w="1905"/>
                <a:effectLst>
                  <a:innerShdw blurRad="69850" dist="43180" dir="5400000">
                    <a:srgbClr val="000000">
                      <a:alpha val="65000"/>
                    </a:srgbClr>
                  </a:innerShdw>
                </a:effectLst>
                <a:cs typeface="+mn-ea"/>
                <a:sym typeface="+mn-lt"/>
              </a:rPr>
              <a:t>狂欢，一起吃糖</a:t>
            </a:r>
            <a:r>
              <a:rPr lang="zh-CN" altLang="zh-CN" sz="1400" b="1" dirty="0" smtClean="0">
                <a:ln w="1905"/>
                <a:effectLst>
                  <a:innerShdw blurRad="69850" dist="43180" dir="5400000">
                    <a:srgbClr val="000000">
                      <a:alpha val="65000"/>
                    </a:srgbClr>
                  </a:innerShdw>
                </a:effectLst>
                <a:cs typeface="+mn-ea"/>
                <a:sym typeface="+mn-lt"/>
              </a:rPr>
              <a:t>。</a:t>
            </a:r>
            <a:endParaRPr lang="en-US" altLang="zh-CN" sz="1400" b="1" dirty="0" smtClean="0">
              <a:ln w="1905"/>
              <a:effectLst>
                <a:innerShdw blurRad="69850" dist="43180" dir="5400000">
                  <a:srgbClr val="000000">
                    <a:alpha val="65000"/>
                  </a:srgbClr>
                </a:innerShdw>
              </a:effectLst>
              <a:cs typeface="+mn-ea"/>
              <a:sym typeface="+mn-lt"/>
            </a:endParaRPr>
          </a:p>
          <a:p>
            <a:pPr algn="ctr">
              <a:lnSpc>
                <a:spcPct val="150000"/>
              </a:lnSpc>
            </a:pPr>
            <a:r>
              <a:rPr lang="zh-CN" altLang="zh-CN" sz="1400" b="1" dirty="0" smtClean="0">
                <a:ln w="1905"/>
                <a:effectLst>
                  <a:innerShdw blurRad="69850" dist="43180" dir="5400000">
                    <a:srgbClr val="000000">
                      <a:alpha val="65000"/>
                    </a:srgbClr>
                  </a:innerShdw>
                </a:effectLst>
                <a:cs typeface="+mn-ea"/>
                <a:sym typeface="+mn-lt"/>
              </a:rPr>
              <a:t>“</a:t>
            </a:r>
            <a:r>
              <a:rPr lang="en-US" altLang="zh-CN" sz="1400" b="1" dirty="0">
                <a:ln w="1905"/>
                <a:effectLst>
                  <a:innerShdw blurRad="69850" dist="43180" dir="5400000">
                    <a:srgbClr val="000000">
                      <a:alpha val="65000"/>
                    </a:srgbClr>
                  </a:innerShdw>
                </a:effectLst>
                <a:cs typeface="+mn-ea"/>
                <a:sym typeface="+mn-lt"/>
              </a:rPr>
              <a:t>Trick or Treat</a:t>
            </a:r>
            <a:r>
              <a:rPr lang="zh-CN" altLang="zh-CN" sz="1400" b="1" dirty="0">
                <a:ln w="1905"/>
                <a:effectLst>
                  <a:innerShdw blurRad="69850" dist="43180" dir="5400000">
                    <a:srgbClr val="000000">
                      <a:alpha val="65000"/>
                    </a:srgbClr>
                  </a:innerShdw>
                </a:effectLst>
                <a:cs typeface="+mn-ea"/>
                <a:sym typeface="+mn-lt"/>
              </a:rPr>
              <a:t>”给你一个不可思议的狂欢夜</a:t>
            </a:r>
            <a:r>
              <a:rPr lang="en-US" altLang="zh-CN" sz="1400" b="1" dirty="0">
                <a:ln w="1905"/>
                <a:effectLst>
                  <a:innerShdw blurRad="69850" dist="43180" dir="5400000">
                    <a:srgbClr val="000000">
                      <a:alpha val="65000"/>
                    </a:srgbClr>
                  </a:innerShdw>
                </a:effectLst>
                <a:cs typeface="+mn-ea"/>
                <a:sym typeface="+mn-lt"/>
              </a:rPr>
              <a:t>!</a:t>
            </a:r>
            <a:endParaRPr lang="zh-CN" altLang="en-US" sz="1400" b="1" dirty="0">
              <a:ln w="1905"/>
              <a:effectLst>
                <a:innerShdw blurRad="69850" dist="43180" dir="5400000">
                  <a:srgbClr val="000000">
                    <a:alpha val="65000"/>
                  </a:srgbClr>
                </a:inn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64618 0.05031 C 0.64444 0.03426 0.63871 0.02222 0.62951 0.01883 C 0.61632 0.00309 0.59757 0.00154 0.58264 0.00031 C 0.57604 -0.00123 0.57187 -0.00185 0.56597 -0.0071 C 0.56128 -0.04043 0.57014 -0.06265 0.5493 -0.07006 C 0.54149 -0.07932 0.5302 -0.08487 0.52118 -0.08673 C 0.5177 -0.08889 0.51527 -0.09197 0.5118 -0.09413 C 0.51007 -0.1216 0.51441 -0.12654 0.50347 -0.13302 C 0.49965 -0.13241 0.49583 -0.13271 0.49201 -0.13117 C 0.48767 -0.12963 0.48177 -0.12068 0.47743 -0.11636 C 0.47274 -0.11173 0.46909 -0.11049 0.46389 -0.10895 C 0.45764 -0.10339 0.45104 -0.10339 0.44409 -0.10154 C 0.43472 -0.10216 0.42257 -0.09537 0.41597 -0.1071 C 0.41198 -0.1142 0.41319 -0.12839 0.40868 -0.13487 C 0.40277 -0.14321 0.39184 -0.14629 0.38472 -0.14784 C 0.37465 -0.14599 0.37812 -0.14846 0.37326 -0.14413 " pathEditMode="relative" ptsTypes="fffffffffffffffA">
                                      <p:cBhvr>
                                        <p:cTn id="6" dur="2000" fill="hold"/>
                                        <p:tgtEl>
                                          <p:spTgt spid="1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22153 0.07377 C 0.21979 0.05772 0.21406 0.04568 0.20486 0.04229 C 0.19167 0.02655 0.17292 0.025 0.15799 0.02377 C 0.15139 0.02223 0.14722 0.02161 0.14132 0.01636 C 0.13663 -0.01697 0.14549 -0.03919 0.12465 -0.0466 C 0.11684 -0.05586 0.10555 -0.06141 0.09653 -0.06327 C 0.09305 -0.06543 0.09062 -0.06851 0.08715 -0.07067 C 0.08542 -0.09814 0.08976 -0.10308 0.07882 -0.10956 C 0.075 -0.10895 0.07118 -0.10925 0.06736 -0.10771 C 0.06302 -0.10617 0.05712 -0.09722 0.05278 -0.0929 C 0.04809 -0.08827 0.04444 -0.08703 0.03924 -0.08549 C 0.03299 -0.07993 0.02639 -0.07993 0.01944 -0.07808 C 0.01007 -0.0787 -0.00208 -0.07191 -0.00868 -0.08364 C -0.01267 -0.09074 -0.01146 -0.10493 -0.01597 -0.11141 C -0.02188 -0.11975 -0.03281 -0.12283 -0.03993 -0.12438 C -0.05 -0.12253 -0.04653 -0.125 -0.05139 -0.12067 " pathEditMode="relative" ptsTypes="fffffffffffffffA">
                                      <p:cBhvr>
                                        <p:cTn id="8" dur="2000" fill="hold"/>
                                        <p:tgtEl>
                                          <p:spTgt spid="103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76076 0.53704 C -0.76562 0.5108 -0.74166 0.48302 -0.73263 0.47222 C -0.72951 0.46852 -0.72673 0.46389 -0.72326 0.46111 C -0.72013 0.45864 -0.71684 0.45679 -0.71388 0.4537 C -0.70989 0.44938 -0.70659 0.44259 -0.70243 0.43889 C -0.69479 0.4321 -0.68645 0.42778 -0.67847 0.42222 C -0.65694 0.40741 -0.63593 0.39012 -0.61388 0.37778 C -0.59461 0.36697 -0.57777 0.35586 -0.55763 0.3537 C -0.52517 0.33642 -0.4967 0.31728 -0.46597 0.29259 C -0.43177 0.26512 -0.39809 0.23673 -0.37118 0.18889 C -0.36788 0.18302 -0.36649 0.17377 -0.36388 0.16667 C -0.3618 0.15154 -0.36059 0.13796 -0.35972 0.12222 C -0.3401 0.12469 -0.32204 0.13395 -0.30243 0.13704 C -0.29826 0.13889 -0.29427 0.14167 -0.28993 0.14259 C -0.28125 0.14475 -0.26388 0.1463 -0.26388 0.1463 C -0.23698 0.15741 -0.2125 0.15247 -0.18472 0.15 C -0.16649 0.14074 -0.15121 0.11543 -0.1368 0.09444 C -0.12916 0.08333 -0.12152 0.07407 -0.11597 0.05926 C -0.11354 0.04228 -0.11684 0.06142 -0.10763 0.03518 C -0.09513 -0.00031 -0.09253 0.01265 -0.06076 0.00926 C -0.04965 0.00586 -0.05659 0.00741 -0.03993 0.00741 " pathEditMode="relative" ptsTypes="ffffffffffffffffffffA">
                                      <p:cBhvr>
                                        <p:cTn id="12" dur="2000" fill="hold"/>
                                        <p:tgtEl>
                                          <p:spTgt spid="103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animEffect transition="in" filter="fade">
                                      <p:cBhvr>
                                        <p:cTn id="23" dur="500"/>
                                        <p:tgtEl>
                                          <p:spTgt spid="103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wipe(up)">
                                      <p:cBhvr>
                                        <p:cTn id="34" dur="500"/>
                                        <p:tgtEl>
                                          <p:spTgt spid="10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lumMod val="95000"/>
                  </a:schemeClr>
                </a:solidFill>
                <a:cs typeface="+mn-ea"/>
                <a:sym typeface="+mn-lt"/>
              </a:rPr>
              <a:t>04</a:t>
            </a:r>
            <a:r>
              <a:rPr lang="zh-CN" altLang="en-US" sz="5400" b="1" dirty="0" smtClean="0">
                <a:solidFill>
                  <a:schemeClr val="bg1">
                    <a:lumMod val="95000"/>
                  </a:schemeClr>
                </a:solidFill>
                <a:cs typeface="+mn-ea"/>
                <a:sym typeface="+mn-lt"/>
              </a:rPr>
              <a:t>、</a:t>
            </a:r>
            <a:endParaRPr lang="zh-CN" altLang="en-US" sz="5400" b="1" dirty="0">
              <a:solidFill>
                <a:schemeClr val="bg1">
                  <a:lumMod val="95000"/>
                </a:schemeClr>
              </a:solidFill>
              <a:cs typeface="+mn-ea"/>
              <a:sym typeface="+mn-lt"/>
            </a:endParaRPr>
          </a:p>
        </p:txBody>
      </p:sp>
      <p:sp>
        <p:nvSpPr>
          <p:cNvPr id="3" name="TextBox 2"/>
          <p:cNvSpPr txBox="1"/>
          <p:nvPr/>
        </p:nvSpPr>
        <p:spPr>
          <a:xfrm>
            <a:off x="5004048" y="1767483"/>
            <a:ext cx="2967479" cy="923330"/>
          </a:xfrm>
          <a:prstGeom prst="rect">
            <a:avLst/>
          </a:prstGeom>
          <a:noFill/>
        </p:spPr>
        <p:txBody>
          <a:bodyPr wrap="none" rtlCol="0">
            <a:spAutoFit/>
          </a:bodyPr>
          <a:lstStyle/>
          <a:p>
            <a:r>
              <a:rPr lang="zh-CN" altLang="en-US" sz="5400" b="1" dirty="0" smtClean="0">
                <a:solidFill>
                  <a:schemeClr val="bg1">
                    <a:lumMod val="95000"/>
                  </a:schemeClr>
                </a:solidFill>
                <a:cs typeface="+mn-ea"/>
                <a:sym typeface="+mn-lt"/>
              </a:rPr>
              <a:t>活动内容</a:t>
            </a:r>
            <a:endParaRPr lang="zh-CN" altLang="en-US" sz="5400" b="1" dirty="0">
              <a:solidFill>
                <a:schemeClr val="bg1">
                  <a:lumMod val="95000"/>
                </a:schemeClr>
              </a:solidFill>
              <a:cs typeface="+mn-ea"/>
              <a:sym typeface="+mn-lt"/>
            </a:endParaRP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11" name="组合 10"/>
          <p:cNvGrpSpPr/>
          <p:nvPr/>
        </p:nvGrpSpPr>
        <p:grpSpPr>
          <a:xfrm>
            <a:off x="2324867" y="3621754"/>
            <a:ext cx="2868867" cy="1254621"/>
            <a:chOff x="1715620" y="2529601"/>
            <a:chExt cx="6167437" cy="2697162"/>
          </a:xfrm>
        </p:grpSpPr>
        <p:grpSp>
          <p:nvGrpSpPr>
            <p:cNvPr id="12" name="组合 11"/>
            <p:cNvGrpSpPr/>
            <p:nvPr/>
          </p:nvGrpSpPr>
          <p:grpSpPr>
            <a:xfrm>
              <a:off x="4519145" y="2529601"/>
              <a:ext cx="3363912" cy="2697162"/>
              <a:chOff x="5780088" y="620713"/>
              <a:chExt cx="3363912" cy="2697162"/>
            </a:xfrm>
          </p:grpSpPr>
          <p:grpSp>
            <p:nvGrpSpPr>
              <p:cNvPr id="46" name="Group 25"/>
              <p:cNvGrpSpPr/>
              <p:nvPr/>
            </p:nvGrpSpPr>
            <p:grpSpPr bwMode="auto">
              <a:xfrm>
                <a:off x="5780088" y="620713"/>
                <a:ext cx="3363912" cy="2697162"/>
                <a:chOff x="6644" y="1168"/>
                <a:chExt cx="2296" cy="1699"/>
              </a:xfrm>
            </p:grpSpPr>
            <p:sp>
              <p:nvSpPr>
                <p:cNvPr id="58"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5" name="Group 33"/>
                <p:cNvGrpSpPr/>
                <p:nvPr/>
              </p:nvGrpSpPr>
              <p:grpSpPr bwMode="auto">
                <a:xfrm>
                  <a:off x="6644" y="1182"/>
                  <a:ext cx="2296" cy="1685"/>
                  <a:chOff x="6644" y="1182"/>
                  <a:chExt cx="2296" cy="1685"/>
                </a:xfrm>
              </p:grpSpPr>
              <p:sp>
                <p:nvSpPr>
                  <p:cNvPr id="70"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7"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6"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46"/>
              <p:cNvGrpSpPr/>
              <p:nvPr/>
            </p:nvGrpSpPr>
            <p:grpSpPr bwMode="auto">
              <a:xfrm>
                <a:off x="6432550" y="1484313"/>
                <a:ext cx="1911350" cy="561975"/>
                <a:chOff x="6930" y="527"/>
                <a:chExt cx="1304" cy="354"/>
              </a:xfrm>
            </p:grpSpPr>
            <p:sp>
              <p:nvSpPr>
                <p:cNvPr id="54"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51"/>
              <p:cNvGrpSpPr/>
              <p:nvPr/>
            </p:nvGrpSpPr>
            <p:grpSpPr bwMode="auto">
              <a:xfrm>
                <a:off x="6508750" y="2155825"/>
                <a:ext cx="1749425" cy="757238"/>
                <a:chOff x="6982" y="950"/>
                <a:chExt cx="1193" cy="477"/>
              </a:xfrm>
            </p:grpSpPr>
            <p:sp>
              <p:nvSpPr>
                <p:cNvPr id="52"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9" name="Group 169"/>
              <p:cNvGrpSpPr/>
              <p:nvPr/>
            </p:nvGrpSpPr>
            <p:grpSpPr bwMode="auto">
              <a:xfrm>
                <a:off x="7294563" y="1982788"/>
                <a:ext cx="211137" cy="153987"/>
                <a:chOff x="7518" y="841"/>
                <a:chExt cx="144" cy="97"/>
              </a:xfrm>
            </p:grpSpPr>
            <p:sp>
              <p:nvSpPr>
                <p:cNvPr id="50"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13" name="组合 12"/>
            <p:cNvGrpSpPr/>
            <p:nvPr/>
          </p:nvGrpSpPr>
          <p:grpSpPr>
            <a:xfrm>
              <a:off x="1715620" y="2529601"/>
              <a:ext cx="3363912" cy="2697162"/>
              <a:chOff x="2976563" y="620713"/>
              <a:chExt cx="3363912" cy="2697162"/>
            </a:xfrm>
          </p:grpSpPr>
          <p:grpSp>
            <p:nvGrpSpPr>
              <p:cNvPr id="14" name="Group 54"/>
              <p:cNvGrpSpPr/>
              <p:nvPr/>
            </p:nvGrpSpPr>
            <p:grpSpPr bwMode="auto">
              <a:xfrm>
                <a:off x="2976563" y="620713"/>
                <a:ext cx="3363912" cy="2697162"/>
                <a:chOff x="6644" y="1168"/>
                <a:chExt cx="2296" cy="1699"/>
              </a:xfrm>
            </p:grpSpPr>
            <p:sp>
              <p:nvSpPr>
                <p:cNvPr id="26"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62"/>
                <p:cNvGrpSpPr/>
                <p:nvPr/>
              </p:nvGrpSpPr>
              <p:grpSpPr bwMode="auto">
                <a:xfrm>
                  <a:off x="6644" y="1182"/>
                  <a:ext cx="2296" cy="1685"/>
                  <a:chOff x="6644" y="1182"/>
                  <a:chExt cx="2296" cy="1685"/>
                </a:xfrm>
              </p:grpSpPr>
              <p:sp>
                <p:nvSpPr>
                  <p:cNvPr id="38"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75"/>
              <p:cNvGrpSpPr/>
              <p:nvPr/>
            </p:nvGrpSpPr>
            <p:grpSpPr bwMode="auto">
              <a:xfrm>
                <a:off x="3754438" y="1433513"/>
                <a:ext cx="1616075" cy="520700"/>
                <a:chOff x="8881" y="-1015"/>
                <a:chExt cx="1103" cy="328"/>
              </a:xfrm>
            </p:grpSpPr>
            <p:sp>
              <p:nvSpPr>
                <p:cNvPr id="22"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6" name="Group 80"/>
              <p:cNvGrpSpPr/>
              <p:nvPr/>
            </p:nvGrpSpPr>
            <p:grpSpPr bwMode="auto">
              <a:xfrm>
                <a:off x="3775075" y="2276475"/>
                <a:ext cx="1703388" cy="434975"/>
                <a:chOff x="8895" y="-484"/>
                <a:chExt cx="1163" cy="274"/>
              </a:xfrm>
            </p:grpSpPr>
            <p:sp>
              <p:nvSpPr>
                <p:cNvPr id="20"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7" name="Group 172"/>
              <p:cNvGrpSpPr/>
              <p:nvPr/>
            </p:nvGrpSpPr>
            <p:grpSpPr bwMode="auto">
              <a:xfrm>
                <a:off x="4443413" y="1912938"/>
                <a:ext cx="228600" cy="168275"/>
                <a:chOff x="9351" y="-713"/>
                <a:chExt cx="156" cy="106"/>
              </a:xfrm>
            </p:grpSpPr>
            <p:sp>
              <p:nvSpPr>
                <p:cNvPr id="18"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563638"/>
            <a:ext cx="6794648" cy="2308324"/>
          </a:xfrm>
          <a:prstGeom prst="rect">
            <a:avLst/>
          </a:prstGeom>
          <a:noFill/>
        </p:spPr>
        <p:txBody>
          <a:bodyPr wrap="square" rtlCol="0">
            <a:spAutoFit/>
          </a:bodyPr>
          <a:lstStyle/>
          <a:p>
            <a:pPr>
              <a:lnSpc>
                <a:spcPct val="200000"/>
              </a:lnSpc>
            </a:pPr>
            <a:r>
              <a:rPr lang="en-US"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、讲述万圣节的起源，学习相关知识（</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PPT</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幻灯片呈现）；</a:t>
            </a:r>
          </a:p>
          <a:p>
            <a:pPr>
              <a:lnSpc>
                <a:spcPct val="200000"/>
              </a:lnSpc>
            </a:pP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2</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、自制南瓜灯大比拼；</a:t>
            </a:r>
          </a:p>
          <a:p>
            <a:pPr>
              <a:lnSpc>
                <a:spcPct val="200000"/>
              </a:lnSpc>
            </a:pP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、游戏</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连环（包装木乃伊、发功运乒乓、“枣”想入杯）；</a:t>
            </a:r>
          </a:p>
          <a:p>
            <a:pPr>
              <a:lnSpc>
                <a:spcPct val="200000"/>
              </a:lnSpc>
            </a:pP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4</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、活动——不给糖，就捣蛋。</a:t>
            </a:r>
          </a:p>
        </p:txBody>
      </p:sp>
      <p:pic>
        <p:nvPicPr>
          <p:cNvPr id="3"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lumMod val="95000"/>
                  </a:schemeClr>
                </a:solidFill>
                <a:cs typeface="+mn-ea"/>
                <a:sym typeface="+mn-lt"/>
              </a:rPr>
              <a:t>活动</a:t>
            </a:r>
            <a:r>
              <a:rPr lang="zh-CN" altLang="en-US" sz="5400" dirty="0">
                <a:solidFill>
                  <a:schemeClr val="bg1">
                    <a:lumMod val="95000"/>
                  </a:schemeClr>
                </a:solidFill>
                <a:cs typeface="+mn-ea"/>
                <a:sym typeface="+mn-lt"/>
              </a:rPr>
              <a:t>内容</a:t>
            </a:r>
          </a:p>
        </p:txBody>
      </p:sp>
      <p:pic>
        <p:nvPicPr>
          <p:cNvPr id="5" name="Picture 5" descr="E:\其他工作\【策    划】\兼职 我图网\觅知网\7\万圣节活动策划\万圣节\3\资源 8.png"/>
          <p:cNvPicPr>
            <a:picLocks noChangeAspect="1" noChangeArrowheads="1"/>
          </p:cNvPicPr>
          <p:nvPr/>
        </p:nvPicPr>
        <p:blipFill>
          <a:blip r:embed="rId4"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其他工作\【策    划】\兼职 我图网\觅知网\7\万圣节活动策划\万圣节2.png"/>
          <p:cNvPicPr>
            <a:picLocks noChangeAspect="1" noChangeArrowheads="1"/>
          </p:cNvPicPr>
          <p:nvPr/>
        </p:nvPicPr>
        <p:blipFill>
          <a:blip r:embed="rId5" cstate="email"/>
          <a:srcRect/>
          <a:stretch>
            <a:fillRect/>
          </a:stretch>
        </p:blipFill>
        <p:spPr bwMode="auto">
          <a:xfrm>
            <a:off x="7514998" y="2283718"/>
            <a:ext cx="1328860" cy="2724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wipe(down)">
                                      <p:cBhvr>
                                        <p:cTn id="3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lumMod val="95000"/>
                  </a:schemeClr>
                </a:solidFill>
                <a:cs typeface="+mn-ea"/>
                <a:sym typeface="+mn-lt"/>
              </a:rPr>
              <a:t>05</a:t>
            </a:r>
            <a:r>
              <a:rPr lang="zh-CN" altLang="en-US" sz="5400" b="1" dirty="0" smtClean="0">
                <a:solidFill>
                  <a:schemeClr val="bg1">
                    <a:lumMod val="95000"/>
                  </a:schemeClr>
                </a:solidFill>
                <a:cs typeface="+mn-ea"/>
                <a:sym typeface="+mn-lt"/>
              </a:rPr>
              <a:t>、</a:t>
            </a:r>
            <a:endParaRPr lang="zh-CN" altLang="en-US" sz="5400" b="1" dirty="0">
              <a:solidFill>
                <a:schemeClr val="bg1">
                  <a:lumMod val="95000"/>
                </a:schemeClr>
              </a:solidFill>
              <a:cs typeface="+mn-ea"/>
              <a:sym typeface="+mn-lt"/>
            </a:endParaRPr>
          </a:p>
        </p:txBody>
      </p:sp>
      <p:sp>
        <p:nvSpPr>
          <p:cNvPr id="3" name="TextBox 2"/>
          <p:cNvSpPr txBox="1"/>
          <p:nvPr/>
        </p:nvSpPr>
        <p:spPr>
          <a:xfrm>
            <a:off x="5004048" y="1767483"/>
            <a:ext cx="2967479" cy="923330"/>
          </a:xfrm>
          <a:prstGeom prst="rect">
            <a:avLst/>
          </a:prstGeom>
          <a:noFill/>
        </p:spPr>
        <p:txBody>
          <a:bodyPr wrap="none" rtlCol="0">
            <a:spAutoFit/>
          </a:bodyPr>
          <a:lstStyle/>
          <a:p>
            <a:r>
              <a:rPr lang="zh-CN" altLang="en-US" sz="5400" b="1" dirty="0" smtClean="0">
                <a:solidFill>
                  <a:schemeClr val="bg1">
                    <a:lumMod val="95000"/>
                  </a:schemeClr>
                </a:solidFill>
                <a:cs typeface="+mn-ea"/>
                <a:sym typeface="+mn-lt"/>
              </a:rPr>
              <a:t>活动流程</a:t>
            </a:r>
            <a:endParaRPr lang="zh-CN" altLang="en-US" sz="5400" b="1" dirty="0">
              <a:solidFill>
                <a:schemeClr val="bg1">
                  <a:lumMod val="95000"/>
                </a:schemeClr>
              </a:solidFill>
              <a:cs typeface="+mn-ea"/>
              <a:sym typeface="+mn-lt"/>
            </a:endParaRP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11" name="组合 10"/>
          <p:cNvGrpSpPr/>
          <p:nvPr/>
        </p:nvGrpSpPr>
        <p:grpSpPr>
          <a:xfrm>
            <a:off x="2324867" y="3621754"/>
            <a:ext cx="2868867" cy="1254621"/>
            <a:chOff x="1715620" y="2529601"/>
            <a:chExt cx="6167437" cy="2697162"/>
          </a:xfrm>
        </p:grpSpPr>
        <p:grpSp>
          <p:nvGrpSpPr>
            <p:cNvPr id="12" name="组合 11"/>
            <p:cNvGrpSpPr/>
            <p:nvPr/>
          </p:nvGrpSpPr>
          <p:grpSpPr>
            <a:xfrm>
              <a:off x="4519145" y="2529601"/>
              <a:ext cx="3363912" cy="2697162"/>
              <a:chOff x="5780088" y="620713"/>
              <a:chExt cx="3363912" cy="2697162"/>
            </a:xfrm>
          </p:grpSpPr>
          <p:grpSp>
            <p:nvGrpSpPr>
              <p:cNvPr id="46" name="Group 25"/>
              <p:cNvGrpSpPr/>
              <p:nvPr/>
            </p:nvGrpSpPr>
            <p:grpSpPr bwMode="auto">
              <a:xfrm>
                <a:off x="5780088" y="620713"/>
                <a:ext cx="3363912" cy="2697162"/>
                <a:chOff x="6644" y="1168"/>
                <a:chExt cx="2296" cy="1699"/>
              </a:xfrm>
            </p:grpSpPr>
            <p:sp>
              <p:nvSpPr>
                <p:cNvPr id="58"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5" name="Group 33"/>
                <p:cNvGrpSpPr/>
                <p:nvPr/>
              </p:nvGrpSpPr>
              <p:grpSpPr bwMode="auto">
                <a:xfrm>
                  <a:off x="6644" y="1182"/>
                  <a:ext cx="2296" cy="1685"/>
                  <a:chOff x="6644" y="1182"/>
                  <a:chExt cx="2296" cy="1685"/>
                </a:xfrm>
              </p:grpSpPr>
              <p:sp>
                <p:nvSpPr>
                  <p:cNvPr id="70"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7"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6"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46"/>
              <p:cNvGrpSpPr/>
              <p:nvPr/>
            </p:nvGrpSpPr>
            <p:grpSpPr bwMode="auto">
              <a:xfrm>
                <a:off x="6432550" y="1484313"/>
                <a:ext cx="1911350" cy="561975"/>
                <a:chOff x="6930" y="527"/>
                <a:chExt cx="1304" cy="354"/>
              </a:xfrm>
            </p:grpSpPr>
            <p:sp>
              <p:nvSpPr>
                <p:cNvPr id="54"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51"/>
              <p:cNvGrpSpPr/>
              <p:nvPr/>
            </p:nvGrpSpPr>
            <p:grpSpPr bwMode="auto">
              <a:xfrm>
                <a:off x="6508750" y="2155825"/>
                <a:ext cx="1749425" cy="757238"/>
                <a:chOff x="6982" y="950"/>
                <a:chExt cx="1193" cy="477"/>
              </a:xfrm>
            </p:grpSpPr>
            <p:sp>
              <p:nvSpPr>
                <p:cNvPr id="52"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9" name="Group 169"/>
              <p:cNvGrpSpPr/>
              <p:nvPr/>
            </p:nvGrpSpPr>
            <p:grpSpPr bwMode="auto">
              <a:xfrm>
                <a:off x="7294563" y="1982788"/>
                <a:ext cx="211137" cy="153987"/>
                <a:chOff x="7518" y="841"/>
                <a:chExt cx="144" cy="97"/>
              </a:xfrm>
            </p:grpSpPr>
            <p:sp>
              <p:nvSpPr>
                <p:cNvPr id="50"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13" name="组合 12"/>
            <p:cNvGrpSpPr/>
            <p:nvPr/>
          </p:nvGrpSpPr>
          <p:grpSpPr>
            <a:xfrm>
              <a:off x="1715620" y="2529601"/>
              <a:ext cx="3363912" cy="2697162"/>
              <a:chOff x="2976563" y="620713"/>
              <a:chExt cx="3363912" cy="2697162"/>
            </a:xfrm>
          </p:grpSpPr>
          <p:grpSp>
            <p:nvGrpSpPr>
              <p:cNvPr id="14" name="Group 54"/>
              <p:cNvGrpSpPr/>
              <p:nvPr/>
            </p:nvGrpSpPr>
            <p:grpSpPr bwMode="auto">
              <a:xfrm>
                <a:off x="2976563" y="620713"/>
                <a:ext cx="3363912" cy="2697162"/>
                <a:chOff x="6644" y="1168"/>
                <a:chExt cx="2296" cy="1699"/>
              </a:xfrm>
            </p:grpSpPr>
            <p:sp>
              <p:nvSpPr>
                <p:cNvPr id="26"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62"/>
                <p:cNvGrpSpPr/>
                <p:nvPr/>
              </p:nvGrpSpPr>
              <p:grpSpPr bwMode="auto">
                <a:xfrm>
                  <a:off x="6644" y="1182"/>
                  <a:ext cx="2296" cy="1685"/>
                  <a:chOff x="6644" y="1182"/>
                  <a:chExt cx="2296" cy="1685"/>
                </a:xfrm>
              </p:grpSpPr>
              <p:sp>
                <p:nvSpPr>
                  <p:cNvPr id="38"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75"/>
              <p:cNvGrpSpPr/>
              <p:nvPr/>
            </p:nvGrpSpPr>
            <p:grpSpPr bwMode="auto">
              <a:xfrm>
                <a:off x="3754438" y="1433513"/>
                <a:ext cx="1616075" cy="520700"/>
                <a:chOff x="8881" y="-1015"/>
                <a:chExt cx="1103" cy="328"/>
              </a:xfrm>
            </p:grpSpPr>
            <p:sp>
              <p:nvSpPr>
                <p:cNvPr id="22"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6" name="Group 80"/>
              <p:cNvGrpSpPr/>
              <p:nvPr/>
            </p:nvGrpSpPr>
            <p:grpSpPr bwMode="auto">
              <a:xfrm>
                <a:off x="3775075" y="2276475"/>
                <a:ext cx="1703388" cy="434975"/>
                <a:chOff x="8895" y="-484"/>
                <a:chExt cx="1163" cy="274"/>
              </a:xfrm>
            </p:grpSpPr>
            <p:sp>
              <p:nvSpPr>
                <p:cNvPr id="20"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7" name="Group 172"/>
              <p:cNvGrpSpPr/>
              <p:nvPr/>
            </p:nvGrpSpPr>
            <p:grpSpPr bwMode="auto">
              <a:xfrm>
                <a:off x="4443413" y="1912938"/>
                <a:ext cx="228600" cy="168275"/>
                <a:chOff x="9351" y="-713"/>
                <a:chExt cx="156" cy="106"/>
              </a:xfrm>
            </p:grpSpPr>
            <p:sp>
              <p:nvSpPr>
                <p:cNvPr id="18"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153229" y="2674169"/>
            <a:ext cx="934871" cy="369332"/>
          </a:xfrm>
          <a:prstGeom prst="rect">
            <a:avLst/>
          </a:prstGeom>
          <a:noFill/>
        </p:spPr>
        <p:txBody>
          <a:bodyPr wrap="none" rtlCol="0">
            <a:spAutoFit/>
          </a:bodyPr>
          <a:lstStyle/>
          <a:p>
            <a:pPr marL="285750" indent="-285750">
              <a:buFont typeface="Wingdings" panose="05000000000000000000" pitchFamily="2" charset="2"/>
              <a:buChar char="n"/>
            </a:pPr>
            <a:r>
              <a:rPr lang="zh-CN" altLang="en-US" b="1" dirty="0" smtClean="0">
                <a:solidFill>
                  <a:schemeClr val="bg1"/>
                </a:solidFill>
                <a:cs typeface="+mn-ea"/>
                <a:sym typeface="+mn-lt"/>
              </a:rPr>
              <a:t>热身</a:t>
            </a:r>
            <a:endParaRPr lang="zh-CN" altLang="en-US" b="1" dirty="0">
              <a:solidFill>
                <a:schemeClr val="bg1"/>
              </a:solidFill>
              <a:cs typeface="+mn-ea"/>
              <a:sym typeface="+mn-lt"/>
            </a:endParaRPr>
          </a:p>
        </p:txBody>
      </p:sp>
      <p:sp>
        <p:nvSpPr>
          <p:cNvPr id="80" name="TextBox 79"/>
          <p:cNvSpPr txBox="1"/>
          <p:nvPr/>
        </p:nvSpPr>
        <p:spPr>
          <a:xfrm>
            <a:off x="6213925" y="2674169"/>
            <a:ext cx="1396536" cy="369332"/>
          </a:xfrm>
          <a:prstGeom prst="rect">
            <a:avLst/>
          </a:prstGeom>
          <a:noFill/>
        </p:spPr>
        <p:txBody>
          <a:bodyPr wrap="none" rtlCol="0">
            <a:spAutoFit/>
          </a:bodyPr>
          <a:lstStyle/>
          <a:p>
            <a:pPr marL="285750" indent="-285750">
              <a:buFont typeface="Wingdings" panose="05000000000000000000" pitchFamily="2" charset="2"/>
              <a:buChar char="n"/>
            </a:pPr>
            <a:r>
              <a:rPr lang="zh-CN" altLang="en-US" b="1" dirty="0">
                <a:solidFill>
                  <a:schemeClr val="bg1"/>
                </a:solidFill>
                <a:cs typeface="+mn-ea"/>
                <a:sym typeface="+mn-lt"/>
              </a:rPr>
              <a:t>进入活动</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活动</a:t>
            </a:r>
            <a:r>
              <a:rPr lang="zh-CN" altLang="en-US" sz="5400" dirty="0">
                <a:solidFill>
                  <a:schemeClr val="bg1"/>
                </a:solidFill>
                <a:cs typeface="+mn-ea"/>
                <a:sym typeface="+mn-lt"/>
              </a:rPr>
              <a:t>流程</a:t>
            </a:r>
          </a:p>
        </p:txBody>
      </p:sp>
      <p:pic>
        <p:nvPicPr>
          <p:cNvPr id="4" name="Picture 5" descr="E:\其他工作\【策    划】\兼职 我图网\觅知网\7\万圣节活动策划\万圣节\3\资源 8.png"/>
          <p:cNvPicPr>
            <a:picLocks noChangeAspect="1" noChangeArrowheads="1"/>
          </p:cNvPicPr>
          <p:nvPr/>
        </p:nvPicPr>
        <p:blipFill>
          <a:blip r:embed="rId4"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360179"/>
            <a:ext cx="5832648" cy="28623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200000"/>
              </a:lnSpc>
            </a:pP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一</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位老师头戴巫婆帽，骑着扫把（或化妆成其他人物），进入教室。请孩子猜猜看老师扮演的是什么角色，此时老师利用生动的肢体语言来简单讲述万圣节的起源（尽量避免讲述宗教方面的内容），介绍万圣节的时间、特殊物品、人物、活动以及歌曲等。</a:t>
            </a:r>
          </a:p>
        </p:txBody>
      </p:sp>
      <p:pic>
        <p:nvPicPr>
          <p:cNvPr id="8194" name="Picture 2" descr="E:\其他工作\【策    划】\兼职 我图网\觅知网\7\万圣节活动策划\6575.png"/>
          <p:cNvPicPr>
            <a:picLocks noChangeAspect="1" noChangeArrowheads="1"/>
          </p:cNvPicPr>
          <p:nvPr/>
        </p:nvPicPr>
        <p:blipFill>
          <a:blip r:embed="rId5" cstate="email"/>
          <a:srcRect/>
          <a:stretch>
            <a:fillRect/>
          </a:stretch>
        </p:blipFill>
        <p:spPr bwMode="auto">
          <a:xfrm>
            <a:off x="6084168" y="1564620"/>
            <a:ext cx="2858111" cy="2370918"/>
          </a:xfrm>
          <a:prstGeom prst="rect">
            <a:avLst/>
          </a:prstGeom>
          <a:noFill/>
          <a:effectLst>
            <a:glow rad="101600">
              <a:srgbClr val="FFFF00">
                <a:alpha val="60000"/>
              </a:srgbClr>
            </a:glo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 calcmode="lin" valueType="num">
                                      <p:cBhvr additive="base">
                                        <p:cTn id="30" dur="500" fill="hold"/>
                                        <p:tgtEl>
                                          <p:spTgt spid="8194"/>
                                        </p:tgtEl>
                                        <p:attrNameLst>
                                          <p:attrName>ppt_x</p:attrName>
                                        </p:attrNameLst>
                                      </p:cBhvr>
                                      <p:tavLst>
                                        <p:tav tm="0">
                                          <p:val>
                                            <p:strVal val="1+#ppt_w/2"/>
                                          </p:val>
                                        </p:tav>
                                        <p:tav tm="100000">
                                          <p:val>
                                            <p:strVal val="#ppt_x"/>
                                          </p:val>
                                        </p:tav>
                                      </p:tavLst>
                                    </p:anim>
                                    <p:anim calcmode="lin" valueType="num">
                                      <p:cBhvr additive="base">
                                        <p:cTn id="31"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进入活动</a:t>
            </a:r>
            <a:endParaRPr lang="zh-CN" altLang="en-US" sz="5400" dirty="0">
              <a:solidFill>
                <a:schemeClr val="bg1"/>
              </a:solidFill>
              <a:cs typeface="+mn-ea"/>
              <a:sym typeface="+mn-lt"/>
            </a:endParaRPr>
          </a:p>
        </p:txBody>
      </p:sp>
      <p:pic>
        <p:nvPicPr>
          <p:cNvPr id="4" name="Picture 5" descr="E:\其他工作\【策    划】\兼职 我图网\觅知网\7\万圣节活动策划\万圣节\3\资源 8.png"/>
          <p:cNvPicPr>
            <a:picLocks noChangeAspect="1" noChangeArrowheads="1"/>
          </p:cNvPicPr>
          <p:nvPr/>
        </p:nvPicPr>
        <p:blipFill>
          <a:blip r:embed="rId4"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498595"/>
            <a:ext cx="8712968" cy="25853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活动</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的前一个星期发短信和张贴海报通知孩子们在家课余时间自制“南瓜灯“，年龄小的孩子可以在家长的帮助下完成，或采用小橘灯代替，学生用彩笔在橘皮上画就可以了</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endPar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endParaRPr>
          </a:p>
          <a:p>
            <a:pPr>
              <a:lnSpc>
                <a:spcPct val="150000"/>
              </a:lnSpc>
            </a:pP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流程：</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1</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、请学生观看教师提前做好的南瓜灯或者照片（</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PPT</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呈现）。</a:t>
            </a:r>
          </a:p>
          <a:p>
            <a:pPr>
              <a:lnSpc>
                <a:spcPct val="150000"/>
              </a:lnSpc>
            </a:pP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2</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带领孩子展示自己亲手制作的“南瓜灯”并进行评奖颁发小礼品或奖状。</a:t>
            </a:r>
          </a:p>
          <a:p>
            <a:pPr>
              <a:lnSpc>
                <a:spcPct val="150000"/>
              </a:lnSpc>
            </a:pP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3</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、分享制作过程和心得、拍照留念。</a:t>
            </a:r>
          </a:p>
        </p:txBody>
      </p:sp>
      <p:sp>
        <p:nvSpPr>
          <p:cNvPr id="6" name="TextBox 5"/>
          <p:cNvSpPr txBox="1"/>
          <p:nvPr/>
        </p:nvSpPr>
        <p:spPr>
          <a:xfrm>
            <a:off x="1403648" y="1208907"/>
            <a:ext cx="2355132" cy="307777"/>
          </a:xfrm>
          <a:prstGeom prst="rect">
            <a:avLst/>
          </a:prstGeom>
          <a:noFill/>
        </p:spPr>
        <p:txBody>
          <a:bodyPr wrap="none" rtlCol="0">
            <a:spAutoFit/>
          </a:bodyPr>
          <a:lstStyle/>
          <a:p>
            <a:r>
              <a:rPr lang="zh-CN" altLang="zh-CN" sz="1400" dirty="0" smtClean="0">
                <a:solidFill>
                  <a:schemeClr val="bg1"/>
                </a:solidFill>
                <a:cs typeface="+mn-ea"/>
                <a:sym typeface="+mn-lt"/>
              </a:rPr>
              <a:t>活动一：</a:t>
            </a:r>
            <a:r>
              <a:rPr lang="zh-CN" altLang="zh-CN" sz="1400" dirty="0">
                <a:solidFill>
                  <a:schemeClr val="bg1"/>
                </a:solidFill>
                <a:cs typeface="+mn-ea"/>
                <a:sym typeface="+mn-lt"/>
              </a:rPr>
              <a:t>南瓜灯（</a:t>
            </a:r>
            <a:r>
              <a:rPr lang="en-US" altLang="zh-CN" sz="1400" dirty="0">
                <a:solidFill>
                  <a:schemeClr val="bg1"/>
                </a:solidFill>
                <a:cs typeface="+mn-ea"/>
                <a:sym typeface="+mn-lt"/>
              </a:rPr>
              <a:t>15</a:t>
            </a:r>
            <a:r>
              <a:rPr lang="zh-CN" altLang="zh-CN" sz="1400" dirty="0">
                <a:solidFill>
                  <a:schemeClr val="bg1"/>
                </a:solidFill>
                <a:cs typeface="+mn-ea"/>
                <a:sym typeface="+mn-lt"/>
              </a:rPr>
              <a:t>分钟）</a:t>
            </a:r>
          </a:p>
        </p:txBody>
      </p:sp>
      <p:grpSp>
        <p:nvGrpSpPr>
          <p:cNvPr id="7" name="组合 6"/>
          <p:cNvGrpSpPr/>
          <p:nvPr/>
        </p:nvGrpSpPr>
        <p:grpSpPr>
          <a:xfrm>
            <a:off x="6226284" y="3835248"/>
            <a:ext cx="2654722" cy="1163066"/>
            <a:chOff x="184150" y="3357563"/>
            <a:chExt cx="6156325" cy="2697162"/>
          </a:xfrm>
        </p:grpSpPr>
        <p:grpSp>
          <p:nvGrpSpPr>
            <p:cNvPr id="8" name="Group 83"/>
            <p:cNvGrpSpPr/>
            <p:nvPr/>
          </p:nvGrpSpPr>
          <p:grpSpPr bwMode="auto">
            <a:xfrm>
              <a:off x="184150" y="3357563"/>
              <a:ext cx="3365500" cy="2697162"/>
              <a:chOff x="6644" y="1168"/>
              <a:chExt cx="2296" cy="1699"/>
            </a:xfrm>
          </p:grpSpPr>
          <p:sp>
            <p:nvSpPr>
              <p:cNvPr id="52" name="Freeform 84"/>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85"/>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4" name="Freeform 86"/>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87"/>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88"/>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89"/>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8" name="Freeform 90"/>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59" name="Group 91"/>
              <p:cNvGrpSpPr/>
              <p:nvPr/>
            </p:nvGrpSpPr>
            <p:grpSpPr bwMode="auto">
              <a:xfrm>
                <a:off x="6644" y="1182"/>
                <a:ext cx="2296" cy="1685"/>
                <a:chOff x="6644" y="1182"/>
                <a:chExt cx="2296" cy="1685"/>
              </a:xfrm>
            </p:grpSpPr>
            <p:sp>
              <p:nvSpPr>
                <p:cNvPr id="64" name="Freeform 92"/>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5" name="Freeform 93"/>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6" name="Freeform 94"/>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95"/>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96"/>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97"/>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0" name="Freeform 98"/>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99"/>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0" name="Freeform 100"/>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101"/>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102"/>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103"/>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9" name="Group 104"/>
            <p:cNvGrpSpPr/>
            <p:nvPr/>
          </p:nvGrpSpPr>
          <p:grpSpPr bwMode="auto">
            <a:xfrm>
              <a:off x="847725" y="4143375"/>
              <a:ext cx="1757363" cy="396875"/>
              <a:chOff x="8934" y="1145"/>
              <a:chExt cx="1200" cy="250"/>
            </a:xfrm>
          </p:grpSpPr>
          <p:sp>
            <p:nvSpPr>
              <p:cNvPr id="48" name="Freeform 105"/>
              <p:cNvSpPr/>
              <p:nvPr/>
            </p:nvSpPr>
            <p:spPr bwMode="auto">
              <a:xfrm>
                <a:off x="8934" y="1145"/>
                <a:ext cx="534" cy="238"/>
              </a:xfrm>
              <a:custGeom>
                <a:avLst/>
                <a:gdLst>
                  <a:gd name="T0" fmla="*/ 6699 w 226"/>
                  <a:gd name="T1" fmla="*/ 0 h 101"/>
                  <a:gd name="T2" fmla="*/ 0 w 226"/>
                  <a:gd name="T3" fmla="*/ 2616 h 101"/>
                  <a:gd name="T4" fmla="*/ 7046 w 226"/>
                  <a:gd name="T5" fmla="*/ 3115 h 101"/>
                  <a:gd name="T6" fmla="*/ 6699 w 226"/>
                  <a:gd name="T7" fmla="*/ 0 h 101"/>
                  <a:gd name="T8" fmla="*/ 0 60000 65536"/>
                  <a:gd name="T9" fmla="*/ 0 60000 65536"/>
                  <a:gd name="T10" fmla="*/ 0 60000 65536"/>
                  <a:gd name="T11" fmla="*/ 0 60000 65536"/>
                  <a:gd name="T12" fmla="*/ 0 w 226"/>
                  <a:gd name="T13" fmla="*/ 0 h 101"/>
                  <a:gd name="T14" fmla="*/ 226 w 226"/>
                  <a:gd name="T15" fmla="*/ 101 h 101"/>
                </a:gdLst>
                <a:ahLst/>
                <a:cxnLst>
                  <a:cxn ang="T8">
                    <a:pos x="T0" y="T1"/>
                  </a:cxn>
                  <a:cxn ang="T9">
                    <a:pos x="T2" y="T3"/>
                  </a:cxn>
                  <a:cxn ang="T10">
                    <a:pos x="T4" y="T5"/>
                  </a:cxn>
                  <a:cxn ang="T11">
                    <a:pos x="T6" y="T7"/>
                  </a:cxn>
                </a:cxnLst>
                <a:rect l="T12" t="T13" r="T14" b="T15"/>
                <a:pathLst>
                  <a:path w="226" h="101">
                    <a:moveTo>
                      <a:pt x="215" y="0"/>
                    </a:moveTo>
                    <a:cubicBezTo>
                      <a:pt x="183" y="15"/>
                      <a:pt x="41" y="57"/>
                      <a:pt x="0" y="85"/>
                    </a:cubicBezTo>
                    <a:cubicBezTo>
                      <a:pt x="40" y="80"/>
                      <a:pt x="196" y="84"/>
                      <a:pt x="226" y="101"/>
                    </a:cubicBezTo>
                    <a:cubicBezTo>
                      <a:pt x="226" y="101"/>
                      <a:pt x="219" y="6"/>
                      <a:pt x="215"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9" name="Freeform 106"/>
              <p:cNvSpPr/>
              <p:nvPr/>
            </p:nvSpPr>
            <p:spPr bwMode="auto">
              <a:xfrm>
                <a:off x="9596" y="1145"/>
                <a:ext cx="538" cy="250"/>
              </a:xfrm>
              <a:custGeom>
                <a:avLst/>
                <a:gdLst>
                  <a:gd name="T0" fmla="*/ 552 w 228"/>
                  <a:gd name="T1" fmla="*/ 0 h 106"/>
                  <a:gd name="T2" fmla="*/ 7065 w 228"/>
                  <a:gd name="T3" fmla="*/ 3283 h 106"/>
                  <a:gd name="T4" fmla="*/ 0 w 228"/>
                  <a:gd name="T5" fmla="*/ 3120 h 106"/>
                  <a:gd name="T6" fmla="*/ 552 w 228"/>
                  <a:gd name="T7" fmla="*/ 0 h 106"/>
                  <a:gd name="T8" fmla="*/ 0 60000 65536"/>
                  <a:gd name="T9" fmla="*/ 0 60000 65536"/>
                  <a:gd name="T10" fmla="*/ 0 60000 65536"/>
                  <a:gd name="T11" fmla="*/ 0 60000 65536"/>
                  <a:gd name="T12" fmla="*/ 0 w 228"/>
                  <a:gd name="T13" fmla="*/ 0 h 106"/>
                  <a:gd name="T14" fmla="*/ 228 w 228"/>
                  <a:gd name="T15" fmla="*/ 106 h 106"/>
                </a:gdLst>
                <a:ahLst/>
                <a:cxnLst>
                  <a:cxn ang="T8">
                    <a:pos x="T0" y="T1"/>
                  </a:cxn>
                  <a:cxn ang="T9">
                    <a:pos x="T2" y="T3"/>
                  </a:cxn>
                  <a:cxn ang="T10">
                    <a:pos x="T4" y="T5"/>
                  </a:cxn>
                  <a:cxn ang="T11">
                    <a:pos x="T6" y="T7"/>
                  </a:cxn>
                </a:cxnLst>
                <a:rect l="T12" t="T13" r="T14" b="T15"/>
                <a:pathLst>
                  <a:path w="228" h="106">
                    <a:moveTo>
                      <a:pt x="18" y="0"/>
                    </a:moveTo>
                    <a:cubicBezTo>
                      <a:pt x="46" y="9"/>
                      <a:pt x="185" y="44"/>
                      <a:pt x="228" y="106"/>
                    </a:cubicBezTo>
                    <a:cubicBezTo>
                      <a:pt x="187" y="101"/>
                      <a:pt x="30" y="84"/>
                      <a:pt x="0" y="101"/>
                    </a:cubicBezTo>
                    <a:cubicBezTo>
                      <a:pt x="0" y="101"/>
                      <a:pt x="14" y="5"/>
                      <a:pt x="1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0" name="Freeform 107"/>
              <p:cNvSpPr/>
              <p:nvPr/>
            </p:nvSpPr>
            <p:spPr bwMode="auto">
              <a:xfrm>
                <a:off x="8960" y="1164"/>
                <a:ext cx="510" cy="226"/>
              </a:xfrm>
              <a:custGeom>
                <a:avLst/>
                <a:gdLst>
                  <a:gd name="T0" fmla="*/ 6401 w 216"/>
                  <a:gd name="T1" fmla="*/ 0 h 96"/>
                  <a:gd name="T2" fmla="*/ 0 w 216"/>
                  <a:gd name="T3" fmla="*/ 2272 h 96"/>
                  <a:gd name="T4" fmla="*/ 6713 w 216"/>
                  <a:gd name="T5" fmla="*/ 2947 h 96"/>
                  <a:gd name="T6" fmla="*/ 6401 w 216"/>
                  <a:gd name="T7" fmla="*/ 0 h 96"/>
                  <a:gd name="T8" fmla="*/ 0 60000 65536"/>
                  <a:gd name="T9" fmla="*/ 0 60000 65536"/>
                  <a:gd name="T10" fmla="*/ 0 60000 65536"/>
                  <a:gd name="T11" fmla="*/ 0 60000 65536"/>
                  <a:gd name="T12" fmla="*/ 0 w 216"/>
                  <a:gd name="T13" fmla="*/ 0 h 96"/>
                  <a:gd name="T14" fmla="*/ 216 w 216"/>
                  <a:gd name="T15" fmla="*/ 96 h 96"/>
                </a:gdLst>
                <a:ahLst/>
                <a:cxnLst>
                  <a:cxn ang="T8">
                    <a:pos x="T0" y="T1"/>
                  </a:cxn>
                  <a:cxn ang="T9">
                    <a:pos x="T2" y="T3"/>
                  </a:cxn>
                  <a:cxn ang="T10">
                    <a:pos x="T4" y="T5"/>
                  </a:cxn>
                  <a:cxn ang="T11">
                    <a:pos x="T6" y="T7"/>
                  </a:cxn>
                </a:cxnLst>
                <a:rect l="T12" t="T13" r="T14" b="T15"/>
                <a:pathLst>
                  <a:path w="216" h="96">
                    <a:moveTo>
                      <a:pt x="206" y="0"/>
                    </a:moveTo>
                    <a:cubicBezTo>
                      <a:pt x="175" y="14"/>
                      <a:pt x="40" y="48"/>
                      <a:pt x="0" y="74"/>
                    </a:cubicBezTo>
                    <a:cubicBezTo>
                      <a:pt x="39" y="70"/>
                      <a:pt x="188" y="80"/>
                      <a:pt x="216" y="96"/>
                    </a:cubicBezTo>
                    <a:cubicBezTo>
                      <a:pt x="216" y="96"/>
                      <a:pt x="209" y="6"/>
                      <a:pt x="206"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08"/>
              <p:cNvSpPr/>
              <p:nvPr/>
            </p:nvSpPr>
            <p:spPr bwMode="auto">
              <a:xfrm>
                <a:off x="9593" y="1164"/>
                <a:ext cx="513" cy="226"/>
              </a:xfrm>
              <a:custGeom>
                <a:avLst/>
                <a:gdLst>
                  <a:gd name="T0" fmla="*/ 532 w 217"/>
                  <a:gd name="T1" fmla="*/ 0 h 96"/>
                  <a:gd name="T2" fmla="*/ 6780 w 217"/>
                  <a:gd name="T3" fmla="*/ 2947 h 96"/>
                  <a:gd name="T4" fmla="*/ 0 w 217"/>
                  <a:gd name="T5" fmla="*/ 2947 h 96"/>
                  <a:gd name="T6" fmla="*/ 532 w 217"/>
                  <a:gd name="T7" fmla="*/ 0 h 96"/>
                  <a:gd name="T8" fmla="*/ 0 60000 65536"/>
                  <a:gd name="T9" fmla="*/ 0 60000 65536"/>
                  <a:gd name="T10" fmla="*/ 0 60000 65536"/>
                  <a:gd name="T11" fmla="*/ 0 60000 65536"/>
                  <a:gd name="T12" fmla="*/ 0 w 217"/>
                  <a:gd name="T13" fmla="*/ 0 h 96"/>
                  <a:gd name="T14" fmla="*/ 217 w 217"/>
                  <a:gd name="T15" fmla="*/ 96 h 96"/>
                </a:gdLst>
                <a:ahLst/>
                <a:cxnLst>
                  <a:cxn ang="T8">
                    <a:pos x="T0" y="T1"/>
                  </a:cxn>
                  <a:cxn ang="T9">
                    <a:pos x="T2" y="T3"/>
                  </a:cxn>
                  <a:cxn ang="T10">
                    <a:pos x="T4" y="T5"/>
                  </a:cxn>
                  <a:cxn ang="T11">
                    <a:pos x="T6" y="T7"/>
                  </a:cxn>
                </a:cxnLst>
                <a:rect l="T12" t="T13" r="T14" b="T15"/>
                <a:pathLst>
                  <a:path w="217" h="96">
                    <a:moveTo>
                      <a:pt x="17" y="0"/>
                    </a:moveTo>
                    <a:cubicBezTo>
                      <a:pt x="43" y="9"/>
                      <a:pt x="176" y="37"/>
                      <a:pt x="217" y="96"/>
                    </a:cubicBezTo>
                    <a:cubicBezTo>
                      <a:pt x="178" y="92"/>
                      <a:pt x="29" y="80"/>
                      <a:pt x="0" y="96"/>
                    </a:cubicBezTo>
                    <a:cubicBezTo>
                      <a:pt x="0" y="96"/>
                      <a:pt x="14" y="5"/>
                      <a:pt x="17"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0" name="Group 109"/>
            <p:cNvGrpSpPr/>
            <p:nvPr/>
          </p:nvGrpSpPr>
          <p:grpSpPr bwMode="auto">
            <a:xfrm>
              <a:off x="915988" y="4941888"/>
              <a:ext cx="1662112" cy="663575"/>
              <a:chOff x="8981" y="1648"/>
              <a:chExt cx="1134" cy="418"/>
            </a:xfrm>
          </p:grpSpPr>
          <p:sp>
            <p:nvSpPr>
              <p:cNvPr id="46" name="Freeform 110"/>
              <p:cNvSpPr/>
              <p:nvPr/>
            </p:nvSpPr>
            <p:spPr bwMode="auto">
              <a:xfrm>
                <a:off x="8981" y="1648"/>
                <a:ext cx="1134" cy="418"/>
              </a:xfrm>
              <a:custGeom>
                <a:avLst/>
                <a:gdLst>
                  <a:gd name="T0" fmla="*/ 14952 w 480"/>
                  <a:gd name="T1" fmla="*/ 66 h 177"/>
                  <a:gd name="T2" fmla="*/ 7066 w 480"/>
                  <a:gd name="T3" fmla="*/ 869 h 177"/>
                  <a:gd name="T4" fmla="*/ 4482 w 480"/>
                  <a:gd name="T5" fmla="*/ 959 h 177"/>
                  <a:gd name="T6" fmla="*/ 4482 w 480"/>
                  <a:gd name="T7" fmla="*/ 1925 h 177"/>
                  <a:gd name="T8" fmla="*/ 2904 w 480"/>
                  <a:gd name="T9" fmla="*/ 1925 h 177"/>
                  <a:gd name="T10" fmla="*/ 2904 w 480"/>
                  <a:gd name="T11" fmla="*/ 999 h 177"/>
                  <a:gd name="T12" fmla="*/ 0 w 480"/>
                  <a:gd name="T13" fmla="*/ 0 h 177"/>
                  <a:gd name="T14" fmla="*/ 10336 w 480"/>
                  <a:gd name="T15" fmla="*/ 4015 h 177"/>
                  <a:gd name="T16" fmla="*/ 10152 w 480"/>
                  <a:gd name="T17" fmla="*/ 2699 h 177"/>
                  <a:gd name="T18" fmla="*/ 11749 w 480"/>
                  <a:gd name="T19" fmla="*/ 2465 h 177"/>
                  <a:gd name="T20" fmla="*/ 11867 w 480"/>
                  <a:gd name="T21" fmla="*/ 3330 h 177"/>
                  <a:gd name="T22" fmla="*/ 14952 w 480"/>
                  <a:gd name="T23" fmla="*/ 66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77"/>
                  <a:gd name="T38" fmla="*/ 480 w 480"/>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77">
                    <a:moveTo>
                      <a:pt x="480" y="2"/>
                    </a:moveTo>
                    <a:cubicBezTo>
                      <a:pt x="409" y="33"/>
                      <a:pt x="321" y="29"/>
                      <a:pt x="227" y="28"/>
                    </a:cubicBezTo>
                    <a:cubicBezTo>
                      <a:pt x="197" y="28"/>
                      <a:pt x="170" y="30"/>
                      <a:pt x="144" y="31"/>
                    </a:cubicBezTo>
                    <a:cubicBezTo>
                      <a:pt x="144" y="62"/>
                      <a:pt x="144" y="62"/>
                      <a:pt x="144" y="62"/>
                    </a:cubicBezTo>
                    <a:cubicBezTo>
                      <a:pt x="93" y="62"/>
                      <a:pt x="93" y="62"/>
                      <a:pt x="93" y="62"/>
                    </a:cubicBezTo>
                    <a:cubicBezTo>
                      <a:pt x="93" y="32"/>
                      <a:pt x="93" y="32"/>
                      <a:pt x="93" y="32"/>
                    </a:cubicBezTo>
                    <a:cubicBezTo>
                      <a:pt x="61" y="30"/>
                      <a:pt x="31" y="17"/>
                      <a:pt x="0" y="0"/>
                    </a:cubicBezTo>
                    <a:cubicBezTo>
                      <a:pt x="36" y="109"/>
                      <a:pt x="195" y="177"/>
                      <a:pt x="332" y="129"/>
                    </a:cubicBezTo>
                    <a:cubicBezTo>
                      <a:pt x="326" y="87"/>
                      <a:pt x="326" y="87"/>
                      <a:pt x="326" y="87"/>
                    </a:cubicBezTo>
                    <a:cubicBezTo>
                      <a:pt x="377" y="79"/>
                      <a:pt x="377" y="79"/>
                      <a:pt x="377" y="79"/>
                    </a:cubicBezTo>
                    <a:cubicBezTo>
                      <a:pt x="381" y="107"/>
                      <a:pt x="381" y="107"/>
                      <a:pt x="381" y="107"/>
                    </a:cubicBezTo>
                    <a:cubicBezTo>
                      <a:pt x="419" y="84"/>
                      <a:pt x="453" y="46"/>
                      <a:pt x="480" y="2"/>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7" name="Freeform 111"/>
              <p:cNvSpPr/>
              <p:nvPr/>
            </p:nvSpPr>
            <p:spPr bwMode="auto">
              <a:xfrm>
                <a:off x="9007" y="1662"/>
                <a:ext cx="1082" cy="383"/>
              </a:xfrm>
              <a:custGeom>
                <a:avLst/>
                <a:gdLst>
                  <a:gd name="T0" fmla="*/ 14264 w 458"/>
                  <a:gd name="T1" fmla="*/ 0 h 162"/>
                  <a:gd name="T2" fmla="*/ 6726 w 458"/>
                  <a:gd name="T3" fmla="*/ 593 h 162"/>
                  <a:gd name="T4" fmla="*/ 4269 w 458"/>
                  <a:gd name="T5" fmla="*/ 688 h 162"/>
                  <a:gd name="T6" fmla="*/ 4269 w 458"/>
                  <a:gd name="T7" fmla="*/ 1627 h 162"/>
                  <a:gd name="T8" fmla="*/ 2740 w 458"/>
                  <a:gd name="T9" fmla="*/ 1627 h 162"/>
                  <a:gd name="T10" fmla="*/ 2740 w 458"/>
                  <a:gd name="T11" fmla="*/ 716 h 162"/>
                  <a:gd name="T12" fmla="*/ 0 w 458"/>
                  <a:gd name="T13" fmla="*/ 0 h 162"/>
                  <a:gd name="T14" fmla="*/ 9873 w 458"/>
                  <a:gd name="T15" fmla="*/ 3622 h 162"/>
                  <a:gd name="T16" fmla="*/ 9688 w 458"/>
                  <a:gd name="T17" fmla="*/ 2336 h 162"/>
                  <a:gd name="T18" fmla="*/ 11179 w 458"/>
                  <a:gd name="T19" fmla="*/ 2130 h 162"/>
                  <a:gd name="T20" fmla="*/ 11314 w 458"/>
                  <a:gd name="T21" fmla="*/ 2934 h 162"/>
                  <a:gd name="T22" fmla="*/ 14264 w 458"/>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162"/>
                  <a:gd name="T38" fmla="*/ 458 w 458"/>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162">
                    <a:moveTo>
                      <a:pt x="458" y="0"/>
                    </a:moveTo>
                    <a:cubicBezTo>
                      <a:pt x="390" y="30"/>
                      <a:pt x="306" y="20"/>
                      <a:pt x="216" y="19"/>
                    </a:cubicBezTo>
                    <a:cubicBezTo>
                      <a:pt x="188" y="19"/>
                      <a:pt x="162" y="21"/>
                      <a:pt x="137" y="22"/>
                    </a:cubicBezTo>
                    <a:cubicBezTo>
                      <a:pt x="137" y="52"/>
                      <a:pt x="137" y="52"/>
                      <a:pt x="137" y="52"/>
                    </a:cubicBezTo>
                    <a:cubicBezTo>
                      <a:pt x="88" y="52"/>
                      <a:pt x="88" y="52"/>
                      <a:pt x="88" y="52"/>
                    </a:cubicBezTo>
                    <a:cubicBezTo>
                      <a:pt x="88" y="23"/>
                      <a:pt x="88" y="23"/>
                      <a:pt x="88" y="23"/>
                    </a:cubicBezTo>
                    <a:cubicBezTo>
                      <a:pt x="58" y="21"/>
                      <a:pt x="30" y="16"/>
                      <a:pt x="0" y="0"/>
                    </a:cubicBezTo>
                    <a:cubicBezTo>
                      <a:pt x="34" y="103"/>
                      <a:pt x="186" y="162"/>
                      <a:pt x="317" y="116"/>
                    </a:cubicBezTo>
                    <a:cubicBezTo>
                      <a:pt x="311" y="75"/>
                      <a:pt x="311" y="75"/>
                      <a:pt x="311" y="75"/>
                    </a:cubicBezTo>
                    <a:cubicBezTo>
                      <a:pt x="359" y="68"/>
                      <a:pt x="359" y="68"/>
                      <a:pt x="359" y="68"/>
                    </a:cubicBezTo>
                    <a:cubicBezTo>
                      <a:pt x="363" y="94"/>
                      <a:pt x="363" y="94"/>
                      <a:pt x="363" y="94"/>
                    </a:cubicBezTo>
                    <a:cubicBezTo>
                      <a:pt x="399" y="73"/>
                      <a:pt x="432" y="42"/>
                      <a:pt x="458" y="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1" name="Group 112"/>
            <p:cNvGrpSpPr/>
            <p:nvPr/>
          </p:nvGrpSpPr>
          <p:grpSpPr bwMode="auto">
            <a:xfrm>
              <a:off x="2976563" y="3357563"/>
              <a:ext cx="3363912" cy="2697162"/>
              <a:chOff x="6644" y="1168"/>
              <a:chExt cx="2296" cy="1699"/>
            </a:xfrm>
          </p:grpSpPr>
          <p:sp>
            <p:nvSpPr>
              <p:cNvPr id="26" name="Freeform 113"/>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114"/>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115"/>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116"/>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117"/>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118"/>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119"/>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120"/>
              <p:cNvGrpSpPr/>
              <p:nvPr/>
            </p:nvGrpSpPr>
            <p:grpSpPr bwMode="auto">
              <a:xfrm>
                <a:off x="6644" y="1182"/>
                <a:ext cx="2296" cy="1685"/>
                <a:chOff x="6644" y="1182"/>
                <a:chExt cx="2296" cy="1685"/>
              </a:xfrm>
            </p:grpSpPr>
            <p:sp>
              <p:nvSpPr>
                <p:cNvPr id="38" name="Freeform 121"/>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122"/>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123"/>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124"/>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125"/>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126"/>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127"/>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128"/>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129"/>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130"/>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131"/>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132"/>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2" name="Group 133"/>
            <p:cNvGrpSpPr/>
            <p:nvPr/>
          </p:nvGrpSpPr>
          <p:grpSpPr bwMode="auto">
            <a:xfrm>
              <a:off x="3679825" y="4149725"/>
              <a:ext cx="1758950" cy="539750"/>
              <a:chOff x="8946" y="2305"/>
              <a:chExt cx="1200" cy="340"/>
            </a:xfrm>
          </p:grpSpPr>
          <p:sp>
            <p:nvSpPr>
              <p:cNvPr id="22" name="Freeform 134"/>
              <p:cNvSpPr/>
              <p:nvPr/>
            </p:nvSpPr>
            <p:spPr bwMode="auto">
              <a:xfrm>
                <a:off x="8946" y="2470"/>
                <a:ext cx="439" cy="175"/>
              </a:xfrm>
              <a:custGeom>
                <a:avLst/>
                <a:gdLst>
                  <a:gd name="T0" fmla="*/ 659 w 186"/>
                  <a:gd name="T1" fmla="*/ 0 h 74"/>
                  <a:gd name="T2" fmla="*/ 5771 w 186"/>
                  <a:gd name="T3" fmla="*/ 2315 h 74"/>
                  <a:gd name="T4" fmla="*/ 0 w 186"/>
                  <a:gd name="T5" fmla="*/ 1783 h 74"/>
                  <a:gd name="T6" fmla="*/ 659 w 186"/>
                  <a:gd name="T7" fmla="*/ 0 h 74"/>
                  <a:gd name="T8" fmla="*/ 0 60000 65536"/>
                  <a:gd name="T9" fmla="*/ 0 60000 65536"/>
                  <a:gd name="T10" fmla="*/ 0 60000 65536"/>
                  <a:gd name="T11" fmla="*/ 0 60000 65536"/>
                  <a:gd name="T12" fmla="*/ 0 w 186"/>
                  <a:gd name="T13" fmla="*/ 0 h 74"/>
                  <a:gd name="T14" fmla="*/ 186 w 186"/>
                  <a:gd name="T15" fmla="*/ 74 h 74"/>
                </a:gdLst>
                <a:ahLst/>
                <a:cxnLst>
                  <a:cxn ang="T8">
                    <a:pos x="T0" y="T1"/>
                  </a:cxn>
                  <a:cxn ang="T9">
                    <a:pos x="T2" y="T3"/>
                  </a:cxn>
                  <a:cxn ang="T10">
                    <a:pos x="T4" y="T5"/>
                  </a:cxn>
                  <a:cxn ang="T11">
                    <a:pos x="T6" y="T7"/>
                  </a:cxn>
                </a:cxnLst>
                <a:rect l="T12" t="T13" r="T14" b="T15"/>
                <a:pathLst>
                  <a:path w="186" h="74">
                    <a:moveTo>
                      <a:pt x="21" y="0"/>
                    </a:moveTo>
                    <a:cubicBezTo>
                      <a:pt x="40" y="18"/>
                      <a:pt x="106" y="48"/>
                      <a:pt x="186" y="74"/>
                    </a:cubicBezTo>
                    <a:cubicBezTo>
                      <a:pt x="140" y="74"/>
                      <a:pt x="19" y="59"/>
                      <a:pt x="0" y="57"/>
                    </a:cubicBezTo>
                    <a:cubicBezTo>
                      <a:pt x="9" y="34"/>
                      <a:pt x="16" y="10"/>
                      <a:pt x="21"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135"/>
              <p:cNvSpPr/>
              <p:nvPr/>
            </p:nvSpPr>
            <p:spPr bwMode="auto">
              <a:xfrm>
                <a:off x="9525" y="2305"/>
                <a:ext cx="621" cy="295"/>
              </a:xfrm>
              <a:custGeom>
                <a:avLst/>
                <a:gdLst>
                  <a:gd name="T0" fmla="*/ 6685 w 263"/>
                  <a:gd name="T1" fmla="*/ 0 h 125"/>
                  <a:gd name="T2" fmla="*/ 0 w 263"/>
                  <a:gd name="T3" fmla="*/ 3877 h 125"/>
                  <a:gd name="T4" fmla="*/ 8175 w 263"/>
                  <a:gd name="T5" fmla="*/ 3538 h 125"/>
                  <a:gd name="T6" fmla="*/ 6685 w 263"/>
                  <a:gd name="T7" fmla="*/ 0 h 125"/>
                  <a:gd name="T8" fmla="*/ 0 60000 65536"/>
                  <a:gd name="T9" fmla="*/ 0 60000 65536"/>
                  <a:gd name="T10" fmla="*/ 0 60000 65536"/>
                  <a:gd name="T11" fmla="*/ 0 60000 65536"/>
                  <a:gd name="T12" fmla="*/ 0 w 263"/>
                  <a:gd name="T13" fmla="*/ 0 h 125"/>
                  <a:gd name="T14" fmla="*/ 263 w 263"/>
                  <a:gd name="T15" fmla="*/ 125 h 125"/>
                </a:gdLst>
                <a:ahLst/>
                <a:cxnLst>
                  <a:cxn ang="T8">
                    <a:pos x="T0" y="T1"/>
                  </a:cxn>
                  <a:cxn ang="T9">
                    <a:pos x="T2" y="T3"/>
                  </a:cxn>
                  <a:cxn ang="T10">
                    <a:pos x="T4" y="T5"/>
                  </a:cxn>
                  <a:cxn ang="T11">
                    <a:pos x="T6" y="T7"/>
                  </a:cxn>
                </a:cxnLst>
                <a:rect l="T12" t="T13" r="T14" b="T15"/>
                <a:pathLst>
                  <a:path w="263" h="125">
                    <a:moveTo>
                      <a:pt x="215" y="0"/>
                    </a:moveTo>
                    <a:cubicBezTo>
                      <a:pt x="181" y="16"/>
                      <a:pt x="62" y="72"/>
                      <a:pt x="0" y="125"/>
                    </a:cubicBezTo>
                    <a:cubicBezTo>
                      <a:pt x="41" y="113"/>
                      <a:pt x="230" y="112"/>
                      <a:pt x="263" y="114"/>
                    </a:cubicBezTo>
                    <a:cubicBezTo>
                      <a:pt x="263" y="81"/>
                      <a:pt x="229" y="12"/>
                      <a:pt x="215"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136"/>
              <p:cNvSpPr/>
              <p:nvPr/>
            </p:nvSpPr>
            <p:spPr bwMode="auto">
              <a:xfrm>
                <a:off x="8977" y="2491"/>
                <a:ext cx="408" cy="154"/>
              </a:xfrm>
              <a:custGeom>
                <a:avLst/>
                <a:gdLst>
                  <a:gd name="T0" fmla="*/ 550 w 173"/>
                  <a:gd name="T1" fmla="*/ 0 h 65"/>
                  <a:gd name="T2" fmla="*/ 5351 w 173"/>
                  <a:gd name="T3" fmla="*/ 2049 h 65"/>
                  <a:gd name="T4" fmla="*/ 0 w 173"/>
                  <a:gd name="T5" fmla="*/ 1545 h 65"/>
                  <a:gd name="T6" fmla="*/ 550 w 173"/>
                  <a:gd name="T7" fmla="*/ 0 h 65"/>
                  <a:gd name="T8" fmla="*/ 0 60000 65536"/>
                  <a:gd name="T9" fmla="*/ 0 60000 65536"/>
                  <a:gd name="T10" fmla="*/ 0 60000 65536"/>
                  <a:gd name="T11" fmla="*/ 0 60000 65536"/>
                  <a:gd name="T12" fmla="*/ 0 w 173"/>
                  <a:gd name="T13" fmla="*/ 0 h 65"/>
                  <a:gd name="T14" fmla="*/ 173 w 173"/>
                  <a:gd name="T15" fmla="*/ 65 h 65"/>
                </a:gdLst>
                <a:ahLst/>
                <a:cxnLst>
                  <a:cxn ang="T8">
                    <a:pos x="T0" y="T1"/>
                  </a:cxn>
                  <a:cxn ang="T9">
                    <a:pos x="T2" y="T3"/>
                  </a:cxn>
                  <a:cxn ang="T10">
                    <a:pos x="T4" y="T5"/>
                  </a:cxn>
                  <a:cxn ang="T11">
                    <a:pos x="T6" y="T7"/>
                  </a:cxn>
                </a:cxnLst>
                <a:rect l="T12" t="T13" r="T14" b="T15"/>
                <a:pathLst>
                  <a:path w="173" h="65">
                    <a:moveTo>
                      <a:pt x="18" y="0"/>
                    </a:moveTo>
                    <a:cubicBezTo>
                      <a:pt x="37" y="18"/>
                      <a:pt x="96" y="40"/>
                      <a:pt x="173" y="65"/>
                    </a:cubicBezTo>
                    <a:cubicBezTo>
                      <a:pt x="129" y="65"/>
                      <a:pt x="19" y="52"/>
                      <a:pt x="0" y="49"/>
                    </a:cubicBezTo>
                    <a:cubicBezTo>
                      <a:pt x="9" y="27"/>
                      <a:pt x="14" y="10"/>
                      <a:pt x="18"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137"/>
              <p:cNvSpPr/>
              <p:nvPr/>
            </p:nvSpPr>
            <p:spPr bwMode="auto">
              <a:xfrm>
                <a:off x="9534" y="2324"/>
                <a:ext cx="584" cy="276"/>
              </a:xfrm>
              <a:custGeom>
                <a:avLst/>
                <a:gdLst>
                  <a:gd name="T0" fmla="*/ 6346 w 247"/>
                  <a:gd name="T1" fmla="*/ 0 h 117"/>
                  <a:gd name="T2" fmla="*/ 0 w 247"/>
                  <a:gd name="T3" fmla="*/ 3623 h 117"/>
                  <a:gd name="T4" fmla="*/ 7720 w 247"/>
                  <a:gd name="T5" fmla="*/ 3305 h 117"/>
                  <a:gd name="T6" fmla="*/ 6346 w 247"/>
                  <a:gd name="T7" fmla="*/ 0 h 117"/>
                  <a:gd name="T8" fmla="*/ 0 60000 65536"/>
                  <a:gd name="T9" fmla="*/ 0 60000 65536"/>
                  <a:gd name="T10" fmla="*/ 0 60000 65536"/>
                  <a:gd name="T11" fmla="*/ 0 60000 65536"/>
                  <a:gd name="T12" fmla="*/ 0 w 247"/>
                  <a:gd name="T13" fmla="*/ 0 h 117"/>
                  <a:gd name="T14" fmla="*/ 247 w 247"/>
                  <a:gd name="T15" fmla="*/ 117 h 117"/>
                </a:gdLst>
                <a:ahLst/>
                <a:cxnLst>
                  <a:cxn ang="T8">
                    <a:pos x="T0" y="T1"/>
                  </a:cxn>
                  <a:cxn ang="T9">
                    <a:pos x="T2" y="T3"/>
                  </a:cxn>
                  <a:cxn ang="T10">
                    <a:pos x="T4" y="T5"/>
                  </a:cxn>
                  <a:cxn ang="T11">
                    <a:pos x="T6" y="T7"/>
                  </a:cxn>
                </a:cxnLst>
                <a:rect l="T12" t="T13" r="T14" b="T15"/>
                <a:pathLst>
                  <a:path w="247" h="117">
                    <a:moveTo>
                      <a:pt x="203" y="0"/>
                    </a:moveTo>
                    <a:cubicBezTo>
                      <a:pt x="170" y="14"/>
                      <a:pt x="59" y="66"/>
                      <a:pt x="0" y="117"/>
                    </a:cubicBezTo>
                    <a:cubicBezTo>
                      <a:pt x="39" y="105"/>
                      <a:pt x="216" y="105"/>
                      <a:pt x="247" y="107"/>
                    </a:cubicBezTo>
                    <a:cubicBezTo>
                      <a:pt x="247" y="75"/>
                      <a:pt x="217" y="10"/>
                      <a:pt x="20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3" name="Group 138"/>
            <p:cNvGrpSpPr/>
            <p:nvPr/>
          </p:nvGrpSpPr>
          <p:grpSpPr bwMode="auto">
            <a:xfrm>
              <a:off x="3706813" y="4797425"/>
              <a:ext cx="1731962" cy="742950"/>
              <a:chOff x="8965" y="2713"/>
              <a:chExt cx="1181" cy="468"/>
            </a:xfrm>
          </p:grpSpPr>
          <p:sp>
            <p:nvSpPr>
              <p:cNvPr id="20" name="Freeform 139"/>
              <p:cNvSpPr/>
              <p:nvPr/>
            </p:nvSpPr>
            <p:spPr bwMode="auto">
              <a:xfrm>
                <a:off x="8965" y="2713"/>
                <a:ext cx="1181" cy="468"/>
              </a:xfrm>
              <a:custGeom>
                <a:avLst/>
                <a:gdLst>
                  <a:gd name="T0" fmla="*/ 0 w 1181"/>
                  <a:gd name="T1" fmla="*/ 130 h 468"/>
                  <a:gd name="T2" fmla="*/ 250 w 1181"/>
                  <a:gd name="T3" fmla="*/ 270 h 468"/>
                  <a:gd name="T4" fmla="*/ 335 w 1181"/>
                  <a:gd name="T5" fmla="*/ 199 h 468"/>
                  <a:gd name="T6" fmla="*/ 465 w 1181"/>
                  <a:gd name="T7" fmla="*/ 270 h 468"/>
                  <a:gd name="T8" fmla="*/ 531 w 1181"/>
                  <a:gd name="T9" fmla="*/ 199 h 468"/>
                  <a:gd name="T10" fmla="*/ 666 w 1181"/>
                  <a:gd name="T11" fmla="*/ 270 h 468"/>
                  <a:gd name="T12" fmla="*/ 780 w 1181"/>
                  <a:gd name="T13" fmla="*/ 100 h 468"/>
                  <a:gd name="T14" fmla="*/ 888 w 1181"/>
                  <a:gd name="T15" fmla="*/ 189 h 468"/>
                  <a:gd name="T16" fmla="*/ 1181 w 1181"/>
                  <a:gd name="T17" fmla="*/ 0 h 468"/>
                  <a:gd name="T18" fmla="*/ 893 w 1181"/>
                  <a:gd name="T19" fmla="*/ 402 h 468"/>
                  <a:gd name="T20" fmla="*/ 791 w 1181"/>
                  <a:gd name="T21" fmla="*/ 338 h 468"/>
                  <a:gd name="T22" fmla="*/ 668 w 1181"/>
                  <a:gd name="T23" fmla="*/ 468 h 468"/>
                  <a:gd name="T24" fmla="*/ 557 w 1181"/>
                  <a:gd name="T25" fmla="*/ 374 h 468"/>
                  <a:gd name="T26" fmla="*/ 472 w 1181"/>
                  <a:gd name="T27" fmla="*/ 433 h 468"/>
                  <a:gd name="T28" fmla="*/ 345 w 1181"/>
                  <a:gd name="T29" fmla="*/ 345 h 468"/>
                  <a:gd name="T30" fmla="*/ 250 w 1181"/>
                  <a:gd name="T31" fmla="*/ 364 h 468"/>
                  <a:gd name="T32" fmla="*/ 0 w 1181"/>
                  <a:gd name="T33" fmla="*/ 130 h 4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1"/>
                  <a:gd name="T52" fmla="*/ 0 h 468"/>
                  <a:gd name="T53" fmla="*/ 1181 w 1181"/>
                  <a:gd name="T54" fmla="*/ 468 h 4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1" h="468">
                    <a:moveTo>
                      <a:pt x="0" y="130"/>
                    </a:moveTo>
                    <a:lnTo>
                      <a:pt x="250" y="270"/>
                    </a:lnTo>
                    <a:lnTo>
                      <a:pt x="335" y="199"/>
                    </a:lnTo>
                    <a:lnTo>
                      <a:pt x="465" y="270"/>
                    </a:lnTo>
                    <a:lnTo>
                      <a:pt x="531" y="199"/>
                    </a:lnTo>
                    <a:lnTo>
                      <a:pt x="666" y="270"/>
                    </a:lnTo>
                    <a:lnTo>
                      <a:pt x="780" y="100"/>
                    </a:lnTo>
                    <a:lnTo>
                      <a:pt x="888" y="189"/>
                    </a:lnTo>
                    <a:lnTo>
                      <a:pt x="1181" y="0"/>
                    </a:lnTo>
                    <a:lnTo>
                      <a:pt x="893" y="402"/>
                    </a:lnTo>
                    <a:lnTo>
                      <a:pt x="791" y="338"/>
                    </a:lnTo>
                    <a:lnTo>
                      <a:pt x="668" y="468"/>
                    </a:lnTo>
                    <a:lnTo>
                      <a:pt x="557" y="374"/>
                    </a:lnTo>
                    <a:lnTo>
                      <a:pt x="472" y="433"/>
                    </a:lnTo>
                    <a:lnTo>
                      <a:pt x="345" y="345"/>
                    </a:lnTo>
                    <a:lnTo>
                      <a:pt x="250" y="364"/>
                    </a:lnTo>
                    <a:lnTo>
                      <a:pt x="0" y="130"/>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140"/>
              <p:cNvSpPr/>
              <p:nvPr/>
            </p:nvSpPr>
            <p:spPr bwMode="auto">
              <a:xfrm>
                <a:off x="8986" y="2732"/>
                <a:ext cx="1132" cy="433"/>
              </a:xfrm>
              <a:custGeom>
                <a:avLst/>
                <a:gdLst>
                  <a:gd name="T0" fmla="*/ 0 w 1132"/>
                  <a:gd name="T1" fmla="*/ 126 h 433"/>
                  <a:gd name="T2" fmla="*/ 241 w 1132"/>
                  <a:gd name="T3" fmla="*/ 241 h 433"/>
                  <a:gd name="T4" fmla="*/ 324 w 1132"/>
                  <a:gd name="T5" fmla="*/ 173 h 433"/>
                  <a:gd name="T6" fmla="*/ 447 w 1132"/>
                  <a:gd name="T7" fmla="*/ 241 h 433"/>
                  <a:gd name="T8" fmla="*/ 510 w 1132"/>
                  <a:gd name="T9" fmla="*/ 173 h 433"/>
                  <a:gd name="T10" fmla="*/ 643 w 1132"/>
                  <a:gd name="T11" fmla="*/ 241 h 433"/>
                  <a:gd name="T12" fmla="*/ 751 w 1132"/>
                  <a:gd name="T13" fmla="*/ 78 h 433"/>
                  <a:gd name="T14" fmla="*/ 855 w 1132"/>
                  <a:gd name="T15" fmla="*/ 163 h 433"/>
                  <a:gd name="T16" fmla="*/ 1132 w 1132"/>
                  <a:gd name="T17" fmla="*/ 0 h 433"/>
                  <a:gd name="T18" fmla="*/ 860 w 1132"/>
                  <a:gd name="T19" fmla="*/ 369 h 433"/>
                  <a:gd name="T20" fmla="*/ 763 w 1132"/>
                  <a:gd name="T21" fmla="*/ 307 h 433"/>
                  <a:gd name="T22" fmla="*/ 645 w 1132"/>
                  <a:gd name="T23" fmla="*/ 433 h 433"/>
                  <a:gd name="T24" fmla="*/ 536 w 1132"/>
                  <a:gd name="T25" fmla="*/ 343 h 433"/>
                  <a:gd name="T26" fmla="*/ 454 w 1132"/>
                  <a:gd name="T27" fmla="*/ 400 h 433"/>
                  <a:gd name="T28" fmla="*/ 333 w 1132"/>
                  <a:gd name="T29" fmla="*/ 315 h 433"/>
                  <a:gd name="T30" fmla="*/ 241 w 1132"/>
                  <a:gd name="T31" fmla="*/ 331 h 433"/>
                  <a:gd name="T32" fmla="*/ 0 w 1132"/>
                  <a:gd name="T33" fmla="*/ 126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2"/>
                  <a:gd name="T52" fmla="*/ 0 h 433"/>
                  <a:gd name="T53" fmla="*/ 1132 w 1132"/>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2" h="433">
                    <a:moveTo>
                      <a:pt x="0" y="126"/>
                    </a:moveTo>
                    <a:lnTo>
                      <a:pt x="241" y="241"/>
                    </a:lnTo>
                    <a:lnTo>
                      <a:pt x="324" y="173"/>
                    </a:lnTo>
                    <a:lnTo>
                      <a:pt x="447" y="241"/>
                    </a:lnTo>
                    <a:lnTo>
                      <a:pt x="510" y="173"/>
                    </a:lnTo>
                    <a:lnTo>
                      <a:pt x="643" y="241"/>
                    </a:lnTo>
                    <a:lnTo>
                      <a:pt x="751" y="78"/>
                    </a:lnTo>
                    <a:lnTo>
                      <a:pt x="855" y="163"/>
                    </a:lnTo>
                    <a:lnTo>
                      <a:pt x="1132" y="0"/>
                    </a:lnTo>
                    <a:lnTo>
                      <a:pt x="860" y="369"/>
                    </a:lnTo>
                    <a:lnTo>
                      <a:pt x="763" y="307"/>
                    </a:lnTo>
                    <a:lnTo>
                      <a:pt x="645" y="433"/>
                    </a:lnTo>
                    <a:lnTo>
                      <a:pt x="536" y="343"/>
                    </a:lnTo>
                    <a:lnTo>
                      <a:pt x="454" y="400"/>
                    </a:lnTo>
                    <a:lnTo>
                      <a:pt x="333" y="315"/>
                    </a:lnTo>
                    <a:lnTo>
                      <a:pt x="241" y="331"/>
                    </a:lnTo>
                    <a:lnTo>
                      <a:pt x="0" y="126"/>
                    </a:ln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4" name="Group 175"/>
            <p:cNvGrpSpPr/>
            <p:nvPr/>
          </p:nvGrpSpPr>
          <p:grpSpPr bwMode="auto">
            <a:xfrm>
              <a:off x="1611313" y="4664075"/>
              <a:ext cx="222250" cy="161925"/>
              <a:chOff x="9456" y="1473"/>
              <a:chExt cx="151" cy="102"/>
            </a:xfrm>
          </p:grpSpPr>
          <p:sp>
            <p:nvSpPr>
              <p:cNvPr id="18" name="Freeform 176"/>
              <p:cNvSpPr/>
              <p:nvPr/>
            </p:nvSpPr>
            <p:spPr bwMode="auto">
              <a:xfrm>
                <a:off x="9456" y="1473"/>
                <a:ext cx="151" cy="102"/>
              </a:xfrm>
              <a:custGeom>
                <a:avLst/>
                <a:gdLst>
                  <a:gd name="T0" fmla="*/ 0 w 151"/>
                  <a:gd name="T1" fmla="*/ 102 h 102"/>
                  <a:gd name="T2" fmla="*/ 78 w 151"/>
                  <a:gd name="T3" fmla="*/ 0 h 102"/>
                  <a:gd name="T4" fmla="*/ 151 w 151"/>
                  <a:gd name="T5" fmla="*/ 85 h 102"/>
                  <a:gd name="T6" fmla="*/ 0 w 151"/>
                  <a:gd name="T7" fmla="*/ 102 h 102"/>
                  <a:gd name="T8" fmla="*/ 0 60000 65536"/>
                  <a:gd name="T9" fmla="*/ 0 60000 65536"/>
                  <a:gd name="T10" fmla="*/ 0 60000 65536"/>
                  <a:gd name="T11" fmla="*/ 0 60000 65536"/>
                  <a:gd name="T12" fmla="*/ 0 w 151"/>
                  <a:gd name="T13" fmla="*/ 0 h 102"/>
                  <a:gd name="T14" fmla="*/ 151 w 151"/>
                  <a:gd name="T15" fmla="*/ 102 h 102"/>
                </a:gdLst>
                <a:ahLst/>
                <a:cxnLst>
                  <a:cxn ang="T8">
                    <a:pos x="T0" y="T1"/>
                  </a:cxn>
                  <a:cxn ang="T9">
                    <a:pos x="T2" y="T3"/>
                  </a:cxn>
                  <a:cxn ang="T10">
                    <a:pos x="T4" y="T5"/>
                  </a:cxn>
                  <a:cxn ang="T11">
                    <a:pos x="T6" y="T7"/>
                  </a:cxn>
                </a:cxnLst>
                <a:rect l="T12" t="T13" r="T14" b="T15"/>
                <a:pathLst>
                  <a:path w="151" h="102">
                    <a:moveTo>
                      <a:pt x="0" y="102"/>
                    </a:moveTo>
                    <a:lnTo>
                      <a:pt x="78" y="0"/>
                    </a:lnTo>
                    <a:lnTo>
                      <a:pt x="151" y="85"/>
                    </a:lnTo>
                    <a:lnTo>
                      <a:pt x="0" y="102"/>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7"/>
              <p:cNvSpPr/>
              <p:nvPr/>
            </p:nvSpPr>
            <p:spPr bwMode="auto">
              <a:xfrm>
                <a:off x="9461" y="1478"/>
                <a:ext cx="142" cy="97"/>
              </a:xfrm>
              <a:custGeom>
                <a:avLst/>
                <a:gdLst>
                  <a:gd name="T0" fmla="*/ 0 w 142"/>
                  <a:gd name="T1" fmla="*/ 97 h 97"/>
                  <a:gd name="T2" fmla="*/ 73 w 142"/>
                  <a:gd name="T3" fmla="*/ 0 h 97"/>
                  <a:gd name="T4" fmla="*/ 142 w 142"/>
                  <a:gd name="T5" fmla="*/ 80 h 97"/>
                  <a:gd name="T6" fmla="*/ 0 w 142"/>
                  <a:gd name="T7" fmla="*/ 97 h 97"/>
                  <a:gd name="T8" fmla="*/ 0 60000 65536"/>
                  <a:gd name="T9" fmla="*/ 0 60000 65536"/>
                  <a:gd name="T10" fmla="*/ 0 60000 65536"/>
                  <a:gd name="T11" fmla="*/ 0 60000 65536"/>
                  <a:gd name="T12" fmla="*/ 0 w 142"/>
                  <a:gd name="T13" fmla="*/ 0 h 97"/>
                  <a:gd name="T14" fmla="*/ 142 w 142"/>
                  <a:gd name="T15" fmla="*/ 97 h 97"/>
                </a:gdLst>
                <a:ahLst/>
                <a:cxnLst>
                  <a:cxn ang="T8">
                    <a:pos x="T0" y="T1"/>
                  </a:cxn>
                  <a:cxn ang="T9">
                    <a:pos x="T2" y="T3"/>
                  </a:cxn>
                  <a:cxn ang="T10">
                    <a:pos x="T4" y="T5"/>
                  </a:cxn>
                  <a:cxn ang="T11">
                    <a:pos x="T6" y="T7"/>
                  </a:cxn>
                </a:cxnLst>
                <a:rect l="T12" t="T13" r="T14" b="T15"/>
                <a:pathLst>
                  <a:path w="142" h="97">
                    <a:moveTo>
                      <a:pt x="0" y="97"/>
                    </a:moveTo>
                    <a:lnTo>
                      <a:pt x="73" y="0"/>
                    </a:lnTo>
                    <a:lnTo>
                      <a:pt x="142" y="80"/>
                    </a:lnTo>
                    <a:lnTo>
                      <a:pt x="0" y="97"/>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178"/>
            <p:cNvGrpSpPr/>
            <p:nvPr/>
          </p:nvGrpSpPr>
          <p:grpSpPr bwMode="auto">
            <a:xfrm>
              <a:off x="4344988" y="4667250"/>
              <a:ext cx="217487" cy="160338"/>
              <a:chOff x="9400" y="2631"/>
              <a:chExt cx="148" cy="101"/>
            </a:xfrm>
          </p:grpSpPr>
          <p:sp>
            <p:nvSpPr>
              <p:cNvPr id="16" name="Freeform 179"/>
              <p:cNvSpPr/>
              <p:nvPr/>
            </p:nvSpPr>
            <p:spPr bwMode="auto">
              <a:xfrm>
                <a:off x="9400" y="2631"/>
                <a:ext cx="148" cy="101"/>
              </a:xfrm>
              <a:custGeom>
                <a:avLst/>
                <a:gdLst>
                  <a:gd name="T0" fmla="*/ 0 w 148"/>
                  <a:gd name="T1" fmla="*/ 101 h 101"/>
                  <a:gd name="T2" fmla="*/ 78 w 148"/>
                  <a:gd name="T3" fmla="*/ 0 h 101"/>
                  <a:gd name="T4" fmla="*/ 148 w 148"/>
                  <a:gd name="T5" fmla="*/ 85 h 101"/>
                  <a:gd name="T6" fmla="*/ 0 w 148"/>
                  <a:gd name="T7" fmla="*/ 101 h 101"/>
                  <a:gd name="T8" fmla="*/ 0 60000 65536"/>
                  <a:gd name="T9" fmla="*/ 0 60000 65536"/>
                  <a:gd name="T10" fmla="*/ 0 60000 65536"/>
                  <a:gd name="T11" fmla="*/ 0 60000 65536"/>
                  <a:gd name="T12" fmla="*/ 0 w 148"/>
                  <a:gd name="T13" fmla="*/ 0 h 101"/>
                  <a:gd name="T14" fmla="*/ 148 w 148"/>
                  <a:gd name="T15" fmla="*/ 101 h 101"/>
                </a:gdLst>
                <a:ahLst/>
                <a:cxnLst>
                  <a:cxn ang="T8">
                    <a:pos x="T0" y="T1"/>
                  </a:cxn>
                  <a:cxn ang="T9">
                    <a:pos x="T2" y="T3"/>
                  </a:cxn>
                  <a:cxn ang="T10">
                    <a:pos x="T4" y="T5"/>
                  </a:cxn>
                  <a:cxn ang="T11">
                    <a:pos x="T6" y="T7"/>
                  </a:cxn>
                </a:cxnLst>
                <a:rect l="T12" t="T13" r="T14" b="T15"/>
                <a:pathLst>
                  <a:path w="148" h="101">
                    <a:moveTo>
                      <a:pt x="0" y="101"/>
                    </a:moveTo>
                    <a:lnTo>
                      <a:pt x="78" y="0"/>
                    </a:lnTo>
                    <a:lnTo>
                      <a:pt x="148" y="85"/>
                    </a:lnTo>
                    <a:lnTo>
                      <a:pt x="0" y="101"/>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7" name="Freeform 180"/>
              <p:cNvSpPr/>
              <p:nvPr/>
            </p:nvSpPr>
            <p:spPr bwMode="auto">
              <a:xfrm>
                <a:off x="9404" y="2635"/>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进入活动</a:t>
            </a:r>
            <a:endParaRPr lang="zh-CN" altLang="en-US" sz="5400" dirty="0">
              <a:solidFill>
                <a:schemeClr val="bg1"/>
              </a:solidFill>
              <a:cs typeface="+mn-ea"/>
              <a:sym typeface="+mn-lt"/>
            </a:endParaRPr>
          </a:p>
        </p:txBody>
      </p:sp>
      <p:pic>
        <p:nvPicPr>
          <p:cNvPr id="4" name="Picture 5" descr="E:\其他工作\【策    划】\兼职 我图网\觅知网\7\万圣节活动策划\万圣节\3\资源 8.png"/>
          <p:cNvPicPr>
            <a:picLocks noChangeAspect="1" noChangeArrowheads="1"/>
          </p:cNvPicPr>
          <p:nvPr/>
        </p:nvPicPr>
        <p:blipFill>
          <a:blip r:embed="rId4"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1208907"/>
            <a:ext cx="2717411" cy="307777"/>
          </a:xfrm>
          <a:prstGeom prst="rect">
            <a:avLst/>
          </a:prstGeom>
          <a:noFill/>
        </p:spPr>
        <p:txBody>
          <a:bodyPr wrap="none" rtlCol="0">
            <a:spAutoFit/>
          </a:bodyPr>
          <a:lstStyle/>
          <a:p>
            <a:r>
              <a:rPr lang="zh-CN" altLang="zh-CN" sz="1400" dirty="0" smtClean="0">
                <a:solidFill>
                  <a:schemeClr val="bg1"/>
                </a:solidFill>
                <a:cs typeface="+mn-ea"/>
                <a:sym typeface="+mn-lt"/>
              </a:rPr>
              <a:t>活动</a:t>
            </a:r>
            <a:r>
              <a:rPr lang="zh-CN" altLang="en-US" sz="1400" dirty="0">
                <a:solidFill>
                  <a:schemeClr val="bg1"/>
                </a:solidFill>
                <a:cs typeface="+mn-ea"/>
                <a:sym typeface="+mn-lt"/>
              </a:rPr>
              <a:t>二</a:t>
            </a:r>
            <a:r>
              <a:rPr lang="zh-CN" altLang="zh-CN" sz="1400" dirty="0" smtClean="0">
                <a:solidFill>
                  <a:schemeClr val="bg1"/>
                </a:solidFill>
                <a:cs typeface="+mn-ea"/>
                <a:sym typeface="+mn-lt"/>
              </a:rPr>
              <a:t>：</a:t>
            </a:r>
            <a:r>
              <a:rPr lang="zh-CN" altLang="en-US" sz="1400" dirty="0" smtClean="0">
                <a:solidFill>
                  <a:schemeClr val="bg1"/>
                </a:solidFill>
                <a:cs typeface="+mn-ea"/>
                <a:sym typeface="+mn-lt"/>
              </a:rPr>
              <a:t>包装木乃伊</a:t>
            </a:r>
            <a:r>
              <a:rPr lang="zh-CN" altLang="zh-CN" sz="1400" dirty="0" smtClean="0">
                <a:solidFill>
                  <a:schemeClr val="bg1"/>
                </a:solidFill>
                <a:cs typeface="+mn-ea"/>
                <a:sym typeface="+mn-lt"/>
              </a:rPr>
              <a:t>（</a:t>
            </a:r>
            <a:r>
              <a:rPr lang="en-US" altLang="zh-CN" sz="1400" dirty="0">
                <a:solidFill>
                  <a:schemeClr val="bg1"/>
                </a:solidFill>
                <a:cs typeface="+mn-ea"/>
                <a:sym typeface="+mn-lt"/>
              </a:rPr>
              <a:t>15</a:t>
            </a:r>
            <a:r>
              <a:rPr lang="zh-CN" altLang="zh-CN" sz="1400" dirty="0">
                <a:solidFill>
                  <a:schemeClr val="bg1"/>
                </a:solidFill>
                <a:cs typeface="+mn-ea"/>
                <a:sym typeface="+mn-lt"/>
              </a:rPr>
              <a:t>分钟）</a:t>
            </a:r>
          </a:p>
        </p:txBody>
      </p:sp>
      <p:sp>
        <p:nvSpPr>
          <p:cNvPr id="6" name="TextBox 5"/>
          <p:cNvSpPr txBox="1"/>
          <p:nvPr/>
        </p:nvSpPr>
        <p:spPr>
          <a:xfrm>
            <a:off x="377016" y="1533561"/>
            <a:ext cx="8515464" cy="3000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流程</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：将孩子们分成三个小组，每组</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4</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个人，然后从</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4</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张牌抽选，谁抽到</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K</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，谁就是木乃伊，就要被其他三个孩子</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用卫</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生纸</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包装成木乃伊，包装好后还得学僵尸来回跳一圈，谁</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身上</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的</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卫生纸包装的完好谁就赢。孩子们平时只能在</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电</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影</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或电视上看到木乃伊，如今却能在课堂上亲手</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包</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装</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制作，立即表现出了前所未有的热情。看，</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一</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个个</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鲜活的木乃伊出炉了，哪一个才更合格呢？</a:t>
            </a:r>
          </a:p>
        </p:txBody>
      </p:sp>
      <p:pic>
        <p:nvPicPr>
          <p:cNvPr id="9218" name="Picture 2" descr="E:\其他工作\【策    划】\兼职 我图网\觅知网\7\万圣节活动策划\万圣节\11\资源 5.png"/>
          <p:cNvPicPr>
            <a:picLocks noChangeAspect="1" noChangeArrowheads="1"/>
          </p:cNvPicPr>
          <p:nvPr/>
        </p:nvPicPr>
        <p:blipFill>
          <a:blip r:embed="rId5" cstate="email"/>
          <a:srcRect/>
          <a:stretch>
            <a:fillRect/>
          </a:stretch>
        </p:blipFill>
        <p:spPr bwMode="auto">
          <a:xfrm>
            <a:off x="3989483" y="2211710"/>
            <a:ext cx="1165034" cy="246713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其他工作\【策    划】\兼职 我图网\觅知网\7\万圣节活动策划\万圣节\11\资源 1.png"/>
          <p:cNvPicPr>
            <a:picLocks noChangeAspect="1" noChangeArrowheads="1"/>
          </p:cNvPicPr>
          <p:nvPr/>
        </p:nvPicPr>
        <p:blipFill>
          <a:blip r:embed="rId6" cstate="email"/>
          <a:srcRect/>
          <a:stretch>
            <a:fillRect/>
          </a:stretch>
        </p:blipFill>
        <p:spPr bwMode="auto">
          <a:xfrm>
            <a:off x="2924395" y="2512159"/>
            <a:ext cx="1196664" cy="23985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其他工作\【策    划】\兼职 我图网\觅知网\7\万圣节活动策划\万圣节\11\资源 4.png"/>
          <p:cNvPicPr>
            <a:picLocks noChangeAspect="1" noChangeArrowheads="1"/>
          </p:cNvPicPr>
          <p:nvPr/>
        </p:nvPicPr>
        <p:blipFill>
          <a:blip r:embed="rId7" cstate="email"/>
          <a:srcRect/>
          <a:stretch>
            <a:fillRect/>
          </a:stretch>
        </p:blipFill>
        <p:spPr bwMode="auto">
          <a:xfrm>
            <a:off x="5019390" y="2343466"/>
            <a:ext cx="1138676" cy="2567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219"/>
                                        </p:tgtEl>
                                        <p:attrNameLst>
                                          <p:attrName>style.visibility</p:attrName>
                                        </p:attrNameLst>
                                      </p:cBhvr>
                                      <p:to>
                                        <p:strVal val="visible"/>
                                      </p:to>
                                    </p:set>
                                    <p:animEffect transition="in" filter="wipe(left)">
                                      <p:cBhvr>
                                        <p:cTn id="33" dur="500"/>
                                        <p:tgtEl>
                                          <p:spTgt spid="9219"/>
                                        </p:tgtEl>
                                      </p:cBhvr>
                                    </p:animEffect>
                                  </p:childTnLst>
                                </p:cTn>
                              </p:par>
                              <p:par>
                                <p:cTn id="34" presetID="22" presetClass="entr" presetSubtype="8" fill="hold"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wipe(left)">
                                      <p:cBhvr>
                                        <p:cTn id="36" dur="500"/>
                                        <p:tgtEl>
                                          <p:spTgt spid="9218"/>
                                        </p:tgtEl>
                                      </p:cBhvr>
                                    </p:animEffect>
                                  </p:childTnLst>
                                </p:cTn>
                              </p:par>
                              <p:par>
                                <p:cTn id="37" presetID="22" presetClass="entr" presetSubtype="8" fill="hold" nodeType="withEffect">
                                  <p:stCondLst>
                                    <p:cond delay="0"/>
                                  </p:stCondLst>
                                  <p:childTnLst>
                                    <p:set>
                                      <p:cBhvr>
                                        <p:cTn id="38" dur="1" fill="hold">
                                          <p:stCondLst>
                                            <p:cond delay="0"/>
                                          </p:stCondLst>
                                        </p:cTn>
                                        <p:tgtEl>
                                          <p:spTgt spid="9220"/>
                                        </p:tgtEl>
                                        <p:attrNameLst>
                                          <p:attrName>style.visibility</p:attrName>
                                        </p:attrNameLst>
                                      </p:cBhvr>
                                      <p:to>
                                        <p:strVal val="visible"/>
                                      </p:to>
                                    </p:set>
                                    <p:animEffect transition="in" filter="wipe(left)">
                                      <p:cBhvr>
                                        <p:cTn id="39" dur="500"/>
                                        <p:tgtEl>
                                          <p:spTgt spid="92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4608004" y="2139702"/>
            <a:ext cx="4391025" cy="2638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E:\其他工作\【策    划】\兼职 我图网\觅知网\7\万圣节活动策划\万圣节\3\资源 7.png"/>
          <p:cNvPicPr>
            <a:picLocks noChangeAspect="1" noChangeArrowheads="1"/>
          </p:cNvPicPr>
          <p:nvPr/>
        </p:nvPicPr>
        <p:blipFill>
          <a:blip r:embed="rId4"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进入活动</a:t>
            </a:r>
            <a:endParaRPr lang="zh-CN" altLang="en-US" sz="5400" dirty="0">
              <a:solidFill>
                <a:schemeClr val="bg1"/>
              </a:solidFill>
              <a:cs typeface="+mn-ea"/>
              <a:sym typeface="+mn-lt"/>
            </a:endParaRPr>
          </a:p>
        </p:txBody>
      </p:sp>
      <p:pic>
        <p:nvPicPr>
          <p:cNvPr id="4" name="Picture 5" descr="E:\其他工作\【策    划】\兼职 我图网\觅知网\7\万圣节活动策划\万圣节\3\资源 8.png"/>
          <p:cNvPicPr>
            <a:picLocks noChangeAspect="1" noChangeArrowheads="1"/>
          </p:cNvPicPr>
          <p:nvPr/>
        </p:nvPicPr>
        <p:blipFill>
          <a:blip r:embed="rId5"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1208907"/>
            <a:ext cx="2717411" cy="307777"/>
          </a:xfrm>
          <a:prstGeom prst="rect">
            <a:avLst/>
          </a:prstGeom>
          <a:noFill/>
        </p:spPr>
        <p:txBody>
          <a:bodyPr wrap="none" rtlCol="0">
            <a:spAutoFit/>
          </a:bodyPr>
          <a:lstStyle/>
          <a:p>
            <a:r>
              <a:rPr lang="zh-CN" altLang="zh-CN" sz="1400" dirty="0" smtClean="0">
                <a:solidFill>
                  <a:schemeClr val="bg1"/>
                </a:solidFill>
                <a:cs typeface="+mn-ea"/>
                <a:sym typeface="+mn-lt"/>
              </a:rPr>
              <a:t>活动</a:t>
            </a:r>
            <a:r>
              <a:rPr lang="zh-CN" altLang="en-US" sz="1400" dirty="0" smtClean="0">
                <a:solidFill>
                  <a:schemeClr val="bg1"/>
                </a:solidFill>
                <a:cs typeface="+mn-ea"/>
                <a:sym typeface="+mn-lt"/>
              </a:rPr>
              <a:t>三</a:t>
            </a:r>
            <a:r>
              <a:rPr lang="zh-CN" altLang="zh-CN" sz="1400" dirty="0" smtClean="0">
                <a:solidFill>
                  <a:schemeClr val="bg1"/>
                </a:solidFill>
                <a:cs typeface="+mn-ea"/>
                <a:sym typeface="+mn-lt"/>
              </a:rPr>
              <a:t>：</a:t>
            </a:r>
            <a:r>
              <a:rPr lang="zh-CN" altLang="en-US" sz="1400" dirty="0" smtClean="0">
                <a:solidFill>
                  <a:schemeClr val="bg1"/>
                </a:solidFill>
                <a:cs typeface="+mn-ea"/>
                <a:sym typeface="+mn-lt"/>
              </a:rPr>
              <a:t>发功运兵乓</a:t>
            </a:r>
            <a:r>
              <a:rPr lang="zh-CN" altLang="zh-CN" sz="1400" dirty="0" smtClean="0">
                <a:solidFill>
                  <a:schemeClr val="bg1"/>
                </a:solidFill>
                <a:cs typeface="+mn-ea"/>
                <a:sym typeface="+mn-lt"/>
              </a:rPr>
              <a:t>（</a:t>
            </a:r>
            <a:r>
              <a:rPr lang="en-US" altLang="zh-CN" sz="1400" dirty="0">
                <a:solidFill>
                  <a:schemeClr val="bg1"/>
                </a:solidFill>
                <a:cs typeface="+mn-ea"/>
                <a:sym typeface="+mn-lt"/>
              </a:rPr>
              <a:t>15</a:t>
            </a:r>
            <a:r>
              <a:rPr lang="zh-CN" altLang="zh-CN" sz="1400" dirty="0">
                <a:solidFill>
                  <a:schemeClr val="bg1"/>
                </a:solidFill>
                <a:cs typeface="+mn-ea"/>
                <a:sym typeface="+mn-lt"/>
              </a:rPr>
              <a:t>分钟）</a:t>
            </a:r>
          </a:p>
        </p:txBody>
      </p:sp>
      <p:sp>
        <p:nvSpPr>
          <p:cNvPr id="6" name="TextBox 5"/>
          <p:cNvSpPr txBox="1"/>
          <p:nvPr/>
        </p:nvSpPr>
        <p:spPr>
          <a:xfrm>
            <a:off x="251520" y="1498595"/>
            <a:ext cx="8712968"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1</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r>
              <a:rPr lang="zh-CN"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准备</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两张长桌子、</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12</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个盘子、一些面粉，并将少量面粉撒在每个盘子中</a:t>
            </a:r>
            <a:r>
              <a:rPr lang="zh-CN"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endPar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endParaRPr>
          </a:p>
          <a:p>
            <a:pPr>
              <a:lnSpc>
                <a:spcPct val="150000"/>
              </a:lnSpc>
            </a:pP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2</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本活动每次需要</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4</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个孩子参加，两两</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PK</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p>
          <a:p>
            <a:pPr>
              <a:lnSpc>
                <a:spcPct val="150000"/>
              </a:lnSpc>
            </a:pP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3</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每张桌子上纵向排列三个盘子排两行，并将一个乒乓球放置在第一个盘子中，当主持人发号令“</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Ready go</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”时参加游戏的孩子开始吹动乒乓球，每组谁第一个将乒乓球从第一个盘子吹入第三个盘子为或获胜者。</a:t>
            </a:r>
          </a:p>
          <a:p>
            <a:pPr>
              <a:lnSpc>
                <a:spcPct val="150000"/>
              </a:lnSpc>
            </a:pP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备注：为了快速把兵乓球运到目的地，孩子们胡乱运用真气发功，面粉被吹得漫天飞舞，整个现场就像是硝烟四起的战场，紧张而惨烈。有的孩子因发力过度，一不小心走火入魔，就变成了可爱的白胡子老爷爷。</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 calcmode="lin" valueType="num">
                                      <p:cBhvr>
                                        <p:cTn id="37" dur="500" fill="hold"/>
                                        <p:tgtEl>
                                          <p:spTgt spid="10242"/>
                                        </p:tgtEl>
                                        <p:attrNameLst>
                                          <p:attrName>ppt_w</p:attrName>
                                        </p:attrNameLst>
                                      </p:cBhvr>
                                      <p:tavLst>
                                        <p:tav tm="0">
                                          <p:val>
                                            <p:fltVal val="0"/>
                                          </p:val>
                                        </p:tav>
                                        <p:tav tm="100000">
                                          <p:val>
                                            <p:strVal val="#ppt_w"/>
                                          </p:val>
                                        </p:tav>
                                      </p:tavLst>
                                    </p:anim>
                                    <p:anim calcmode="lin" valueType="num">
                                      <p:cBhvr>
                                        <p:cTn id="38" dur="500" fill="hold"/>
                                        <p:tgtEl>
                                          <p:spTgt spid="10242"/>
                                        </p:tgtEl>
                                        <p:attrNameLst>
                                          <p:attrName>ppt_h</p:attrName>
                                        </p:attrNameLst>
                                      </p:cBhvr>
                                      <p:tavLst>
                                        <p:tav tm="0">
                                          <p:val>
                                            <p:fltVal val="0"/>
                                          </p:val>
                                        </p:tav>
                                        <p:tav tm="100000">
                                          <p:val>
                                            <p:strVal val="#ppt_h"/>
                                          </p:val>
                                        </p:tav>
                                      </p:tavLst>
                                    </p:anim>
                                    <p:animEffect transition="in" filter="fade">
                                      <p:cBhvr>
                                        <p:cTn id="3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进入活动</a:t>
            </a:r>
            <a:endParaRPr lang="zh-CN" altLang="en-US" sz="5400" dirty="0">
              <a:solidFill>
                <a:schemeClr val="bg1"/>
              </a:solidFill>
              <a:cs typeface="+mn-ea"/>
              <a:sym typeface="+mn-lt"/>
            </a:endParaRPr>
          </a:p>
        </p:txBody>
      </p:sp>
      <p:pic>
        <p:nvPicPr>
          <p:cNvPr id="4" name="Picture 5" descr="E:\其他工作\【策    划】\兼职 我图网\觅知网\7\万圣节活动策划\万圣节\3\资源 8.png"/>
          <p:cNvPicPr>
            <a:picLocks noChangeAspect="1" noChangeArrowheads="1"/>
          </p:cNvPicPr>
          <p:nvPr/>
        </p:nvPicPr>
        <p:blipFill>
          <a:blip r:embed="rId4"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1208907"/>
            <a:ext cx="2946640" cy="307777"/>
          </a:xfrm>
          <a:prstGeom prst="rect">
            <a:avLst/>
          </a:prstGeom>
          <a:noFill/>
        </p:spPr>
        <p:txBody>
          <a:bodyPr wrap="none" rtlCol="0">
            <a:spAutoFit/>
          </a:bodyPr>
          <a:lstStyle/>
          <a:p>
            <a:r>
              <a:rPr lang="zh-CN" altLang="zh-CN" sz="1400" dirty="0" smtClean="0">
                <a:solidFill>
                  <a:schemeClr val="bg1"/>
                </a:solidFill>
                <a:cs typeface="+mn-ea"/>
                <a:sym typeface="+mn-lt"/>
              </a:rPr>
              <a:t>活动</a:t>
            </a:r>
            <a:r>
              <a:rPr lang="zh-CN" altLang="en-US" sz="1400" dirty="0">
                <a:solidFill>
                  <a:schemeClr val="bg1"/>
                </a:solidFill>
                <a:cs typeface="+mn-ea"/>
                <a:sym typeface="+mn-lt"/>
              </a:rPr>
              <a:t>四</a:t>
            </a:r>
            <a:r>
              <a:rPr lang="zh-CN" altLang="zh-CN" sz="1400" dirty="0" smtClean="0">
                <a:solidFill>
                  <a:schemeClr val="bg1"/>
                </a:solidFill>
                <a:cs typeface="+mn-ea"/>
                <a:sym typeface="+mn-lt"/>
              </a:rPr>
              <a:t>：</a:t>
            </a:r>
            <a:r>
              <a:rPr lang="zh-CN" altLang="en-US" sz="1400" dirty="0" smtClean="0">
                <a:solidFill>
                  <a:schemeClr val="bg1"/>
                </a:solidFill>
                <a:cs typeface="+mn-ea"/>
                <a:sym typeface="+mn-lt"/>
              </a:rPr>
              <a:t> “枣”想入杯</a:t>
            </a:r>
            <a:r>
              <a:rPr lang="zh-CN" altLang="zh-CN" sz="1400" dirty="0" smtClean="0">
                <a:solidFill>
                  <a:schemeClr val="bg1"/>
                </a:solidFill>
                <a:cs typeface="+mn-ea"/>
                <a:sym typeface="+mn-lt"/>
              </a:rPr>
              <a:t>（</a:t>
            </a:r>
            <a:r>
              <a:rPr lang="en-US" altLang="zh-CN" sz="1400" dirty="0">
                <a:solidFill>
                  <a:schemeClr val="bg1"/>
                </a:solidFill>
                <a:cs typeface="+mn-ea"/>
                <a:sym typeface="+mn-lt"/>
              </a:rPr>
              <a:t>15</a:t>
            </a:r>
            <a:r>
              <a:rPr lang="zh-CN" altLang="zh-CN" sz="1400" dirty="0">
                <a:solidFill>
                  <a:schemeClr val="bg1"/>
                </a:solidFill>
                <a:cs typeface="+mn-ea"/>
                <a:sym typeface="+mn-lt"/>
              </a:rPr>
              <a:t>分钟）</a:t>
            </a:r>
          </a:p>
        </p:txBody>
      </p:sp>
      <p:sp>
        <p:nvSpPr>
          <p:cNvPr id="6" name="TextBox 5"/>
          <p:cNvSpPr txBox="1"/>
          <p:nvPr/>
        </p:nvSpPr>
        <p:spPr>
          <a:xfrm>
            <a:off x="267677" y="1779662"/>
            <a:ext cx="50770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1</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本活动每次需</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12</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人参加，每</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6</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人一组分成两组</a:t>
            </a:r>
          </a:p>
          <a:p>
            <a:pPr>
              <a:lnSpc>
                <a:spcPct val="150000"/>
              </a:lnSpc>
            </a:pP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2. </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准备一些青枣、两个面盆、两张长桌、两只杯子）</a:t>
            </a:r>
          </a:p>
          <a:p>
            <a:pPr>
              <a:lnSpc>
                <a:spcPct val="150000"/>
              </a:lnSpc>
            </a:pP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3. </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每</a:t>
            </a: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6</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人一组，每人从水盆里咬住一个枣子，</a:t>
            </a:r>
            <a:r>
              <a:rPr lang="zh-CN"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然后</a:t>
            </a:r>
            <a:endPar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endParaRPr>
          </a:p>
          <a:p>
            <a:pPr>
              <a:lnSpc>
                <a:spcPct val="150000"/>
              </a:lnSpc>
            </a:pPr>
            <a:r>
              <a:rPr lang="en-US"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en-US"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放</a:t>
            </a:r>
            <a:r>
              <a:rPr lang="zh-CN" altLang="zh-CN" sz="16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到一个杯子里就算是完成。</a:t>
            </a:r>
          </a:p>
        </p:txBody>
      </p:sp>
      <p:pic>
        <p:nvPicPr>
          <p:cNvPr id="11266" name="Picture 2"/>
          <p:cNvPicPr>
            <a:picLocks noChangeAspect="1" noChangeArrowheads="1"/>
          </p:cNvPicPr>
          <p:nvPr/>
        </p:nvPicPr>
        <p:blipFill>
          <a:blip r:embed="rId5" cstate="email"/>
          <a:srcRect/>
          <a:stretch>
            <a:fillRect/>
          </a:stretch>
        </p:blipFill>
        <p:spPr bwMode="auto">
          <a:xfrm>
            <a:off x="5220072" y="1502966"/>
            <a:ext cx="3792862" cy="29396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266"/>
                                        </p:tgtEl>
                                        <p:attrNameLst>
                                          <p:attrName>style.visibility</p:attrName>
                                        </p:attrNameLst>
                                      </p:cBhvr>
                                      <p:to>
                                        <p:strVal val="visible"/>
                                      </p:to>
                                    </p:set>
                                    <p:anim calcmode="lin" valueType="num">
                                      <p:cBhvr>
                                        <p:cTn id="36" dur="500" fill="hold"/>
                                        <p:tgtEl>
                                          <p:spTgt spid="11266"/>
                                        </p:tgtEl>
                                        <p:attrNameLst>
                                          <p:attrName>ppt_w</p:attrName>
                                        </p:attrNameLst>
                                      </p:cBhvr>
                                      <p:tavLst>
                                        <p:tav tm="0">
                                          <p:val>
                                            <p:fltVal val="0"/>
                                          </p:val>
                                        </p:tav>
                                        <p:tav tm="100000">
                                          <p:val>
                                            <p:strVal val="#ppt_w"/>
                                          </p:val>
                                        </p:tav>
                                      </p:tavLst>
                                    </p:anim>
                                    <p:anim calcmode="lin" valueType="num">
                                      <p:cBhvr>
                                        <p:cTn id="37" dur="500" fill="hold"/>
                                        <p:tgtEl>
                                          <p:spTgt spid="11266"/>
                                        </p:tgtEl>
                                        <p:attrNameLst>
                                          <p:attrName>ppt_h</p:attrName>
                                        </p:attrNameLst>
                                      </p:cBhvr>
                                      <p:tavLst>
                                        <p:tav tm="0">
                                          <p:val>
                                            <p:fltVal val="0"/>
                                          </p:val>
                                        </p:tav>
                                        <p:tav tm="100000">
                                          <p:val>
                                            <p:strVal val="#ppt_h"/>
                                          </p:val>
                                        </p:tav>
                                      </p:tavLst>
                                    </p:anim>
                                    <p:animEffect transition="in" filter="fade">
                                      <p:cBhvr>
                                        <p:cTn id="3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srcRect/>
          <a:stretch>
            <a:fillRect/>
          </a:stretch>
        </p:blipFill>
        <p:spPr bwMode="auto">
          <a:xfrm flipH="1">
            <a:off x="2275551" y="1516684"/>
            <a:ext cx="5047156" cy="31432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E:\其他工作\【策    划】\兼职 我图网\觅知网\7\万圣节活动策划\万圣节\3\资源 7.png"/>
          <p:cNvPicPr>
            <a:picLocks noChangeAspect="1" noChangeArrowheads="1"/>
          </p:cNvPicPr>
          <p:nvPr/>
        </p:nvPicPr>
        <p:blipFill>
          <a:blip r:embed="rId4"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进入活动</a:t>
            </a:r>
            <a:endParaRPr lang="zh-CN" altLang="en-US" sz="5400" dirty="0">
              <a:solidFill>
                <a:schemeClr val="bg1"/>
              </a:solidFill>
              <a:cs typeface="+mn-ea"/>
              <a:sym typeface="+mn-lt"/>
            </a:endParaRPr>
          </a:p>
        </p:txBody>
      </p:sp>
      <p:pic>
        <p:nvPicPr>
          <p:cNvPr id="4" name="Picture 5" descr="E:\其他工作\【策    划】\兼职 我图网\觅知网\7\万圣节活动策划\万圣节\3\资源 8.png"/>
          <p:cNvPicPr>
            <a:picLocks noChangeAspect="1" noChangeArrowheads="1"/>
          </p:cNvPicPr>
          <p:nvPr/>
        </p:nvPicPr>
        <p:blipFill>
          <a:blip r:embed="rId5"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1208907"/>
            <a:ext cx="3401893" cy="307777"/>
          </a:xfrm>
          <a:prstGeom prst="rect">
            <a:avLst/>
          </a:prstGeom>
          <a:noFill/>
        </p:spPr>
        <p:txBody>
          <a:bodyPr wrap="none" rtlCol="0">
            <a:spAutoFit/>
          </a:bodyPr>
          <a:lstStyle/>
          <a:p>
            <a:r>
              <a:rPr lang="zh-CN" altLang="zh-CN" sz="1400" dirty="0">
                <a:solidFill>
                  <a:schemeClr val="bg1"/>
                </a:solidFill>
                <a:cs typeface="+mn-ea"/>
                <a:sym typeface="+mn-lt"/>
              </a:rPr>
              <a:t>活动一</a:t>
            </a:r>
            <a:r>
              <a:rPr lang="zh-CN" altLang="zh-CN" sz="1400" dirty="0" smtClean="0">
                <a:solidFill>
                  <a:schemeClr val="bg1"/>
                </a:solidFill>
                <a:cs typeface="+mn-ea"/>
                <a:sym typeface="+mn-lt"/>
              </a:rPr>
              <a:t>：</a:t>
            </a:r>
            <a:r>
              <a:rPr lang="en-US" altLang="zh-CN" sz="1400" dirty="0">
                <a:solidFill>
                  <a:schemeClr val="bg1"/>
                </a:solidFill>
                <a:cs typeface="+mn-ea"/>
                <a:sym typeface="+mn-lt"/>
              </a:rPr>
              <a:t> Trick-or-treating </a:t>
            </a:r>
            <a:r>
              <a:rPr lang="zh-CN" altLang="zh-CN" sz="1400" dirty="0" smtClean="0">
                <a:solidFill>
                  <a:schemeClr val="bg1"/>
                </a:solidFill>
                <a:cs typeface="+mn-ea"/>
                <a:sym typeface="+mn-lt"/>
              </a:rPr>
              <a:t>（</a:t>
            </a:r>
            <a:r>
              <a:rPr lang="en-US" altLang="zh-CN" sz="1400" dirty="0">
                <a:solidFill>
                  <a:schemeClr val="bg1"/>
                </a:solidFill>
                <a:cs typeface="+mn-ea"/>
                <a:sym typeface="+mn-lt"/>
              </a:rPr>
              <a:t>15</a:t>
            </a:r>
            <a:r>
              <a:rPr lang="zh-CN" altLang="zh-CN" sz="1400" dirty="0">
                <a:solidFill>
                  <a:schemeClr val="bg1"/>
                </a:solidFill>
                <a:cs typeface="+mn-ea"/>
                <a:sym typeface="+mn-lt"/>
              </a:rPr>
              <a:t>分钟）</a:t>
            </a:r>
          </a:p>
        </p:txBody>
      </p:sp>
      <p:sp>
        <p:nvSpPr>
          <p:cNvPr id="6" name="TextBox 5"/>
          <p:cNvSpPr txBox="1"/>
          <p:nvPr/>
        </p:nvSpPr>
        <p:spPr>
          <a:xfrm>
            <a:off x="323528" y="1762773"/>
            <a:ext cx="8496944" cy="25853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由</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主持人告知</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孩子</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们</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trick-or-treating</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来历及</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玩</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法</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，声明规则。事先先将糖果</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发给</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本</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中心工作人员，由主持人</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带领</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孩子们</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组成小队向工作人员边</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喊</a:t>
            </a:r>
            <a:r>
              <a:rPr lang="en-US"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a:t>
            </a:r>
            <a:r>
              <a:rPr lang="en-US"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trick-or-treating</a:t>
            </a:r>
            <a:r>
              <a:rPr lang="zh-CN" altLang="zh-CN"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mn-ea"/>
                <a:sym typeface="+mn-lt"/>
              </a:rPr>
              <a:t>”边要糖</a:t>
            </a:r>
            <a:r>
              <a:rPr lang="zh-CN" altLang="zh-CN" dirty="0">
                <a:solidFill>
                  <a:schemeClr val="bg1"/>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2290"/>
                                        </p:tgtEl>
                                        <p:attrNameLst>
                                          <p:attrName>style.visibility</p:attrName>
                                        </p:attrNameLst>
                                      </p:cBhvr>
                                      <p:to>
                                        <p:strVal val="visible"/>
                                      </p:to>
                                    </p:set>
                                    <p:animEffect transition="in" filter="fade">
                                      <p:cBhvr>
                                        <p:cTn id="3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solidFill>
                <a:cs typeface="+mn-ea"/>
                <a:sym typeface="+mn-lt"/>
              </a:rPr>
              <a:t>06</a:t>
            </a:r>
            <a:r>
              <a:rPr lang="zh-CN" altLang="en-US" sz="5400" b="1" dirty="0" smtClean="0">
                <a:solidFill>
                  <a:schemeClr val="bg1"/>
                </a:solidFill>
                <a:cs typeface="+mn-ea"/>
                <a:sym typeface="+mn-lt"/>
              </a:rPr>
              <a:t>、</a:t>
            </a:r>
            <a:endParaRPr lang="zh-CN" altLang="en-US" sz="5400" b="1" dirty="0">
              <a:solidFill>
                <a:schemeClr val="bg1"/>
              </a:solidFill>
              <a:cs typeface="+mn-ea"/>
              <a:sym typeface="+mn-lt"/>
            </a:endParaRPr>
          </a:p>
        </p:txBody>
      </p:sp>
      <p:sp>
        <p:nvSpPr>
          <p:cNvPr id="3" name="TextBox 2"/>
          <p:cNvSpPr txBox="1"/>
          <p:nvPr/>
        </p:nvSpPr>
        <p:spPr>
          <a:xfrm>
            <a:off x="5004048" y="1767483"/>
            <a:ext cx="2967479" cy="923330"/>
          </a:xfrm>
          <a:prstGeom prst="rect">
            <a:avLst/>
          </a:prstGeom>
          <a:noFill/>
        </p:spPr>
        <p:txBody>
          <a:bodyPr wrap="none" rtlCol="0">
            <a:spAutoFit/>
          </a:bodyPr>
          <a:lstStyle/>
          <a:p>
            <a:r>
              <a:rPr lang="zh-CN" altLang="en-US" sz="5400" b="1" dirty="0" smtClean="0">
                <a:solidFill>
                  <a:schemeClr val="bg1"/>
                </a:solidFill>
                <a:cs typeface="+mn-ea"/>
                <a:sym typeface="+mn-lt"/>
              </a:rPr>
              <a:t>活动结语</a:t>
            </a:r>
            <a:endParaRPr lang="zh-CN" altLang="en-US" sz="5400" b="1" dirty="0">
              <a:solidFill>
                <a:schemeClr val="bg1"/>
              </a:solidFill>
              <a:cs typeface="+mn-ea"/>
              <a:sym typeface="+mn-lt"/>
            </a:endParaRP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11" name="组合 10"/>
          <p:cNvGrpSpPr/>
          <p:nvPr/>
        </p:nvGrpSpPr>
        <p:grpSpPr>
          <a:xfrm>
            <a:off x="2324867" y="3621754"/>
            <a:ext cx="2868867" cy="1254621"/>
            <a:chOff x="1715620" y="2529601"/>
            <a:chExt cx="6167437" cy="2697162"/>
          </a:xfrm>
        </p:grpSpPr>
        <p:grpSp>
          <p:nvGrpSpPr>
            <p:cNvPr id="12" name="组合 11"/>
            <p:cNvGrpSpPr/>
            <p:nvPr/>
          </p:nvGrpSpPr>
          <p:grpSpPr>
            <a:xfrm>
              <a:off x="4519145" y="2529601"/>
              <a:ext cx="3363912" cy="2697162"/>
              <a:chOff x="5780088" y="620713"/>
              <a:chExt cx="3363912" cy="2697162"/>
            </a:xfrm>
          </p:grpSpPr>
          <p:grpSp>
            <p:nvGrpSpPr>
              <p:cNvPr id="46" name="Group 25"/>
              <p:cNvGrpSpPr/>
              <p:nvPr/>
            </p:nvGrpSpPr>
            <p:grpSpPr bwMode="auto">
              <a:xfrm>
                <a:off x="5780088" y="620713"/>
                <a:ext cx="3363912" cy="2697162"/>
                <a:chOff x="6644" y="1168"/>
                <a:chExt cx="2296" cy="1699"/>
              </a:xfrm>
            </p:grpSpPr>
            <p:sp>
              <p:nvSpPr>
                <p:cNvPr id="58"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5" name="Group 33"/>
                <p:cNvGrpSpPr/>
                <p:nvPr/>
              </p:nvGrpSpPr>
              <p:grpSpPr bwMode="auto">
                <a:xfrm>
                  <a:off x="6644" y="1182"/>
                  <a:ext cx="2296" cy="1685"/>
                  <a:chOff x="6644" y="1182"/>
                  <a:chExt cx="2296" cy="1685"/>
                </a:xfrm>
              </p:grpSpPr>
              <p:sp>
                <p:nvSpPr>
                  <p:cNvPr id="70"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7"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6"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46"/>
              <p:cNvGrpSpPr/>
              <p:nvPr/>
            </p:nvGrpSpPr>
            <p:grpSpPr bwMode="auto">
              <a:xfrm>
                <a:off x="6432550" y="1484313"/>
                <a:ext cx="1911350" cy="561975"/>
                <a:chOff x="6930" y="527"/>
                <a:chExt cx="1304" cy="354"/>
              </a:xfrm>
            </p:grpSpPr>
            <p:sp>
              <p:nvSpPr>
                <p:cNvPr id="54"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51"/>
              <p:cNvGrpSpPr/>
              <p:nvPr/>
            </p:nvGrpSpPr>
            <p:grpSpPr bwMode="auto">
              <a:xfrm>
                <a:off x="6508750" y="2155825"/>
                <a:ext cx="1749425" cy="757238"/>
                <a:chOff x="6982" y="950"/>
                <a:chExt cx="1193" cy="477"/>
              </a:xfrm>
            </p:grpSpPr>
            <p:sp>
              <p:nvSpPr>
                <p:cNvPr id="52"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9" name="Group 169"/>
              <p:cNvGrpSpPr/>
              <p:nvPr/>
            </p:nvGrpSpPr>
            <p:grpSpPr bwMode="auto">
              <a:xfrm>
                <a:off x="7294563" y="1982788"/>
                <a:ext cx="211137" cy="153987"/>
                <a:chOff x="7518" y="841"/>
                <a:chExt cx="144" cy="97"/>
              </a:xfrm>
            </p:grpSpPr>
            <p:sp>
              <p:nvSpPr>
                <p:cNvPr id="50"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13" name="组合 12"/>
            <p:cNvGrpSpPr/>
            <p:nvPr/>
          </p:nvGrpSpPr>
          <p:grpSpPr>
            <a:xfrm>
              <a:off x="1715620" y="2529601"/>
              <a:ext cx="3363912" cy="2697162"/>
              <a:chOff x="2976563" y="620713"/>
              <a:chExt cx="3363912" cy="2697162"/>
            </a:xfrm>
          </p:grpSpPr>
          <p:grpSp>
            <p:nvGrpSpPr>
              <p:cNvPr id="14" name="Group 54"/>
              <p:cNvGrpSpPr/>
              <p:nvPr/>
            </p:nvGrpSpPr>
            <p:grpSpPr bwMode="auto">
              <a:xfrm>
                <a:off x="2976563" y="620713"/>
                <a:ext cx="3363912" cy="2697162"/>
                <a:chOff x="6644" y="1168"/>
                <a:chExt cx="2296" cy="1699"/>
              </a:xfrm>
            </p:grpSpPr>
            <p:sp>
              <p:nvSpPr>
                <p:cNvPr id="26"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62"/>
                <p:cNvGrpSpPr/>
                <p:nvPr/>
              </p:nvGrpSpPr>
              <p:grpSpPr bwMode="auto">
                <a:xfrm>
                  <a:off x="6644" y="1182"/>
                  <a:ext cx="2296" cy="1685"/>
                  <a:chOff x="6644" y="1182"/>
                  <a:chExt cx="2296" cy="1685"/>
                </a:xfrm>
              </p:grpSpPr>
              <p:sp>
                <p:nvSpPr>
                  <p:cNvPr id="38"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75"/>
              <p:cNvGrpSpPr/>
              <p:nvPr/>
            </p:nvGrpSpPr>
            <p:grpSpPr bwMode="auto">
              <a:xfrm>
                <a:off x="3754438" y="1433513"/>
                <a:ext cx="1616075" cy="520700"/>
                <a:chOff x="8881" y="-1015"/>
                <a:chExt cx="1103" cy="328"/>
              </a:xfrm>
            </p:grpSpPr>
            <p:sp>
              <p:nvSpPr>
                <p:cNvPr id="22"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6" name="Group 80"/>
              <p:cNvGrpSpPr/>
              <p:nvPr/>
            </p:nvGrpSpPr>
            <p:grpSpPr bwMode="auto">
              <a:xfrm>
                <a:off x="3775075" y="2276475"/>
                <a:ext cx="1703388" cy="434975"/>
                <a:chOff x="8895" y="-484"/>
                <a:chExt cx="1163" cy="274"/>
              </a:xfrm>
            </p:grpSpPr>
            <p:sp>
              <p:nvSpPr>
                <p:cNvPr id="20"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7" name="Group 172"/>
              <p:cNvGrpSpPr/>
              <p:nvPr/>
            </p:nvGrpSpPr>
            <p:grpSpPr bwMode="auto">
              <a:xfrm>
                <a:off x="4443413" y="1912938"/>
                <a:ext cx="228600" cy="168275"/>
                <a:chOff x="9351" y="-713"/>
                <a:chExt cx="156" cy="106"/>
              </a:xfrm>
            </p:grpSpPr>
            <p:sp>
              <p:nvSpPr>
                <p:cNvPr id="18"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PROGRA~1\360\360se\360se6\USERDA~1\Temp\553A73~1.JPG"/>
          <p:cNvPicPr/>
          <p:nvPr/>
        </p:nvPicPr>
        <p:blipFill>
          <a:blip r:embed="rId3" cstate="email"/>
          <a:srcRect/>
          <a:stretch>
            <a:fillRect/>
          </a:stretch>
        </p:blipFill>
        <p:spPr bwMode="auto">
          <a:xfrm>
            <a:off x="0" y="0"/>
            <a:ext cx="9144000" cy="5125395"/>
          </a:xfrm>
          <a:prstGeom prst="rect">
            <a:avLst/>
          </a:prstGeom>
          <a:noFill/>
          <a:ln>
            <a:noFill/>
          </a:ln>
        </p:spPr>
      </p:pic>
      <p:pic>
        <p:nvPicPr>
          <p:cNvPr id="4"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19917527">
            <a:off x="6321466" y="3795887"/>
            <a:ext cx="1296987" cy="720725"/>
          </a:xfrm>
          <a:prstGeom prst="rect">
            <a:avLst/>
          </a:prstGeom>
          <a:noFill/>
          <a:ln w="9525">
            <a:noFill/>
            <a:miter lim="800000"/>
            <a:headEnd/>
            <a:tailEnd/>
          </a:ln>
        </p:spPr>
      </p:pic>
      <p:sp>
        <p:nvSpPr>
          <p:cNvPr id="3" name="TextBox 2"/>
          <p:cNvSpPr txBox="1"/>
          <p:nvPr/>
        </p:nvSpPr>
        <p:spPr>
          <a:xfrm>
            <a:off x="312026" y="727993"/>
            <a:ext cx="8642109" cy="275671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lnSpc>
                <a:spcPct val="200000"/>
              </a:lnSpc>
            </a:pPr>
            <a:r>
              <a:rPr lang="zh-CN" altLang="zh-CN" sz="2800" b="1" spc="150" dirty="0">
                <a:ln w="11430"/>
                <a:solidFill>
                  <a:srgbClr val="F8F8F8"/>
                </a:solidFill>
                <a:effectLst>
                  <a:outerShdw blurRad="25400" algn="tl" rotWithShape="0">
                    <a:srgbClr val="000000">
                      <a:alpha val="43000"/>
                    </a:srgbClr>
                  </a:outerShdw>
                </a:effectLst>
                <a:cs typeface="+mn-ea"/>
                <a:sym typeface="+mn-lt"/>
              </a:rPr>
              <a:t>每年的</a:t>
            </a:r>
            <a:r>
              <a:rPr lang="en-US" altLang="zh-CN" sz="2800" b="1" spc="150" dirty="0">
                <a:ln w="11430"/>
                <a:solidFill>
                  <a:srgbClr val="7030A0"/>
                </a:solidFill>
                <a:effectLst>
                  <a:outerShdw blurRad="25400" algn="tl" rotWithShape="0">
                    <a:srgbClr val="000000">
                      <a:alpha val="43000"/>
                    </a:srgbClr>
                  </a:outerShdw>
                </a:effectLst>
                <a:cs typeface="+mn-ea"/>
                <a:sym typeface="+mn-lt"/>
              </a:rPr>
              <a:t>10</a:t>
            </a:r>
            <a:r>
              <a:rPr lang="zh-CN" altLang="zh-CN" sz="2800" b="1" spc="150" dirty="0">
                <a:ln w="11430"/>
                <a:solidFill>
                  <a:srgbClr val="7030A0"/>
                </a:solidFill>
                <a:effectLst>
                  <a:outerShdw blurRad="25400" algn="tl" rotWithShape="0">
                    <a:srgbClr val="000000">
                      <a:alpha val="43000"/>
                    </a:srgbClr>
                  </a:outerShdw>
                </a:effectLst>
                <a:cs typeface="+mn-ea"/>
                <a:sym typeface="+mn-lt"/>
              </a:rPr>
              <a:t>月</a:t>
            </a:r>
            <a:r>
              <a:rPr lang="en-US" altLang="zh-CN" sz="2800" b="1" spc="150" dirty="0">
                <a:ln w="11430"/>
                <a:solidFill>
                  <a:srgbClr val="7030A0"/>
                </a:solidFill>
                <a:effectLst>
                  <a:outerShdw blurRad="25400" algn="tl" rotWithShape="0">
                    <a:srgbClr val="000000">
                      <a:alpha val="43000"/>
                    </a:srgbClr>
                  </a:outerShdw>
                </a:effectLst>
                <a:cs typeface="+mn-ea"/>
                <a:sym typeface="+mn-lt"/>
              </a:rPr>
              <a:t>31</a:t>
            </a:r>
            <a:r>
              <a:rPr lang="zh-CN" altLang="zh-CN" sz="2800" b="1" spc="150" dirty="0">
                <a:ln w="11430"/>
                <a:solidFill>
                  <a:srgbClr val="7030A0"/>
                </a:solidFill>
                <a:effectLst>
                  <a:outerShdw blurRad="25400" algn="tl" rotWithShape="0">
                    <a:srgbClr val="000000">
                      <a:alpha val="43000"/>
                    </a:srgbClr>
                  </a:outerShdw>
                </a:effectLst>
                <a:cs typeface="+mn-ea"/>
                <a:sym typeface="+mn-lt"/>
              </a:rPr>
              <a:t>日</a:t>
            </a:r>
            <a:r>
              <a:rPr lang="zh-CN" altLang="zh-CN" sz="2800" b="1" spc="150" dirty="0">
                <a:ln w="11430"/>
                <a:solidFill>
                  <a:srgbClr val="F8F8F8"/>
                </a:solidFill>
                <a:effectLst>
                  <a:outerShdw blurRad="25400" algn="tl" rotWithShape="0">
                    <a:srgbClr val="000000">
                      <a:alpha val="43000"/>
                    </a:srgbClr>
                  </a:outerShdw>
                </a:effectLst>
                <a:cs typeface="+mn-ea"/>
                <a:sym typeface="+mn-lt"/>
              </a:rPr>
              <a:t>是“万圣节”，又称“</a:t>
            </a:r>
            <a:r>
              <a:rPr lang="zh-CN" altLang="zh-CN" sz="2800" b="1" spc="150" dirty="0">
                <a:ln w="11430"/>
                <a:solidFill>
                  <a:schemeClr val="accent1">
                    <a:lumMod val="50000"/>
                  </a:schemeClr>
                </a:solidFill>
                <a:effectLst>
                  <a:outerShdw blurRad="25400" algn="tl" rotWithShape="0">
                    <a:srgbClr val="000000">
                      <a:alpha val="43000"/>
                    </a:srgbClr>
                  </a:outerShdw>
                </a:effectLst>
                <a:cs typeface="+mn-ea"/>
                <a:sym typeface="+mn-lt"/>
              </a:rPr>
              <a:t>鬼节</a:t>
            </a:r>
            <a:r>
              <a:rPr lang="zh-CN" altLang="zh-CN" sz="2800" b="1" spc="150" dirty="0">
                <a:ln w="11430"/>
                <a:solidFill>
                  <a:srgbClr val="F8F8F8"/>
                </a:solidFill>
                <a:effectLst>
                  <a:outerShdw blurRad="25400" algn="tl" rotWithShape="0">
                    <a:srgbClr val="000000">
                      <a:alpha val="43000"/>
                    </a:srgbClr>
                  </a:outerShdw>
                </a:effectLst>
                <a:cs typeface="+mn-ea"/>
                <a:sym typeface="+mn-lt"/>
              </a:rPr>
              <a:t>”</a:t>
            </a:r>
            <a:r>
              <a:rPr lang="zh-CN" altLang="zh-CN" sz="2800" b="1" spc="150" dirty="0" smtClean="0">
                <a:ln w="11430"/>
                <a:solidFill>
                  <a:srgbClr val="F8F8F8"/>
                </a:solidFill>
                <a:effectLst>
                  <a:outerShdw blurRad="25400" algn="tl" rotWithShape="0">
                    <a:srgbClr val="000000">
                      <a:alpha val="43000"/>
                    </a:srgbClr>
                  </a:outerShdw>
                </a:effectLst>
                <a:cs typeface="+mn-ea"/>
                <a:sym typeface="+mn-lt"/>
              </a:rPr>
              <a:t>。</a:t>
            </a:r>
            <a:endParaRPr lang="en-US" altLang="zh-CN" sz="2800" b="1" spc="150" dirty="0" smtClean="0">
              <a:ln w="11430"/>
              <a:solidFill>
                <a:srgbClr val="F8F8F8"/>
              </a:solidFill>
              <a:effectLst>
                <a:outerShdw blurRad="25400" algn="tl" rotWithShape="0">
                  <a:srgbClr val="000000">
                    <a:alpha val="43000"/>
                  </a:srgbClr>
                </a:outerShdw>
              </a:effectLst>
              <a:cs typeface="+mn-ea"/>
              <a:sym typeface="+mn-lt"/>
            </a:endParaRPr>
          </a:p>
          <a:p>
            <a:pPr algn="ctr">
              <a:lnSpc>
                <a:spcPct val="200000"/>
              </a:lnSpc>
            </a:pPr>
            <a:r>
              <a:rPr lang="zh-CN" altLang="zh-CN" sz="2800" b="1" spc="150" dirty="0" smtClean="0">
                <a:ln w="11430"/>
                <a:solidFill>
                  <a:srgbClr val="F8F8F8"/>
                </a:solidFill>
                <a:effectLst>
                  <a:outerShdw blurRad="25400" algn="tl" rotWithShape="0">
                    <a:srgbClr val="000000">
                      <a:alpha val="43000"/>
                    </a:srgbClr>
                  </a:outerShdw>
                </a:effectLst>
                <a:cs typeface="+mn-ea"/>
                <a:sym typeface="+mn-lt"/>
              </a:rPr>
              <a:t>透过</a:t>
            </a:r>
            <a:r>
              <a:rPr lang="zh-CN" altLang="zh-CN" sz="2800" b="1" spc="150" dirty="0">
                <a:ln w="11430"/>
                <a:solidFill>
                  <a:srgbClr val="F8F8F8"/>
                </a:solidFill>
                <a:effectLst>
                  <a:outerShdw blurRad="25400" algn="tl" rotWithShape="0">
                    <a:srgbClr val="000000">
                      <a:alpha val="43000"/>
                    </a:srgbClr>
                  </a:outerShdw>
                </a:effectLst>
                <a:cs typeface="+mn-ea"/>
                <a:sym typeface="+mn-lt"/>
              </a:rPr>
              <a:t>新进阶少儿英语传递的</a:t>
            </a:r>
            <a:r>
              <a:rPr lang="zh-CN" altLang="zh-CN" sz="2800" b="1" spc="150" dirty="0">
                <a:ln w="11430"/>
                <a:solidFill>
                  <a:srgbClr val="00B050"/>
                </a:solidFill>
                <a:effectLst>
                  <a:outerShdw blurRad="25400" algn="tl" rotWithShape="0">
                    <a:srgbClr val="000000">
                      <a:alpha val="43000"/>
                    </a:srgbClr>
                  </a:outerShdw>
                </a:effectLst>
                <a:cs typeface="+mn-ea"/>
                <a:sym typeface="+mn-lt"/>
              </a:rPr>
              <a:t>西方文化底蕴</a:t>
            </a:r>
            <a:r>
              <a:rPr lang="zh-CN" altLang="zh-CN" sz="2800" b="1" spc="150" dirty="0" smtClean="0">
                <a:ln w="11430"/>
                <a:solidFill>
                  <a:srgbClr val="F8F8F8"/>
                </a:solidFill>
                <a:effectLst>
                  <a:outerShdw blurRad="25400" algn="tl" rotWithShape="0">
                    <a:srgbClr val="000000">
                      <a:alpha val="43000"/>
                    </a:srgbClr>
                  </a:outerShdw>
                </a:effectLst>
                <a:cs typeface="+mn-ea"/>
                <a:sym typeface="+mn-lt"/>
              </a:rPr>
              <a:t>，</a:t>
            </a:r>
            <a:endParaRPr lang="en-US" altLang="zh-CN" sz="2800" b="1" spc="150" dirty="0" smtClean="0">
              <a:ln w="11430"/>
              <a:solidFill>
                <a:srgbClr val="F8F8F8"/>
              </a:solidFill>
              <a:effectLst>
                <a:outerShdw blurRad="25400" algn="tl" rotWithShape="0">
                  <a:srgbClr val="000000">
                    <a:alpha val="43000"/>
                  </a:srgbClr>
                </a:outerShdw>
              </a:effectLst>
              <a:cs typeface="+mn-ea"/>
              <a:sym typeface="+mn-lt"/>
            </a:endParaRPr>
          </a:p>
          <a:p>
            <a:pPr algn="ctr">
              <a:lnSpc>
                <a:spcPct val="200000"/>
              </a:lnSpc>
            </a:pPr>
            <a:r>
              <a:rPr lang="zh-CN" altLang="zh-CN" sz="2800" b="1" spc="150" dirty="0" smtClean="0">
                <a:ln w="11430"/>
                <a:solidFill>
                  <a:srgbClr val="F8F8F8"/>
                </a:solidFill>
                <a:effectLst>
                  <a:outerShdw blurRad="25400" algn="tl" rotWithShape="0">
                    <a:srgbClr val="000000">
                      <a:alpha val="43000"/>
                    </a:srgbClr>
                  </a:outerShdw>
                </a:effectLst>
                <a:cs typeface="+mn-ea"/>
                <a:sym typeface="+mn-lt"/>
              </a:rPr>
              <a:t>让</a:t>
            </a:r>
            <a:r>
              <a:rPr lang="zh-CN" altLang="zh-CN" sz="2800" b="1" spc="150" dirty="0">
                <a:ln w="11430"/>
                <a:solidFill>
                  <a:srgbClr val="F8F8F8"/>
                </a:solidFill>
                <a:effectLst>
                  <a:outerShdw blurRad="25400" algn="tl" rotWithShape="0">
                    <a:srgbClr val="000000">
                      <a:alpha val="43000"/>
                    </a:srgbClr>
                  </a:outerShdw>
                </a:effectLst>
                <a:cs typeface="+mn-ea"/>
                <a:sym typeface="+mn-lt"/>
              </a:rPr>
              <a:t>我们和</a:t>
            </a:r>
            <a:r>
              <a:rPr lang="zh-CN" altLang="zh-CN" sz="2800" b="1" spc="150" dirty="0">
                <a:ln w="11430"/>
                <a:solidFill>
                  <a:srgbClr val="FFFF00"/>
                </a:solidFill>
                <a:effectLst>
                  <a:outerShdw blurRad="25400" algn="tl" rotWithShape="0">
                    <a:srgbClr val="000000">
                      <a:alpha val="43000"/>
                    </a:srgbClr>
                  </a:outerShdw>
                </a:effectLst>
                <a:cs typeface="+mn-ea"/>
                <a:sym typeface="+mn-lt"/>
              </a:rPr>
              <a:t>孩子们</a:t>
            </a:r>
            <a:r>
              <a:rPr lang="zh-CN" altLang="zh-CN" sz="2800" b="1" spc="150" dirty="0">
                <a:ln w="11430"/>
                <a:solidFill>
                  <a:srgbClr val="F8F8F8"/>
                </a:solidFill>
                <a:effectLst>
                  <a:outerShdw blurRad="25400" algn="tl" rotWithShape="0">
                    <a:srgbClr val="000000">
                      <a:alpha val="43000"/>
                    </a:srgbClr>
                  </a:outerShdw>
                </a:effectLst>
                <a:cs typeface="+mn-ea"/>
                <a:sym typeface="+mn-lt"/>
              </a:rPr>
              <a:t>一起</a:t>
            </a:r>
            <a:r>
              <a:rPr lang="zh-CN" altLang="zh-CN" sz="3600" b="1" spc="150" dirty="0">
                <a:ln w="11430"/>
                <a:solidFill>
                  <a:srgbClr val="F8F8F8"/>
                </a:solidFill>
                <a:effectLst>
                  <a:outerShdw blurRad="25400" algn="tl" rotWithShape="0">
                    <a:srgbClr val="000000">
                      <a:alpha val="43000"/>
                    </a:srgbClr>
                  </a:outerShdw>
                </a:effectLst>
                <a:cs typeface="+mn-ea"/>
                <a:sym typeface="+mn-lt"/>
              </a:rPr>
              <a:t>体验有趣的</a:t>
            </a:r>
            <a:r>
              <a:rPr lang="zh-CN" altLang="zh-CN" sz="2800" b="1" spc="150" dirty="0">
                <a:ln w="11430"/>
                <a:solidFill>
                  <a:srgbClr val="C00000"/>
                </a:solidFill>
                <a:effectLst>
                  <a:outerShdw blurRad="25400" algn="tl" rotWithShape="0">
                    <a:srgbClr val="000000">
                      <a:alpha val="43000"/>
                    </a:srgbClr>
                  </a:outerShdw>
                </a:effectLst>
                <a:cs typeface="+mn-ea"/>
                <a:sym typeface="+mn-lt"/>
              </a:rPr>
              <a:t>万圣节活动</a:t>
            </a:r>
            <a:r>
              <a:rPr lang="zh-CN" altLang="zh-CN" sz="2800" b="1" spc="150" dirty="0">
                <a:ln w="11430"/>
                <a:solidFill>
                  <a:srgbClr val="F8F8F8"/>
                </a:solidFill>
                <a:effectLst>
                  <a:outerShdw blurRad="25400" algn="tl" rotWithShape="0">
                    <a:srgbClr val="000000">
                      <a:alpha val="43000"/>
                    </a:srgbClr>
                  </a:outerShdw>
                </a:effectLst>
                <a:cs typeface="+mn-ea"/>
                <a:sym typeface="+mn-lt"/>
              </a:rPr>
              <a:t>吧</a:t>
            </a:r>
            <a:r>
              <a:rPr lang="zh-CN" altLang="zh-CN" sz="2800" b="1" spc="150" dirty="0" smtClean="0">
                <a:ln w="11430"/>
                <a:solidFill>
                  <a:srgbClr val="F8F8F8"/>
                </a:solidFill>
                <a:effectLst>
                  <a:outerShdw blurRad="25400" algn="tl" rotWithShape="0">
                    <a:srgbClr val="000000">
                      <a:alpha val="43000"/>
                    </a:srgbClr>
                  </a:outerShdw>
                </a:effectLst>
                <a:cs typeface="+mn-ea"/>
                <a:sym typeface="+mn-lt"/>
              </a:rPr>
              <a:t>！</a:t>
            </a:r>
            <a:endParaRPr lang="zh-CN" altLang="zh-CN" sz="2800" b="1" spc="150" dirty="0">
              <a:ln w="11430"/>
              <a:solidFill>
                <a:srgbClr val="F8F8F8"/>
              </a:solidFill>
              <a:effectLst>
                <a:outerShdw blurRad="25400" algn="tl" rotWithShape="0">
                  <a:srgbClr val="000000">
                    <a:alpha val="43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其他工作\【策    划】\兼职 我图网\觅知网\7\万圣节活动策划\万圣节\7\资源 4.png"/>
          <p:cNvPicPr>
            <a:picLocks noChangeAspect="1" noChangeArrowheads="1"/>
          </p:cNvPicPr>
          <p:nvPr/>
        </p:nvPicPr>
        <p:blipFill>
          <a:blip r:embed="rId3"/>
          <a:srcRect/>
          <a:stretch>
            <a:fillRect/>
          </a:stretch>
        </p:blipFill>
        <p:spPr bwMode="auto">
          <a:xfrm flipH="1">
            <a:off x="6140822" y="1344130"/>
            <a:ext cx="3003178" cy="3603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577006"/>
            <a:ext cx="6336704" cy="4154984"/>
          </a:xfrm>
          <a:prstGeom prst="rect">
            <a:avLst/>
          </a:prstGeom>
          <a:noFill/>
        </p:spPr>
        <p:txBody>
          <a:bodyPr wrap="square" rtlCol="0">
            <a:spAutoFit/>
          </a:bodyPr>
          <a:lstStyle/>
          <a:p>
            <a:pPr>
              <a:lnSpc>
                <a:spcPct val="150000"/>
              </a:lnSpc>
            </a:pPr>
            <a:r>
              <a:rPr lang="zh-CN" altLang="zh-CN" sz="1600" b="1" dirty="0">
                <a:solidFill>
                  <a:schemeClr val="bg1"/>
                </a:solidFill>
                <a:cs typeface="+mn-ea"/>
                <a:sym typeface="+mn-lt"/>
              </a:rPr>
              <a:t>俗话说，真金难买真情，在新进阶这里，一分一秒的宝贵时光，都是无价而美好的，让老师们在这一刻放松身心与孩子投入各种稀奇搞怪的小游戏，在欢声笑语中释放热情，在亲密互动中促进情感，在成功挫败中学会成长，在喧嚣热闹中回归宁静。正因如此，新进阶英语的老师们为孩子们精心准备了一场又一场的西方文化活动大餐，在游戏中了解西方文化，学会知识，在不知不觉中，加强了自身的人格修养和心灵净化，这也是新进阶英语“寓教于乐”的宗旨。</a:t>
            </a:r>
          </a:p>
          <a:p>
            <a:pPr>
              <a:lnSpc>
                <a:spcPct val="150000"/>
              </a:lnSpc>
            </a:pPr>
            <a:r>
              <a:rPr lang="zh-CN" altLang="zh-CN" sz="1600" b="1" dirty="0">
                <a:solidFill>
                  <a:schemeClr val="bg1"/>
                </a:solidFill>
                <a:cs typeface="+mn-ea"/>
                <a:sym typeface="+mn-lt"/>
              </a:rPr>
              <a:t>不仅是孩子学习的殿堂，也是孩子成长的乐园，在关注孩子成绩的同时，更多关注的是孩子人格和兴趣的培养。很珍惜与孩子们相聚的时光，孩子纯真的眼神给了我们无数的美好，孩子智慧的心灵给了我们无数的感动，在感恩中，与孩子一起成长</a:t>
            </a:r>
            <a:r>
              <a:rPr lang="zh-CN" altLang="zh-CN" sz="1600" b="1" dirty="0" smtClean="0">
                <a:solidFill>
                  <a:schemeClr val="bg1"/>
                </a:solidFill>
                <a:cs typeface="+mn-ea"/>
                <a:sym typeface="+mn-lt"/>
              </a:rPr>
              <a:t>。</a:t>
            </a:r>
            <a:endParaRPr lang="zh-CN" altLang="zh-CN" sz="1600" b="1" dirty="0">
              <a:solidFill>
                <a:schemeClr val="bg1"/>
              </a:solidFill>
              <a:cs typeface="+mn-ea"/>
              <a:sym typeface="+mn-lt"/>
            </a:endParaRPr>
          </a:p>
        </p:txBody>
      </p:sp>
      <p:pic>
        <p:nvPicPr>
          <p:cNvPr id="13315" name="Picture 3" descr="E:\其他工作\【策    划】\兼职 我图网\觅知网\7\万圣节活动策划\万圣节\8\资源 2.png"/>
          <p:cNvPicPr>
            <a:picLocks noChangeAspect="1" noChangeArrowheads="1"/>
          </p:cNvPicPr>
          <p:nvPr/>
        </p:nvPicPr>
        <p:blipFill>
          <a:blip r:embed="rId4" cstate="email"/>
          <a:srcRect/>
          <a:stretch>
            <a:fillRect/>
          </a:stretch>
        </p:blipFill>
        <p:spPr bwMode="auto">
          <a:xfrm>
            <a:off x="107504" y="46311"/>
            <a:ext cx="586347" cy="437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其他工作\【策    划】\兼职 我图网\觅知网\7\万圣节活动策划\万圣节\3\资源 8.png"/>
          <p:cNvPicPr>
            <a:picLocks noChangeAspect="1" noChangeArrowheads="1"/>
          </p:cNvPicPr>
          <p:nvPr/>
        </p:nvPicPr>
        <p:blipFill>
          <a:blip r:embed="rId5"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up)">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24272 0.14074 C 0.24411 0.1321 0.24688 0.12377 0.24688 0.11481 C 0.24688 0.05185 0.23577 -0.02191 0.20209 -0.05556 C 0.18924 -0.06852 0.17657 -0.07346 0.16251 -0.07963 C 0.1422 -0.0784 0.13647 -0.08241 0.12188 -0.07222 C 0.11095 -0.0463 0.14289 -0.0608 0.14897 -0.06111 C 0.16043 -0.06389 0.17119 -0.07068 0.18022 -0.08333 C 0.1823 -0.10123 0.18386 -0.11019 0.17813 -0.13333 C 0.1757 -0.1429 0.17049 -0.14969 0.16563 -0.15556 C 0.15174 -0.17191 0.13838 -0.18333 0.12188 -0.18704 C 0.11251 -0.19383 0.11008 -0.19691 0.09584 -0.18889 C 0.09306 -0.18735 0.0922 -0.18056 0.09063 -0.17593 C 0.08421 -0.15772 0.08299 -0.15525 0.08126 -0.13704 C 0.08334 -0.12593 0.08178 -0.1284 0.09272 -0.13889 C 0.09827 -0.14414 0.10227 -0.15432 0.1073 -0.16111 C 0.11077 -0.17222 0.11286 -0.18086 0.11563 -0.19259 C 0.11494 -0.21111 0.11511 -0.22994 0.11355 -0.24815 C 0.1132 -0.25123 0.10713 -0.26142 0.10626 -0.26296 C 0.09758 -0.28056 0.08855 -0.28519 0.07605 -0.29074 C 0.05973 -0.28796 0.05331 -0.29691 0.04897 -0.27407 C 0.05279 -0.25062 0.05504 -0.25957 0.07084 -0.26482 C 0.07865 -0.27531 0.08386 -0.28735 0.08751 -0.3037 C 0.08681 -0.31852 0.08768 -0.33395 0.08543 -0.34815 C 0.08299 -0.36296 0.079 -0.35957 0.07397 -0.36296 C 0.06442 -0.36944 0.05383 -0.37469 0.04376 -0.37778 C 0.02779 -0.37623 0.02084 -0.37963 0.01251 -0.35741 C 0.01459 -0.35679 0.01685 -0.35401 0.01876 -0.35556 C 0.0257 -0.3608 0.02987 -0.38827 0.03543 -0.39815 C 0.03838 -0.41019 0.03924 -0.42068 0.04063 -0.43333 C 0.04029 -0.44938 0.04046 -0.46543 0.03959 -0.48148 C 0.0389 -0.49383 0.03195 -0.50463 0.02709 -0.51111 C 0.01477 -0.52716 0.00088 -0.53395 -0.01353 -0.54259 C -0.04947 -0.53364 -0.03645 -0.5463 -0.04999 -0.52222 C -0.05173 -0.51265 -0.05485 -0.50586 -0.05624 -0.4963 C -0.05381 -0.45864 -0.04496 -0.47438 -0.01978 -0.47593 C -0.01197 -0.48704 -0.0019 -0.50093 0.00209 -0.51852 C 0.00348 -0.52469 0.00626 -0.53704 0.00626 -0.53704 C 0.00591 -0.54753 0.00643 -0.55833 0.00522 -0.56852 C 0.00331 -0.58395 -0.00815 -0.59877 -0.01666 -0.60185 C -0.02569 -0.61389 -0.03801 -0.60895 -0.04895 -0.61111 C -0.05937 -0.61049 -0.06996 -0.61173 -0.0802 -0.60926 C -0.08263 -0.60864 -0.08645 -0.60185 -0.08645 -0.60185 C -0.08888 -0.59506 -0.09201 -0.59167 -0.09478 -0.58519 C -0.09739 -0.57161 -0.09582 -0.57747 -0.09895 -0.56667 C -0.10642 -0.50093 -0.08975 -0.4284 -0.07082 -0.37222 C -0.06683 -0.34383 -0.05381 -0.32222 -0.04791 -0.29444 C -0.03923 -0.25309 -0.02707 -0.2071 -0.01145 -0.17222 C -0.01023 -0.16296 -0.0052 -0.1463 -0.0052 -0.1463 C -0.00416 -0.13303 -0.00207 -0.12068 -0.00103 -0.10741 C -0.00069 -0.07161 5.27778E-6 -0.0358 5.27778E-6 7.40741E-7 " pathEditMode="relative" ptsTypes="fffffffffffffffffffffffffffffffffffffffffffffffffA">
                                      <p:cBhvr>
                                        <p:cTn id="27" dur="2000" fill="hold"/>
                                        <p:tgtEl>
                                          <p:spTgt spid="133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E:\其他工作\【策    划】\兼职 我图网\觅知网\7\万圣节活动策划\万圣节6.png"/>
          <p:cNvPicPr>
            <a:picLocks noChangeAspect="1" noChangeArrowheads="1"/>
          </p:cNvPicPr>
          <p:nvPr/>
        </p:nvPicPr>
        <p:blipFill>
          <a:blip r:embed="rId3"/>
          <a:srcRect/>
          <a:stretch>
            <a:fillRect/>
          </a:stretch>
        </p:blipFill>
        <p:spPr bwMode="auto">
          <a:xfrm>
            <a:off x="1403648" y="-746619"/>
            <a:ext cx="7327151" cy="641471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idx="4294967295"/>
          </p:nvPr>
        </p:nvSpPr>
        <p:spPr>
          <a:xfrm>
            <a:off x="1048072" y="1612453"/>
            <a:ext cx="7772400" cy="1103313"/>
          </a:xfrm>
        </p:spPr>
        <p:txBody>
          <a:bodyPr vert="horz" lIns="91440" tIns="45720" rIns="91440" bIns="45720" rtlCol="0" anchor="ctr">
            <a:noAutofit/>
          </a:bodyPr>
          <a:lstStyle/>
          <a:p>
            <a:r>
              <a:rPr lang="zh-CN" altLang="en-US" sz="8000" b="1" dirty="0">
                <a:ln w="28575" cmpd="sng">
                  <a:solidFill>
                    <a:srgbClr val="FF9933"/>
                  </a:solidFill>
                  <a:prstDash val="solid"/>
                  <a:miter lim="800000"/>
                </a:ln>
                <a:effectLst>
                  <a:outerShdw blurRad="50800" algn="tl" rotWithShape="0">
                    <a:srgbClr val="000000"/>
                  </a:outerShdw>
                </a:effectLst>
                <a:latin typeface="+mn-lt"/>
                <a:ea typeface="+mn-ea"/>
                <a:cs typeface="+mn-ea"/>
                <a:sym typeface="+mn-lt"/>
              </a:rPr>
              <a:t>谢谢观赏</a:t>
            </a:r>
          </a:p>
        </p:txBody>
      </p:sp>
      <p:pic>
        <p:nvPicPr>
          <p:cNvPr id="1030" name="Picture 6" descr="E:\其他工作\【策    划】\兼职 我图网\觅知网\7\万圣节活动策划\万圣节4.png"/>
          <p:cNvPicPr>
            <a:picLocks noChangeAspect="1" noChangeArrowheads="1"/>
          </p:cNvPicPr>
          <p:nvPr/>
        </p:nvPicPr>
        <p:blipFill>
          <a:blip r:embed="rId4" cstate="email"/>
          <a:srcRect/>
          <a:stretch>
            <a:fillRect/>
          </a:stretch>
        </p:blipFill>
        <p:spPr bwMode="auto">
          <a:xfrm>
            <a:off x="5907741" y="4289753"/>
            <a:ext cx="432048" cy="89838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其他工作\【策    划】\兼职 我图网\觅知网\7\万圣节活动策划\万圣节\5\资源 2.png"/>
          <p:cNvPicPr>
            <a:picLocks noChangeAspect="1" noChangeArrowheads="1"/>
          </p:cNvPicPr>
          <p:nvPr/>
        </p:nvPicPr>
        <p:blipFill>
          <a:blip r:embed="rId5" cstate="email"/>
          <a:srcRect/>
          <a:stretch>
            <a:fillRect/>
          </a:stretch>
        </p:blipFill>
        <p:spPr bwMode="auto">
          <a:xfrm rot="365537">
            <a:off x="8242304" y="533802"/>
            <a:ext cx="515848" cy="2665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其他工作\【策    划】\兼职 我图网\觅知网\7\万圣节活动策划\万圣节\5\资源 1.png"/>
          <p:cNvPicPr>
            <a:picLocks noChangeAspect="1" noChangeArrowheads="1"/>
          </p:cNvPicPr>
          <p:nvPr/>
        </p:nvPicPr>
        <p:blipFill>
          <a:blip r:embed="rId6"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其他工作\【策    划】\兼职 我图网\觅知网\7\万圣节活动策划\万圣节\8\资源 10.png"/>
          <p:cNvPicPr>
            <a:picLocks noChangeAspect="1" noChangeArrowheads="1"/>
          </p:cNvPicPr>
          <p:nvPr/>
        </p:nvPicPr>
        <p:blipFill>
          <a:blip r:embed="rId7" cstate="email"/>
          <a:srcRect/>
          <a:stretch>
            <a:fillRect/>
          </a:stretch>
        </p:blipFill>
        <p:spPr bwMode="auto">
          <a:xfrm rot="19763167">
            <a:off x="6352467" y="1042917"/>
            <a:ext cx="937814" cy="327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2153 0.07377 C 0.21979 0.05772 0.21406 0.04568 0.20486 0.04229 C 0.19167 0.02655 0.17292 0.025 0.15799 0.02377 C 0.15139 0.02223 0.14722 0.02161 0.14132 0.01636 C 0.13663 -0.01697 0.14549 -0.03919 0.12465 -0.0466 C 0.11684 -0.05586 0.10555 -0.06141 0.09653 -0.06327 C 0.09305 -0.06543 0.09062 -0.06851 0.08715 -0.07067 C 0.08542 -0.09814 0.08976 -0.10308 0.07882 -0.10956 C 0.075 -0.10895 0.07118 -0.10925 0.06736 -0.10771 C 0.06302 -0.10617 0.05712 -0.09722 0.05278 -0.0929 C 0.04809 -0.08827 0.04444 -0.08703 0.03924 -0.08549 C 0.03299 -0.07993 0.02639 -0.07993 0.01944 -0.07808 C 0.01007 -0.0787 -0.00208 -0.07191 -0.00868 -0.08364 C -0.01267 -0.09074 -0.01146 -0.10493 -0.01597 -0.11141 C -0.02188 -0.11975 -0.03281 -0.12283 -0.03993 -0.12438 C -0.05 -0.12253 -0.04653 -0.125 -0.05139 -0.12067 " pathEditMode="relative" ptsTypes="fffffffffffffffA">
                                      <p:cBhvr>
                                        <p:cTn id="6" dur="2000" fill="hold"/>
                                        <p:tgtEl>
                                          <p:spTgt spid="103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76076 0.53827 C -0.76562 0.51204 -0.74166 0.48426 -0.73263 0.47346 C -0.72951 0.46975 -0.72673 0.46512 -0.72326 0.46235 C -0.72013 0.45988 -0.71684 0.45802 -0.71388 0.45494 C -0.70989 0.45062 -0.70659 0.44383 -0.70243 0.44012 C -0.69479 0.43333 -0.68645 0.42901 -0.67847 0.42346 C -0.65694 0.40864 -0.63593 0.39136 -0.61388 0.37901 C -0.59461 0.36821 -0.57777 0.3571 -0.55763 0.35494 C -0.52517 0.33765 -0.4967 0.31852 -0.46597 0.29383 C -0.43177 0.26636 -0.39809 0.23796 -0.37118 0.19012 C -0.36788 0.18426 -0.36649 0.175 -0.36388 0.1679 C -0.3618 0.15278 -0.36059 0.1392 -0.35972 0.12346 C -0.3401 0.12593 -0.32204 0.13518 -0.30243 0.13827 C -0.29826 0.14012 -0.29427 0.1429 -0.28993 0.14383 C -0.28125 0.14599 -0.26388 0.14753 -0.26388 0.14784 C -0.23698 0.15864 -0.2125 0.1537 -0.18472 0.15123 C -0.16649 0.14197 -0.15121 0.11667 -0.1368 0.09568 C -0.12916 0.08457 -0.12152 0.07531 -0.11597 0.06049 C -0.11354 0.04352 -0.11684 0.06265 -0.10763 0.03642 C -0.09513 0.00093 -0.09253 0.01389 -0.06076 0.01049 C -0.04965 0.0071 -0.05659 0.00864 -0.03993 0.00864 " pathEditMode="relative" rAng="0" ptsTypes="ffffffffffffffffffffA">
                                      <p:cBhvr>
                                        <p:cTn id="10" dur="2000" fill="hold"/>
                                        <p:tgtEl>
                                          <p:spTgt spid="1035"/>
                                        </p:tgtEl>
                                        <p:attrNameLst>
                                          <p:attrName>ppt_x</p:attrName>
                                          <p:attrName>ppt_y</p:attrName>
                                        </p:attrNameLst>
                                      </p:cBhvr>
                                      <p:rCtr x="35799" y="-2688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fade">
                                      <p:cBhvr>
                                        <p:cTn id="15" dur="500"/>
                                        <p:tgtEl>
                                          <p:spTgt spid="103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ipe(down)">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wipe(up)">
                                      <p:cBhvr>
                                        <p:cTn id="2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6"/>
          <p:cNvSpPr/>
          <p:nvPr/>
        </p:nvSpPr>
        <p:spPr bwMode="auto">
          <a:xfrm>
            <a:off x="1042789" y="3215168"/>
            <a:ext cx="2770188" cy="448910"/>
          </a:xfrm>
          <a:custGeom>
            <a:avLst/>
            <a:gdLst>
              <a:gd name="T0" fmla="*/ 2768686 w 1791222"/>
              <a:gd name="T1" fmla="*/ 0 h 430060"/>
              <a:gd name="T2" fmla="*/ 2207204 w 1791222"/>
              <a:gd name="T3" fmla="*/ 603613 h 430060"/>
              <a:gd name="T4" fmla="*/ 0 w 1791222"/>
              <a:gd name="T5" fmla="*/ 603613 h 430060"/>
              <a:gd name="T6" fmla="*/ 0 60000 65536"/>
              <a:gd name="T7" fmla="*/ 0 60000 65536"/>
              <a:gd name="T8" fmla="*/ 0 60000 65536"/>
            </a:gdLst>
            <a:ahLst/>
            <a:cxnLst>
              <a:cxn ang="T6">
                <a:pos x="T0" y="T1"/>
              </a:cxn>
              <a:cxn ang="T7">
                <a:pos x="T2" y="T3"/>
              </a:cxn>
              <a:cxn ang="T8">
                <a:pos x="T4" y="T5"/>
              </a:cxn>
            </a:cxnLst>
            <a:rect l="0" t="0" r="r" b="b"/>
            <a:pathLst>
              <a:path w="1791222" h="430060">
                <a:moveTo>
                  <a:pt x="1791222" y="0"/>
                </a:moveTo>
                <a:lnTo>
                  <a:pt x="1427967" y="413359"/>
                </a:lnTo>
                <a:cubicBezTo>
                  <a:pt x="951978" y="413359"/>
                  <a:pt x="256784" y="430060"/>
                  <a:pt x="0" y="413359"/>
                </a:cubicBez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4" name="任意多边形 7"/>
          <p:cNvSpPr/>
          <p:nvPr/>
        </p:nvSpPr>
        <p:spPr bwMode="auto">
          <a:xfrm>
            <a:off x="1115814" y="2666449"/>
            <a:ext cx="2132013" cy="215900"/>
          </a:xfrm>
          <a:custGeom>
            <a:avLst/>
            <a:gdLst>
              <a:gd name="T0" fmla="*/ 2132982 w 1603332"/>
              <a:gd name="T1" fmla="*/ 216099 h 62630"/>
              <a:gd name="T2" fmla="*/ 1716384 w 1603332"/>
              <a:gd name="T3" fmla="*/ 0 h 62630"/>
              <a:gd name="T4" fmla="*/ 0 w 1603332"/>
              <a:gd name="T5" fmla="*/ 0 h 62630"/>
              <a:gd name="T6" fmla="*/ 0 60000 65536"/>
              <a:gd name="T7" fmla="*/ 0 60000 65536"/>
              <a:gd name="T8" fmla="*/ 0 60000 65536"/>
            </a:gdLst>
            <a:ahLst/>
            <a:cxnLst>
              <a:cxn ang="T6">
                <a:pos x="T0" y="T1"/>
              </a:cxn>
              <a:cxn ang="T7">
                <a:pos x="T2" y="T3"/>
              </a:cxn>
              <a:cxn ang="T8">
                <a:pos x="T4" y="T5"/>
              </a:cxn>
            </a:cxnLst>
            <a:rect l="0" t="0" r="r" b="b"/>
            <a:pathLst>
              <a:path w="1603332" h="62630">
                <a:moveTo>
                  <a:pt x="1603332" y="62630"/>
                </a:moveTo>
                <a:lnTo>
                  <a:pt x="1290181" y="0"/>
                </a:lnTo>
                <a:lnTo>
                  <a:pt x="0" y="0"/>
                </a:ln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5" name="任意多边形 8"/>
          <p:cNvSpPr/>
          <p:nvPr/>
        </p:nvSpPr>
        <p:spPr bwMode="auto">
          <a:xfrm>
            <a:off x="539552" y="1440899"/>
            <a:ext cx="2449512" cy="865187"/>
          </a:xfrm>
          <a:custGeom>
            <a:avLst/>
            <a:gdLst>
              <a:gd name="T0" fmla="*/ 2449122 w 1853852"/>
              <a:gd name="T1" fmla="*/ 864396 h 488515"/>
              <a:gd name="T2" fmla="*/ 2085063 w 1853852"/>
              <a:gd name="T3" fmla="*/ 22164 h 488515"/>
              <a:gd name="T4" fmla="*/ 0 w 1853852"/>
              <a:gd name="T5" fmla="*/ 0 h 488515"/>
              <a:gd name="T6" fmla="*/ 0 60000 65536"/>
              <a:gd name="T7" fmla="*/ 0 60000 65536"/>
              <a:gd name="T8" fmla="*/ 0 60000 65536"/>
            </a:gdLst>
            <a:ahLst/>
            <a:cxnLst>
              <a:cxn ang="T6">
                <a:pos x="T0" y="T1"/>
              </a:cxn>
              <a:cxn ang="T7">
                <a:pos x="T2" y="T3"/>
              </a:cxn>
              <a:cxn ang="T8">
                <a:pos x="T4" y="T5"/>
              </a:cxn>
            </a:cxnLst>
            <a:rect l="0" t="0" r="r" b="b"/>
            <a:pathLst>
              <a:path w="1853852" h="488515">
                <a:moveTo>
                  <a:pt x="1853852" y="488515"/>
                </a:moveTo>
                <a:cubicBezTo>
                  <a:pt x="1747380" y="298537"/>
                  <a:pt x="1640909" y="108559"/>
                  <a:pt x="1578279" y="12526"/>
                </a:cubicBezTo>
                <a:lnTo>
                  <a:pt x="0" y="0"/>
                </a:ln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6" name="任意多边形 9"/>
          <p:cNvSpPr/>
          <p:nvPr/>
        </p:nvSpPr>
        <p:spPr bwMode="auto">
          <a:xfrm flipH="1">
            <a:off x="5436989" y="2943353"/>
            <a:ext cx="2768600" cy="720725"/>
          </a:xfrm>
          <a:custGeom>
            <a:avLst/>
            <a:gdLst>
              <a:gd name="T0" fmla="*/ 2768686 w 1791222"/>
              <a:gd name="T1" fmla="*/ 0 h 430060"/>
              <a:gd name="T2" fmla="*/ 2207204 w 1791222"/>
              <a:gd name="T3" fmla="*/ 692357 h 430060"/>
              <a:gd name="T4" fmla="*/ 0 w 1791222"/>
              <a:gd name="T5" fmla="*/ 692357 h 430060"/>
              <a:gd name="T6" fmla="*/ 0 60000 65536"/>
              <a:gd name="T7" fmla="*/ 0 60000 65536"/>
              <a:gd name="T8" fmla="*/ 0 60000 65536"/>
            </a:gdLst>
            <a:ahLst/>
            <a:cxnLst>
              <a:cxn ang="T6">
                <a:pos x="T0" y="T1"/>
              </a:cxn>
              <a:cxn ang="T7">
                <a:pos x="T2" y="T3"/>
              </a:cxn>
              <a:cxn ang="T8">
                <a:pos x="T4" y="T5"/>
              </a:cxn>
            </a:cxnLst>
            <a:rect l="0" t="0" r="r" b="b"/>
            <a:pathLst>
              <a:path w="1791222" h="430060">
                <a:moveTo>
                  <a:pt x="1791222" y="0"/>
                </a:moveTo>
                <a:lnTo>
                  <a:pt x="1427967" y="413359"/>
                </a:lnTo>
                <a:cubicBezTo>
                  <a:pt x="951978" y="413359"/>
                  <a:pt x="256784" y="430060"/>
                  <a:pt x="0" y="413359"/>
                </a:cubicBez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7" name="任意多边形 10"/>
          <p:cNvSpPr/>
          <p:nvPr/>
        </p:nvSpPr>
        <p:spPr bwMode="auto">
          <a:xfrm flipH="1" flipV="1">
            <a:off x="5797352" y="2398395"/>
            <a:ext cx="2449512" cy="215900"/>
          </a:xfrm>
          <a:custGeom>
            <a:avLst/>
            <a:gdLst>
              <a:gd name="T0" fmla="*/ 2449122 w 1603332"/>
              <a:gd name="T1" fmla="*/ 216099 h 62630"/>
              <a:gd name="T2" fmla="*/ 1970778 w 1603332"/>
              <a:gd name="T3" fmla="*/ 0 h 62630"/>
              <a:gd name="T4" fmla="*/ 0 w 1603332"/>
              <a:gd name="T5" fmla="*/ 0 h 62630"/>
              <a:gd name="T6" fmla="*/ 0 60000 65536"/>
              <a:gd name="T7" fmla="*/ 0 60000 65536"/>
              <a:gd name="T8" fmla="*/ 0 60000 65536"/>
            </a:gdLst>
            <a:ahLst/>
            <a:cxnLst>
              <a:cxn ang="T6">
                <a:pos x="T0" y="T1"/>
              </a:cxn>
              <a:cxn ang="T7">
                <a:pos x="T2" y="T3"/>
              </a:cxn>
              <a:cxn ang="T8">
                <a:pos x="T4" y="T5"/>
              </a:cxn>
            </a:cxnLst>
            <a:rect l="0" t="0" r="r" b="b"/>
            <a:pathLst>
              <a:path w="1603332" h="62630">
                <a:moveTo>
                  <a:pt x="1603332" y="62630"/>
                </a:moveTo>
                <a:lnTo>
                  <a:pt x="1290181" y="0"/>
                </a:lnTo>
                <a:lnTo>
                  <a:pt x="0" y="0"/>
                </a:ln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8" name="任意多边形 11"/>
          <p:cNvSpPr/>
          <p:nvPr/>
        </p:nvSpPr>
        <p:spPr bwMode="auto">
          <a:xfrm flipH="1">
            <a:off x="6087864" y="1551701"/>
            <a:ext cx="2449513" cy="576262"/>
          </a:xfrm>
          <a:custGeom>
            <a:avLst/>
            <a:gdLst>
              <a:gd name="T0" fmla="*/ 2449122 w 1853852"/>
              <a:gd name="T1" fmla="*/ 576264 h 488515"/>
              <a:gd name="T2" fmla="*/ 2085063 w 1853852"/>
              <a:gd name="T3" fmla="*/ 14776 h 488515"/>
              <a:gd name="T4" fmla="*/ 0 w 1853852"/>
              <a:gd name="T5" fmla="*/ 0 h 488515"/>
              <a:gd name="T6" fmla="*/ 0 60000 65536"/>
              <a:gd name="T7" fmla="*/ 0 60000 65536"/>
              <a:gd name="T8" fmla="*/ 0 60000 65536"/>
            </a:gdLst>
            <a:ahLst/>
            <a:cxnLst>
              <a:cxn ang="T6">
                <a:pos x="T0" y="T1"/>
              </a:cxn>
              <a:cxn ang="T7">
                <a:pos x="T2" y="T3"/>
              </a:cxn>
              <a:cxn ang="T8">
                <a:pos x="T4" y="T5"/>
              </a:cxn>
            </a:cxnLst>
            <a:rect l="0" t="0" r="r" b="b"/>
            <a:pathLst>
              <a:path w="1853852" h="488515">
                <a:moveTo>
                  <a:pt x="1853852" y="488515"/>
                </a:moveTo>
                <a:cubicBezTo>
                  <a:pt x="1747380" y="298537"/>
                  <a:pt x="1640909" y="108559"/>
                  <a:pt x="1578279" y="12526"/>
                </a:cubicBezTo>
                <a:lnTo>
                  <a:pt x="0" y="0"/>
                </a:lnTo>
              </a:path>
            </a:pathLst>
          </a:custGeom>
          <a:noFill/>
          <a:ln w="28575" cap="flat" cmpd="sng" algn="ctr">
            <a:solidFill>
              <a:schemeClr val="bg1"/>
            </a:solidFill>
            <a:prstDash val="dash"/>
            <a:round/>
            <a:headEnd type="oval" w="med" len="med"/>
            <a:tailEnd type="triangle" w="med" len="med"/>
          </a:ln>
        </p:spPr>
        <p:txBody>
          <a:bodyPr/>
          <a:lstStyle/>
          <a:p>
            <a:endParaRPr lang="zh-CN" altLang="en-US">
              <a:cs typeface="+mn-ea"/>
              <a:sym typeface="+mn-lt"/>
            </a:endParaRPr>
          </a:p>
        </p:txBody>
      </p:sp>
      <p:sp>
        <p:nvSpPr>
          <p:cNvPr id="9" name="TextBox 8"/>
          <p:cNvSpPr txBox="1"/>
          <p:nvPr/>
        </p:nvSpPr>
        <p:spPr>
          <a:xfrm>
            <a:off x="643695" y="1711076"/>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01</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10" name="TextBox 9"/>
          <p:cNvSpPr txBox="1"/>
          <p:nvPr/>
        </p:nvSpPr>
        <p:spPr>
          <a:xfrm>
            <a:off x="1332926" y="1711076"/>
            <a:ext cx="1107996"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活动目的</a:t>
            </a:r>
            <a:endParaRPr lang="zh-CN" altLang="en-US" dirty="0">
              <a:solidFill>
                <a:schemeClr val="bg1">
                  <a:lumMod val="95000"/>
                </a:schemeClr>
              </a:solidFill>
              <a:cs typeface="+mn-ea"/>
              <a:sym typeface="+mn-lt"/>
            </a:endParaRPr>
          </a:p>
        </p:txBody>
      </p:sp>
      <p:sp>
        <p:nvSpPr>
          <p:cNvPr id="11" name="TextBox 10"/>
          <p:cNvSpPr txBox="1"/>
          <p:nvPr/>
        </p:nvSpPr>
        <p:spPr>
          <a:xfrm>
            <a:off x="1169852" y="2970523"/>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02</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12" name="TextBox 11"/>
          <p:cNvSpPr txBox="1"/>
          <p:nvPr/>
        </p:nvSpPr>
        <p:spPr>
          <a:xfrm>
            <a:off x="1859083" y="2970523"/>
            <a:ext cx="1107996"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活动概述</a:t>
            </a:r>
            <a:endParaRPr lang="zh-CN" altLang="en-US" dirty="0">
              <a:solidFill>
                <a:schemeClr val="bg1">
                  <a:lumMod val="95000"/>
                </a:schemeClr>
              </a:solidFill>
              <a:cs typeface="+mn-ea"/>
              <a:sym typeface="+mn-lt"/>
            </a:endParaRPr>
          </a:p>
        </p:txBody>
      </p:sp>
      <p:sp>
        <p:nvSpPr>
          <p:cNvPr id="13" name="TextBox 12"/>
          <p:cNvSpPr txBox="1"/>
          <p:nvPr/>
        </p:nvSpPr>
        <p:spPr>
          <a:xfrm>
            <a:off x="1088116" y="3918564"/>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03</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14" name="TextBox 13"/>
          <p:cNvSpPr txBox="1"/>
          <p:nvPr/>
        </p:nvSpPr>
        <p:spPr>
          <a:xfrm>
            <a:off x="1777347" y="3918564"/>
            <a:ext cx="1338828"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活动前准备</a:t>
            </a:r>
            <a:endParaRPr lang="zh-CN" altLang="en-US" dirty="0">
              <a:solidFill>
                <a:schemeClr val="bg1">
                  <a:lumMod val="95000"/>
                </a:schemeClr>
              </a:solidFill>
              <a:cs typeface="+mn-ea"/>
              <a:sym typeface="+mn-lt"/>
            </a:endParaRPr>
          </a:p>
        </p:txBody>
      </p:sp>
      <p:sp>
        <p:nvSpPr>
          <p:cNvPr id="15" name="TextBox 14"/>
          <p:cNvSpPr txBox="1"/>
          <p:nvPr/>
        </p:nvSpPr>
        <p:spPr>
          <a:xfrm>
            <a:off x="6623389" y="1688826"/>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04</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16" name="TextBox 15"/>
          <p:cNvSpPr txBox="1"/>
          <p:nvPr/>
        </p:nvSpPr>
        <p:spPr>
          <a:xfrm>
            <a:off x="7312620" y="1688826"/>
            <a:ext cx="1107996"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a:t>
            </a:r>
            <a:r>
              <a:rPr lang="zh-CN" altLang="en-US" dirty="0">
                <a:solidFill>
                  <a:schemeClr val="bg1">
                    <a:lumMod val="95000"/>
                  </a:schemeClr>
                </a:solidFill>
                <a:cs typeface="+mn-ea"/>
                <a:sym typeface="+mn-lt"/>
              </a:rPr>
              <a:t>内容</a:t>
            </a:r>
          </a:p>
        </p:txBody>
      </p:sp>
      <p:sp>
        <p:nvSpPr>
          <p:cNvPr id="17" name="TextBox 16"/>
          <p:cNvSpPr txBox="1"/>
          <p:nvPr/>
        </p:nvSpPr>
        <p:spPr>
          <a:xfrm>
            <a:off x="6379191" y="2840528"/>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05</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18" name="TextBox 17"/>
          <p:cNvSpPr txBox="1"/>
          <p:nvPr/>
        </p:nvSpPr>
        <p:spPr>
          <a:xfrm>
            <a:off x="7068422" y="2840528"/>
            <a:ext cx="1107996"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活动流程</a:t>
            </a:r>
            <a:endParaRPr lang="zh-CN" altLang="en-US" dirty="0">
              <a:solidFill>
                <a:schemeClr val="bg1">
                  <a:lumMod val="95000"/>
                </a:schemeClr>
              </a:solidFill>
              <a:cs typeface="+mn-ea"/>
              <a:sym typeface="+mn-lt"/>
            </a:endParaRPr>
          </a:p>
        </p:txBody>
      </p:sp>
      <p:sp>
        <p:nvSpPr>
          <p:cNvPr id="19" name="TextBox 18"/>
          <p:cNvSpPr txBox="1"/>
          <p:nvPr/>
        </p:nvSpPr>
        <p:spPr>
          <a:xfrm>
            <a:off x="6392230" y="3858602"/>
            <a:ext cx="684803" cy="369332"/>
          </a:xfrm>
          <a:prstGeom prst="rect">
            <a:avLst/>
          </a:prstGeom>
          <a:noFill/>
        </p:spPr>
        <p:txBody>
          <a:bodyPr wrap="none" rtlCol="0">
            <a:spAutoFit/>
          </a:bodyPr>
          <a:lstStyle/>
          <a:p>
            <a:r>
              <a:rPr lang="en-US" altLang="zh-CN" dirty="0" smtClean="0">
                <a:solidFill>
                  <a:schemeClr val="bg1">
                    <a:lumMod val="95000"/>
                  </a:schemeClr>
                </a:solidFill>
                <a:cs typeface="+mn-ea"/>
                <a:sym typeface="+mn-lt"/>
              </a:rPr>
              <a:t>06</a:t>
            </a:r>
            <a:r>
              <a:rPr lang="zh-CN" altLang="en-US" dirty="0" smtClean="0">
                <a:solidFill>
                  <a:schemeClr val="bg1">
                    <a:lumMod val="95000"/>
                  </a:schemeClr>
                </a:solidFill>
                <a:cs typeface="+mn-ea"/>
                <a:sym typeface="+mn-lt"/>
              </a:rPr>
              <a:t>、</a:t>
            </a:r>
            <a:endParaRPr lang="zh-CN" altLang="en-US" dirty="0">
              <a:solidFill>
                <a:schemeClr val="bg1">
                  <a:lumMod val="95000"/>
                </a:schemeClr>
              </a:solidFill>
              <a:cs typeface="+mn-ea"/>
              <a:sym typeface="+mn-lt"/>
            </a:endParaRPr>
          </a:p>
        </p:txBody>
      </p:sp>
      <p:sp>
        <p:nvSpPr>
          <p:cNvPr id="20" name="TextBox 19"/>
          <p:cNvSpPr txBox="1"/>
          <p:nvPr/>
        </p:nvSpPr>
        <p:spPr>
          <a:xfrm>
            <a:off x="7068422" y="3858602"/>
            <a:ext cx="1107996" cy="369332"/>
          </a:xfrm>
          <a:prstGeom prst="rect">
            <a:avLst/>
          </a:prstGeom>
          <a:noFill/>
        </p:spPr>
        <p:txBody>
          <a:bodyPr wrap="none" rtlCol="0">
            <a:spAutoFit/>
          </a:bodyPr>
          <a:lstStyle/>
          <a:p>
            <a:r>
              <a:rPr lang="zh-CN" altLang="en-US" dirty="0" smtClean="0">
                <a:solidFill>
                  <a:schemeClr val="bg1">
                    <a:lumMod val="95000"/>
                  </a:schemeClr>
                </a:solidFill>
                <a:cs typeface="+mn-ea"/>
                <a:sym typeface="+mn-lt"/>
              </a:rPr>
              <a:t>活动结语</a:t>
            </a:r>
            <a:endParaRPr lang="zh-CN" altLang="en-US" dirty="0">
              <a:solidFill>
                <a:schemeClr val="bg1">
                  <a:lumMod val="95000"/>
                </a:schemeClr>
              </a:solidFill>
              <a:cs typeface="+mn-ea"/>
              <a:sym typeface="+mn-lt"/>
            </a:endParaRPr>
          </a:p>
        </p:txBody>
      </p:sp>
      <p:sp>
        <p:nvSpPr>
          <p:cNvPr id="21" name="TextBox 20"/>
          <p:cNvSpPr txBox="1"/>
          <p:nvPr/>
        </p:nvSpPr>
        <p:spPr>
          <a:xfrm>
            <a:off x="3261468" y="456223"/>
            <a:ext cx="2534668" cy="1323439"/>
          </a:xfrm>
          <a:prstGeom prst="rect">
            <a:avLst/>
          </a:prstGeom>
          <a:noFill/>
          <a:effectLst>
            <a:glow rad="228600">
              <a:schemeClr val="accent5">
                <a:satMod val="175000"/>
                <a:alpha val="40000"/>
              </a:schemeClr>
            </a:glow>
          </a:effectLst>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8000" b="1" dirty="0" smtClean="0">
                <a:solidFill>
                  <a:schemeClr val="bg1"/>
                </a:solidFill>
                <a:cs typeface="+mn-ea"/>
                <a:sym typeface="+mn-lt"/>
              </a:rPr>
              <a:t>目 录</a:t>
            </a:r>
            <a:endParaRPr lang="zh-CN" altLang="en-US" sz="8000" b="1" dirty="0">
              <a:solidFill>
                <a:schemeClr val="bg1"/>
              </a:solidFill>
              <a:cs typeface="+mn-ea"/>
              <a:sym typeface="+mn-lt"/>
            </a:endParaRPr>
          </a:p>
        </p:txBody>
      </p:sp>
      <p:pic>
        <p:nvPicPr>
          <p:cNvPr id="4098" name="Picture 2" descr="E:\其他工作\【策    划】\兼职 我图网\觅知网\7\万圣节活动策划\万圣节\3\资源 12.png"/>
          <p:cNvPicPr>
            <a:picLocks noChangeAspect="1" noChangeArrowheads="1"/>
          </p:cNvPicPr>
          <p:nvPr/>
        </p:nvPicPr>
        <p:blipFill>
          <a:blip r:embed="rId3"/>
          <a:srcRect/>
          <a:stretch>
            <a:fillRect/>
          </a:stretch>
        </p:blipFill>
        <p:spPr bwMode="auto">
          <a:xfrm>
            <a:off x="263915" y="3714586"/>
            <a:ext cx="814139" cy="1409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其他工作\【策    划】\兼职 我图网\觅知网\7\万圣节活动策划\万圣节\6\资源 8.png"/>
          <p:cNvPicPr>
            <a:picLocks noChangeAspect="1" noChangeArrowheads="1"/>
          </p:cNvPicPr>
          <p:nvPr/>
        </p:nvPicPr>
        <p:blipFill>
          <a:blip r:embed="rId4" cstate="email"/>
          <a:srcRect/>
          <a:stretch>
            <a:fillRect/>
          </a:stretch>
        </p:blipFill>
        <p:spPr bwMode="auto">
          <a:xfrm>
            <a:off x="7888176" y="4083918"/>
            <a:ext cx="1076312" cy="102586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其他工作\【策    划】\兼职 我图网\觅知网\7\万圣节活动策划\万圣节\3\资源 8.png"/>
          <p:cNvPicPr>
            <a:picLocks noChangeAspect="1" noChangeArrowheads="1"/>
          </p:cNvPicPr>
          <p:nvPr/>
        </p:nvPicPr>
        <p:blipFill>
          <a:blip r:embed="rId5"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2700139" y="1801261"/>
            <a:ext cx="3889375" cy="2162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4101"/>
                                        </p:tgtEl>
                                        <p:attrNameLst>
                                          <p:attrName>style.visibility</p:attrName>
                                        </p:attrNameLst>
                                      </p:cBhvr>
                                      <p:to>
                                        <p:strVal val="visible"/>
                                      </p:to>
                                    </p:set>
                                    <p:anim calcmode="lin" valueType="num">
                                      <p:cBhvr>
                                        <p:cTn id="87" dur="1000" fill="hold"/>
                                        <p:tgtEl>
                                          <p:spTgt spid="4101"/>
                                        </p:tgtEl>
                                        <p:attrNameLst>
                                          <p:attrName>ppt_w</p:attrName>
                                        </p:attrNameLst>
                                      </p:cBhvr>
                                      <p:tavLst>
                                        <p:tav tm="0">
                                          <p:val>
                                            <p:fltVal val="0"/>
                                          </p:val>
                                        </p:tav>
                                        <p:tav tm="100000">
                                          <p:val>
                                            <p:strVal val="#ppt_w"/>
                                          </p:val>
                                        </p:tav>
                                      </p:tavLst>
                                    </p:anim>
                                    <p:anim calcmode="lin" valueType="num">
                                      <p:cBhvr>
                                        <p:cTn id="88" dur="1000" fill="hold"/>
                                        <p:tgtEl>
                                          <p:spTgt spid="4101"/>
                                        </p:tgtEl>
                                        <p:attrNameLst>
                                          <p:attrName>ppt_h</p:attrName>
                                        </p:attrNameLst>
                                      </p:cBhvr>
                                      <p:tavLst>
                                        <p:tav tm="0">
                                          <p:val>
                                            <p:fltVal val="0"/>
                                          </p:val>
                                        </p:tav>
                                        <p:tav tm="100000">
                                          <p:val>
                                            <p:strVal val="#ppt_h"/>
                                          </p:val>
                                        </p:tav>
                                      </p:tavLst>
                                    </p:anim>
                                    <p:anim calcmode="lin" valueType="num">
                                      <p:cBhvr>
                                        <p:cTn id="89" dur="1000" fill="hold"/>
                                        <p:tgtEl>
                                          <p:spTgt spid="4101"/>
                                        </p:tgtEl>
                                        <p:attrNameLst>
                                          <p:attrName>style.rotation</p:attrName>
                                        </p:attrNameLst>
                                      </p:cBhvr>
                                      <p:tavLst>
                                        <p:tav tm="0">
                                          <p:val>
                                            <p:fltVal val="90"/>
                                          </p:val>
                                        </p:tav>
                                        <p:tav tm="100000">
                                          <p:val>
                                            <p:fltVal val="0"/>
                                          </p:val>
                                        </p:tav>
                                      </p:tavLst>
                                    </p:anim>
                                    <p:animEffect transition="in" filter="fade">
                                      <p:cBhvr>
                                        <p:cTn id="90"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lumMod val="95000"/>
                  </a:schemeClr>
                </a:solidFill>
                <a:cs typeface="+mn-ea"/>
                <a:sym typeface="+mn-lt"/>
              </a:rPr>
              <a:t>01</a:t>
            </a:r>
            <a:r>
              <a:rPr lang="zh-CN" altLang="en-US" sz="5400" b="1" dirty="0" smtClean="0">
                <a:solidFill>
                  <a:schemeClr val="bg1">
                    <a:lumMod val="95000"/>
                  </a:schemeClr>
                </a:solidFill>
                <a:cs typeface="+mn-ea"/>
                <a:sym typeface="+mn-lt"/>
              </a:rPr>
              <a:t>、</a:t>
            </a:r>
            <a:endParaRPr lang="zh-CN" altLang="en-US" sz="5400" b="1" dirty="0">
              <a:solidFill>
                <a:schemeClr val="bg1">
                  <a:lumMod val="95000"/>
                </a:schemeClr>
              </a:solidFill>
              <a:cs typeface="+mn-ea"/>
              <a:sym typeface="+mn-lt"/>
            </a:endParaRPr>
          </a:p>
        </p:txBody>
      </p:sp>
      <p:sp>
        <p:nvSpPr>
          <p:cNvPr id="3" name="TextBox 2"/>
          <p:cNvSpPr txBox="1"/>
          <p:nvPr/>
        </p:nvSpPr>
        <p:spPr>
          <a:xfrm>
            <a:off x="5004048" y="1767483"/>
            <a:ext cx="2954655" cy="923330"/>
          </a:xfrm>
          <a:prstGeom prst="rect">
            <a:avLst/>
          </a:prstGeom>
          <a:noFill/>
        </p:spPr>
        <p:txBody>
          <a:bodyPr wrap="none" rtlCol="0">
            <a:spAutoFit/>
          </a:bodyPr>
          <a:lstStyle/>
          <a:p>
            <a:r>
              <a:rPr lang="zh-CN" altLang="en-US" sz="5400" b="1" dirty="0" smtClean="0">
                <a:solidFill>
                  <a:schemeClr val="bg1">
                    <a:lumMod val="95000"/>
                  </a:schemeClr>
                </a:solidFill>
                <a:cs typeface="+mn-ea"/>
                <a:sym typeface="+mn-lt"/>
              </a:rPr>
              <a:t>活动目的</a:t>
            </a:r>
            <a:endParaRPr lang="zh-CN" altLang="en-US" sz="5400" b="1" dirty="0">
              <a:solidFill>
                <a:schemeClr val="bg1">
                  <a:lumMod val="95000"/>
                </a:schemeClr>
              </a:solidFill>
              <a:cs typeface="+mn-ea"/>
              <a:sym typeface="+mn-lt"/>
            </a:endParaRP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77" name="组合 76"/>
          <p:cNvGrpSpPr/>
          <p:nvPr/>
        </p:nvGrpSpPr>
        <p:grpSpPr>
          <a:xfrm>
            <a:off x="2324867" y="3621754"/>
            <a:ext cx="2868867" cy="1254621"/>
            <a:chOff x="1715620" y="2529601"/>
            <a:chExt cx="6167437" cy="2697162"/>
          </a:xfrm>
        </p:grpSpPr>
        <p:grpSp>
          <p:nvGrpSpPr>
            <p:cNvPr id="11" name="组合 10"/>
            <p:cNvGrpSpPr/>
            <p:nvPr/>
          </p:nvGrpSpPr>
          <p:grpSpPr>
            <a:xfrm>
              <a:off x="4519145" y="2529601"/>
              <a:ext cx="3363912" cy="2697162"/>
              <a:chOff x="5780088" y="620713"/>
              <a:chExt cx="3363912" cy="2697162"/>
            </a:xfrm>
          </p:grpSpPr>
          <p:grpSp>
            <p:nvGrpSpPr>
              <p:cNvPr id="12" name="Group 25"/>
              <p:cNvGrpSpPr/>
              <p:nvPr/>
            </p:nvGrpSpPr>
            <p:grpSpPr bwMode="auto">
              <a:xfrm>
                <a:off x="5780088" y="620713"/>
                <a:ext cx="3363912" cy="2697162"/>
                <a:chOff x="6644" y="1168"/>
                <a:chExt cx="2296" cy="1699"/>
              </a:xfrm>
            </p:grpSpPr>
            <p:sp>
              <p:nvSpPr>
                <p:cNvPr id="24"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6"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1" name="Group 33"/>
                <p:cNvGrpSpPr/>
                <p:nvPr/>
              </p:nvGrpSpPr>
              <p:grpSpPr bwMode="auto">
                <a:xfrm>
                  <a:off x="6644" y="1182"/>
                  <a:ext cx="2296" cy="1685"/>
                  <a:chOff x="6644" y="1182"/>
                  <a:chExt cx="2296" cy="1685"/>
                </a:xfrm>
              </p:grpSpPr>
              <p:sp>
                <p:nvSpPr>
                  <p:cNvPr id="36"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8"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2"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3"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4"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3" name="Group 46"/>
              <p:cNvGrpSpPr/>
              <p:nvPr/>
            </p:nvGrpSpPr>
            <p:grpSpPr bwMode="auto">
              <a:xfrm>
                <a:off x="6432550" y="1484313"/>
                <a:ext cx="1911350" cy="561975"/>
                <a:chOff x="6930" y="527"/>
                <a:chExt cx="1304" cy="354"/>
              </a:xfrm>
            </p:grpSpPr>
            <p:sp>
              <p:nvSpPr>
                <p:cNvPr id="20"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2"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4" name="Group 51"/>
              <p:cNvGrpSpPr/>
              <p:nvPr/>
            </p:nvGrpSpPr>
            <p:grpSpPr bwMode="auto">
              <a:xfrm>
                <a:off x="6508750" y="2155825"/>
                <a:ext cx="1749425" cy="757238"/>
                <a:chOff x="6982" y="950"/>
                <a:chExt cx="1193" cy="477"/>
              </a:xfrm>
            </p:grpSpPr>
            <p:sp>
              <p:nvSpPr>
                <p:cNvPr id="18"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169"/>
              <p:cNvGrpSpPr/>
              <p:nvPr/>
            </p:nvGrpSpPr>
            <p:grpSpPr bwMode="auto">
              <a:xfrm>
                <a:off x="7294563" y="1982788"/>
                <a:ext cx="211137" cy="153987"/>
                <a:chOff x="7518" y="841"/>
                <a:chExt cx="144" cy="97"/>
              </a:xfrm>
            </p:grpSpPr>
            <p:sp>
              <p:nvSpPr>
                <p:cNvPr id="16"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7"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44" name="组合 43"/>
            <p:cNvGrpSpPr/>
            <p:nvPr/>
          </p:nvGrpSpPr>
          <p:grpSpPr>
            <a:xfrm>
              <a:off x="1715620" y="2529601"/>
              <a:ext cx="3363912" cy="2697162"/>
              <a:chOff x="2976563" y="620713"/>
              <a:chExt cx="3363912" cy="2697162"/>
            </a:xfrm>
          </p:grpSpPr>
          <p:grpSp>
            <p:nvGrpSpPr>
              <p:cNvPr id="45" name="Group 54"/>
              <p:cNvGrpSpPr/>
              <p:nvPr/>
            </p:nvGrpSpPr>
            <p:grpSpPr bwMode="auto">
              <a:xfrm>
                <a:off x="2976563" y="620713"/>
                <a:ext cx="3363912" cy="2697162"/>
                <a:chOff x="6644" y="1168"/>
                <a:chExt cx="2296" cy="1699"/>
              </a:xfrm>
            </p:grpSpPr>
            <p:sp>
              <p:nvSpPr>
                <p:cNvPr id="57"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8"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4" name="Group 62"/>
                <p:cNvGrpSpPr/>
                <p:nvPr/>
              </p:nvGrpSpPr>
              <p:grpSpPr bwMode="auto">
                <a:xfrm>
                  <a:off x="6644" y="1182"/>
                  <a:ext cx="2296" cy="1685"/>
                  <a:chOff x="6644" y="1182"/>
                  <a:chExt cx="2296" cy="1685"/>
                </a:xfrm>
              </p:grpSpPr>
              <p:sp>
                <p:nvSpPr>
                  <p:cNvPr id="69"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0"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5"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6"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6" name="Group 75"/>
              <p:cNvGrpSpPr/>
              <p:nvPr/>
            </p:nvGrpSpPr>
            <p:grpSpPr bwMode="auto">
              <a:xfrm>
                <a:off x="3754438" y="1433513"/>
                <a:ext cx="1616075" cy="520700"/>
                <a:chOff x="8881" y="-1015"/>
                <a:chExt cx="1103" cy="328"/>
              </a:xfrm>
            </p:grpSpPr>
            <p:sp>
              <p:nvSpPr>
                <p:cNvPr id="53"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4"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80"/>
              <p:cNvGrpSpPr/>
              <p:nvPr/>
            </p:nvGrpSpPr>
            <p:grpSpPr bwMode="auto">
              <a:xfrm>
                <a:off x="3775075" y="2276475"/>
                <a:ext cx="1703388" cy="434975"/>
                <a:chOff x="8895" y="-484"/>
                <a:chExt cx="1163" cy="274"/>
              </a:xfrm>
            </p:grpSpPr>
            <p:sp>
              <p:nvSpPr>
                <p:cNvPr id="51"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2"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172"/>
              <p:cNvGrpSpPr/>
              <p:nvPr/>
            </p:nvGrpSpPr>
            <p:grpSpPr bwMode="auto">
              <a:xfrm>
                <a:off x="4443413" y="1912938"/>
                <a:ext cx="228600" cy="168275"/>
                <a:chOff x="9351" y="-713"/>
                <a:chExt cx="156" cy="106"/>
              </a:xfrm>
            </p:grpSpPr>
            <p:sp>
              <p:nvSpPr>
                <p:cNvPr id="49"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0"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其他工作\【策    划】\兼职 我图网\觅知网\7\万圣节活动策划\万圣节5.png"/>
          <p:cNvPicPr>
            <a:picLocks noChangeAspect="1" noChangeArrowheads="1"/>
          </p:cNvPicPr>
          <p:nvPr/>
        </p:nvPicPr>
        <p:blipFill>
          <a:blip r:embed="rId3" cstate="email"/>
          <a:srcRect/>
          <a:stretch>
            <a:fillRect/>
          </a:stretch>
        </p:blipFill>
        <p:spPr bwMode="auto">
          <a:xfrm>
            <a:off x="2699792" y="916002"/>
            <a:ext cx="3819818" cy="41648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7233" y="1851670"/>
            <a:ext cx="7242688" cy="267765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nSpc>
                <a:spcPct val="150000"/>
              </a:lnSpc>
            </a:pPr>
            <a:r>
              <a:rPr lang="en-US" altLang="zh-CN" sz="2800" b="1" spc="150" dirty="0">
                <a:ln w="11430"/>
                <a:solidFill>
                  <a:srgbClr val="F8F8F8"/>
                </a:solidFill>
                <a:effectLst>
                  <a:outerShdw blurRad="25400" algn="tl" rotWithShape="0">
                    <a:srgbClr val="000000">
                      <a:alpha val="43000"/>
                    </a:srgbClr>
                  </a:outerShdw>
                </a:effectLst>
                <a:cs typeface="+mn-ea"/>
                <a:sym typeface="+mn-lt"/>
              </a:rPr>
              <a:t>1</a:t>
            </a:r>
            <a:r>
              <a:rPr lang="zh-CN" altLang="zh-CN" sz="2800" b="1" spc="150" dirty="0">
                <a:ln w="11430"/>
                <a:solidFill>
                  <a:srgbClr val="F8F8F8"/>
                </a:solidFill>
                <a:effectLst>
                  <a:outerShdw blurRad="25400" algn="tl" rotWithShape="0">
                    <a:srgbClr val="000000">
                      <a:alpha val="43000"/>
                    </a:srgbClr>
                  </a:outerShdw>
                </a:effectLst>
                <a:cs typeface="+mn-ea"/>
                <a:sym typeface="+mn-lt"/>
              </a:rPr>
              <a:t>．使学生了解万圣节的由来和时间。</a:t>
            </a:r>
          </a:p>
          <a:p>
            <a:pPr>
              <a:lnSpc>
                <a:spcPct val="150000"/>
              </a:lnSpc>
            </a:pPr>
            <a:r>
              <a:rPr lang="en-US" altLang="zh-CN" sz="2800" b="1" spc="150" dirty="0">
                <a:ln w="11430"/>
                <a:solidFill>
                  <a:srgbClr val="F8F8F8"/>
                </a:solidFill>
                <a:effectLst>
                  <a:outerShdw blurRad="25400" algn="tl" rotWithShape="0">
                    <a:srgbClr val="000000">
                      <a:alpha val="43000"/>
                    </a:srgbClr>
                  </a:outerShdw>
                </a:effectLst>
                <a:cs typeface="+mn-ea"/>
                <a:sym typeface="+mn-lt"/>
              </a:rPr>
              <a:t>2</a:t>
            </a:r>
            <a:r>
              <a:rPr lang="zh-CN" altLang="zh-CN" sz="2800" b="1" spc="150" dirty="0">
                <a:ln w="11430"/>
                <a:solidFill>
                  <a:srgbClr val="F8F8F8"/>
                </a:solidFill>
                <a:effectLst>
                  <a:outerShdw blurRad="25400" algn="tl" rotWithShape="0">
                    <a:srgbClr val="000000">
                      <a:alpha val="43000"/>
                    </a:srgbClr>
                  </a:outerShdw>
                </a:effectLst>
                <a:cs typeface="+mn-ea"/>
                <a:sym typeface="+mn-lt"/>
              </a:rPr>
              <a:t>．认识万圣节相关的人、事、物、歌曲。</a:t>
            </a:r>
          </a:p>
          <a:p>
            <a:pPr>
              <a:lnSpc>
                <a:spcPct val="150000"/>
              </a:lnSpc>
            </a:pPr>
            <a:r>
              <a:rPr lang="en-US" altLang="zh-CN" sz="2800" b="1" spc="150" dirty="0">
                <a:ln w="11430"/>
                <a:solidFill>
                  <a:srgbClr val="F8F8F8"/>
                </a:solidFill>
                <a:effectLst>
                  <a:outerShdw blurRad="25400" algn="tl" rotWithShape="0">
                    <a:srgbClr val="000000">
                      <a:alpha val="43000"/>
                    </a:srgbClr>
                  </a:outerShdw>
                </a:effectLst>
                <a:cs typeface="+mn-ea"/>
                <a:sym typeface="+mn-lt"/>
              </a:rPr>
              <a:t>3</a:t>
            </a:r>
            <a:r>
              <a:rPr lang="zh-CN" altLang="zh-CN" sz="2800" b="1" spc="150" dirty="0">
                <a:ln w="11430"/>
                <a:solidFill>
                  <a:srgbClr val="F8F8F8"/>
                </a:solidFill>
                <a:effectLst>
                  <a:outerShdw blurRad="25400" algn="tl" rotWithShape="0">
                    <a:srgbClr val="000000">
                      <a:alpha val="43000"/>
                    </a:srgbClr>
                  </a:outerShdw>
                </a:effectLst>
                <a:cs typeface="+mn-ea"/>
                <a:sym typeface="+mn-lt"/>
              </a:rPr>
              <a:t>．体验万圣节的欢乐气氛。</a:t>
            </a:r>
          </a:p>
          <a:p>
            <a:pPr>
              <a:lnSpc>
                <a:spcPct val="150000"/>
              </a:lnSpc>
            </a:pPr>
            <a:endParaRPr lang="zh-CN" altLang="en-US" sz="2800" b="1" spc="150" dirty="0">
              <a:ln w="11430"/>
              <a:solidFill>
                <a:srgbClr val="F8F8F8"/>
              </a:solidFill>
              <a:effectLst>
                <a:outerShdw blurRad="25400" algn="tl" rotWithShape="0">
                  <a:srgbClr val="000000">
                    <a:alpha val="43000"/>
                  </a:srgbClr>
                </a:outerShdw>
              </a:effectLst>
              <a:cs typeface="+mn-ea"/>
              <a:sym typeface="+mn-lt"/>
            </a:endParaRPr>
          </a:p>
        </p:txBody>
      </p:sp>
      <p:pic>
        <p:nvPicPr>
          <p:cNvPr id="5122" name="Picture 2" descr="E:\其他工作\【策    划】\兼职 我图网\觅知网\7\万圣节活动策划\万圣节\3\资源 7.png"/>
          <p:cNvPicPr>
            <a:picLocks noChangeAspect="1" noChangeArrowheads="1"/>
          </p:cNvPicPr>
          <p:nvPr/>
        </p:nvPicPr>
        <p:blipFill>
          <a:blip r:embed="rId4"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solidFill>
                <a:cs typeface="+mn-ea"/>
                <a:sym typeface="+mn-lt"/>
              </a:rPr>
              <a:t>活动目的</a:t>
            </a:r>
            <a:endParaRPr lang="zh-CN" altLang="en-US" sz="5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lumMod val="95000"/>
                  </a:schemeClr>
                </a:solidFill>
                <a:cs typeface="+mn-ea"/>
                <a:sym typeface="+mn-lt"/>
              </a:rPr>
              <a:t>02</a:t>
            </a:r>
            <a:r>
              <a:rPr lang="zh-CN" altLang="en-US" sz="5400" b="1" dirty="0" smtClean="0">
                <a:solidFill>
                  <a:schemeClr val="bg1">
                    <a:lumMod val="95000"/>
                  </a:schemeClr>
                </a:solidFill>
                <a:cs typeface="+mn-ea"/>
                <a:sym typeface="+mn-lt"/>
              </a:rPr>
              <a:t>、</a:t>
            </a:r>
            <a:endParaRPr lang="zh-CN" altLang="en-US" sz="5400" b="1" dirty="0">
              <a:solidFill>
                <a:schemeClr val="bg1">
                  <a:lumMod val="95000"/>
                </a:schemeClr>
              </a:solidFill>
              <a:cs typeface="+mn-ea"/>
              <a:sym typeface="+mn-lt"/>
            </a:endParaRPr>
          </a:p>
        </p:txBody>
      </p:sp>
      <p:sp>
        <p:nvSpPr>
          <p:cNvPr id="3" name="TextBox 2"/>
          <p:cNvSpPr txBox="1"/>
          <p:nvPr/>
        </p:nvSpPr>
        <p:spPr>
          <a:xfrm>
            <a:off x="5004048" y="1767483"/>
            <a:ext cx="2967479" cy="923330"/>
          </a:xfrm>
          <a:prstGeom prst="rect">
            <a:avLst/>
          </a:prstGeom>
          <a:noFill/>
        </p:spPr>
        <p:txBody>
          <a:bodyPr wrap="none" rtlCol="0">
            <a:spAutoFit/>
          </a:bodyPr>
          <a:lstStyle/>
          <a:p>
            <a:r>
              <a:rPr lang="zh-CN" altLang="en-US" sz="5400" b="1" dirty="0" smtClean="0">
                <a:solidFill>
                  <a:schemeClr val="bg1">
                    <a:lumMod val="95000"/>
                  </a:schemeClr>
                </a:solidFill>
                <a:cs typeface="+mn-ea"/>
                <a:sym typeface="+mn-lt"/>
              </a:rPr>
              <a:t>活动</a:t>
            </a:r>
            <a:r>
              <a:rPr lang="zh-CN" altLang="en-US" sz="5400" b="1" dirty="0">
                <a:solidFill>
                  <a:schemeClr val="bg1">
                    <a:lumMod val="95000"/>
                  </a:schemeClr>
                </a:solidFill>
                <a:cs typeface="+mn-ea"/>
                <a:sym typeface="+mn-lt"/>
              </a:rPr>
              <a:t>概述</a:t>
            </a: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11" name="组合 10"/>
          <p:cNvGrpSpPr/>
          <p:nvPr/>
        </p:nvGrpSpPr>
        <p:grpSpPr>
          <a:xfrm>
            <a:off x="2324867" y="3621754"/>
            <a:ext cx="2868867" cy="1254621"/>
            <a:chOff x="1715620" y="2529601"/>
            <a:chExt cx="6167437" cy="2697162"/>
          </a:xfrm>
        </p:grpSpPr>
        <p:grpSp>
          <p:nvGrpSpPr>
            <p:cNvPr id="12" name="组合 11"/>
            <p:cNvGrpSpPr/>
            <p:nvPr/>
          </p:nvGrpSpPr>
          <p:grpSpPr>
            <a:xfrm>
              <a:off x="4519145" y="2529601"/>
              <a:ext cx="3363912" cy="2697162"/>
              <a:chOff x="5780088" y="620713"/>
              <a:chExt cx="3363912" cy="2697162"/>
            </a:xfrm>
          </p:grpSpPr>
          <p:grpSp>
            <p:nvGrpSpPr>
              <p:cNvPr id="46" name="Group 25"/>
              <p:cNvGrpSpPr/>
              <p:nvPr/>
            </p:nvGrpSpPr>
            <p:grpSpPr bwMode="auto">
              <a:xfrm>
                <a:off x="5780088" y="620713"/>
                <a:ext cx="3363912" cy="2697162"/>
                <a:chOff x="6644" y="1168"/>
                <a:chExt cx="2296" cy="1699"/>
              </a:xfrm>
            </p:grpSpPr>
            <p:sp>
              <p:nvSpPr>
                <p:cNvPr id="58"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5" name="Group 33"/>
                <p:cNvGrpSpPr/>
                <p:nvPr/>
              </p:nvGrpSpPr>
              <p:grpSpPr bwMode="auto">
                <a:xfrm>
                  <a:off x="6644" y="1182"/>
                  <a:ext cx="2296" cy="1685"/>
                  <a:chOff x="6644" y="1182"/>
                  <a:chExt cx="2296" cy="1685"/>
                </a:xfrm>
              </p:grpSpPr>
              <p:sp>
                <p:nvSpPr>
                  <p:cNvPr id="70"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7"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6"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46"/>
              <p:cNvGrpSpPr/>
              <p:nvPr/>
            </p:nvGrpSpPr>
            <p:grpSpPr bwMode="auto">
              <a:xfrm>
                <a:off x="6432550" y="1484313"/>
                <a:ext cx="1911350" cy="561975"/>
                <a:chOff x="6930" y="527"/>
                <a:chExt cx="1304" cy="354"/>
              </a:xfrm>
            </p:grpSpPr>
            <p:sp>
              <p:nvSpPr>
                <p:cNvPr id="54"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51"/>
              <p:cNvGrpSpPr/>
              <p:nvPr/>
            </p:nvGrpSpPr>
            <p:grpSpPr bwMode="auto">
              <a:xfrm>
                <a:off x="6508750" y="2155825"/>
                <a:ext cx="1749425" cy="757238"/>
                <a:chOff x="6982" y="950"/>
                <a:chExt cx="1193" cy="477"/>
              </a:xfrm>
            </p:grpSpPr>
            <p:sp>
              <p:nvSpPr>
                <p:cNvPr id="52"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9" name="Group 169"/>
              <p:cNvGrpSpPr/>
              <p:nvPr/>
            </p:nvGrpSpPr>
            <p:grpSpPr bwMode="auto">
              <a:xfrm>
                <a:off x="7294563" y="1982788"/>
                <a:ext cx="211137" cy="153987"/>
                <a:chOff x="7518" y="841"/>
                <a:chExt cx="144" cy="97"/>
              </a:xfrm>
            </p:grpSpPr>
            <p:sp>
              <p:nvSpPr>
                <p:cNvPr id="50"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13" name="组合 12"/>
            <p:cNvGrpSpPr/>
            <p:nvPr/>
          </p:nvGrpSpPr>
          <p:grpSpPr>
            <a:xfrm>
              <a:off x="1715620" y="2529601"/>
              <a:ext cx="3363912" cy="2697162"/>
              <a:chOff x="2976563" y="620713"/>
              <a:chExt cx="3363912" cy="2697162"/>
            </a:xfrm>
          </p:grpSpPr>
          <p:grpSp>
            <p:nvGrpSpPr>
              <p:cNvPr id="14" name="Group 54"/>
              <p:cNvGrpSpPr/>
              <p:nvPr/>
            </p:nvGrpSpPr>
            <p:grpSpPr bwMode="auto">
              <a:xfrm>
                <a:off x="2976563" y="620713"/>
                <a:ext cx="3363912" cy="2697162"/>
                <a:chOff x="6644" y="1168"/>
                <a:chExt cx="2296" cy="1699"/>
              </a:xfrm>
            </p:grpSpPr>
            <p:sp>
              <p:nvSpPr>
                <p:cNvPr id="26"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62"/>
                <p:cNvGrpSpPr/>
                <p:nvPr/>
              </p:nvGrpSpPr>
              <p:grpSpPr bwMode="auto">
                <a:xfrm>
                  <a:off x="6644" y="1182"/>
                  <a:ext cx="2296" cy="1685"/>
                  <a:chOff x="6644" y="1182"/>
                  <a:chExt cx="2296" cy="1685"/>
                </a:xfrm>
              </p:grpSpPr>
              <p:sp>
                <p:nvSpPr>
                  <p:cNvPr id="38"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75"/>
              <p:cNvGrpSpPr/>
              <p:nvPr/>
            </p:nvGrpSpPr>
            <p:grpSpPr bwMode="auto">
              <a:xfrm>
                <a:off x="3754438" y="1433513"/>
                <a:ext cx="1616075" cy="520700"/>
                <a:chOff x="8881" y="-1015"/>
                <a:chExt cx="1103" cy="328"/>
              </a:xfrm>
            </p:grpSpPr>
            <p:sp>
              <p:nvSpPr>
                <p:cNvPr id="22"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6" name="Group 80"/>
              <p:cNvGrpSpPr/>
              <p:nvPr/>
            </p:nvGrpSpPr>
            <p:grpSpPr bwMode="auto">
              <a:xfrm>
                <a:off x="3775075" y="2276475"/>
                <a:ext cx="1703388" cy="434975"/>
                <a:chOff x="8895" y="-484"/>
                <a:chExt cx="1163" cy="274"/>
              </a:xfrm>
            </p:grpSpPr>
            <p:sp>
              <p:nvSpPr>
                <p:cNvPr id="20"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7" name="Group 172"/>
              <p:cNvGrpSpPr/>
              <p:nvPr/>
            </p:nvGrpSpPr>
            <p:grpSpPr bwMode="auto">
              <a:xfrm>
                <a:off x="4443413" y="1912938"/>
                <a:ext cx="228600" cy="168275"/>
                <a:chOff x="9351" y="-713"/>
                <a:chExt cx="156" cy="106"/>
              </a:xfrm>
            </p:grpSpPr>
            <p:sp>
              <p:nvSpPr>
                <p:cNvPr id="18"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669" y="1397125"/>
            <a:ext cx="7612982" cy="2862322"/>
          </a:xfrm>
          <a:prstGeom prst="rect">
            <a:avLst/>
          </a:prstGeom>
          <a:noFill/>
        </p:spPr>
        <p:txBody>
          <a:bodyPr wrap="none" rtlCol="0">
            <a:spAutoFit/>
          </a:bodyPr>
          <a:lstStyle/>
          <a:p>
            <a:pPr>
              <a:lnSpc>
                <a:spcPct val="200000"/>
              </a:lnSpc>
            </a:pP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时间：万圣节当日</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小时</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30</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分（</a:t>
            </a:r>
            <a:r>
              <a:rPr lang="en-US"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2030</a:t>
            </a:r>
            <a:r>
              <a:rPr lang="zh-CN"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年</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10</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月</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31</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日</a:t>
            </a:r>
            <a:r>
              <a:rPr lang="zh-CN"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endParaRPr lang="en-US"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endParaRPr>
          </a:p>
          <a:p>
            <a:pPr>
              <a:lnSpc>
                <a:spcPct val="200000"/>
              </a:lnSpc>
            </a:pP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 </a:t>
            </a:r>
            <a:r>
              <a:rPr lang="en-US"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          </a:t>
            </a:r>
            <a:r>
              <a:rPr lang="zh-CN" altLang="zh-CN"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预计</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时间段</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18:30-20:00</a:t>
            </a:r>
            <a:endPar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endParaRPr>
          </a:p>
          <a:p>
            <a:pPr>
              <a:lnSpc>
                <a:spcPct val="200000"/>
              </a:lnSpc>
            </a:pP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形式：以班级为单位的</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party</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（也可全校性的</a:t>
            </a:r>
            <a:r>
              <a:rPr lang="en-US"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party</a:t>
            </a: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或者户外场地进行）</a:t>
            </a:r>
          </a:p>
          <a:p>
            <a:pPr>
              <a:lnSpc>
                <a:spcPct val="200000"/>
              </a:lnSpc>
            </a:pPr>
            <a:r>
              <a:rPr lang="zh-CN" altLang="zh-CN"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对象：在校学生（可邀请非本中心的学生参加）</a:t>
            </a:r>
          </a:p>
          <a:p>
            <a:pPr>
              <a:lnSpc>
                <a:spcPct val="200000"/>
              </a:lnSpc>
            </a:pPr>
            <a:endParaRPr lang="zh-CN" altLang="en-US"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endParaRPr>
          </a:p>
        </p:txBody>
      </p:sp>
      <p:grpSp>
        <p:nvGrpSpPr>
          <p:cNvPr id="3" name="Group 3"/>
          <p:cNvGrpSpPr/>
          <p:nvPr/>
        </p:nvGrpSpPr>
        <p:grpSpPr bwMode="auto">
          <a:xfrm>
            <a:off x="2785110" y="3706363"/>
            <a:ext cx="6354438" cy="1494412"/>
            <a:chOff x="1389" y="3310"/>
            <a:chExt cx="4860" cy="1055"/>
          </a:xfrm>
        </p:grpSpPr>
        <p:sp>
          <p:nvSpPr>
            <p:cNvPr id="4" name="Freeform 4"/>
            <p:cNvSpPr/>
            <p:nvPr/>
          </p:nvSpPr>
          <p:spPr bwMode="auto">
            <a:xfrm>
              <a:off x="1389" y="3611"/>
              <a:ext cx="4860" cy="718"/>
            </a:xfrm>
            <a:custGeom>
              <a:avLst/>
              <a:gdLst>
                <a:gd name="T0" fmla="*/ 0 w 4860"/>
                <a:gd name="T1" fmla="*/ 717 h 718"/>
                <a:gd name="T2" fmla="*/ 45 w 4860"/>
                <a:gd name="T3" fmla="*/ 709 h 718"/>
                <a:gd name="T4" fmla="*/ 57 w 4860"/>
                <a:gd name="T5" fmla="*/ 691 h 718"/>
                <a:gd name="T6" fmla="*/ 93 w 4860"/>
                <a:gd name="T7" fmla="*/ 667 h 718"/>
                <a:gd name="T8" fmla="*/ 195 w 4860"/>
                <a:gd name="T9" fmla="*/ 619 h 718"/>
                <a:gd name="T10" fmla="*/ 297 w 4860"/>
                <a:gd name="T11" fmla="*/ 589 h 718"/>
                <a:gd name="T12" fmla="*/ 375 w 4860"/>
                <a:gd name="T13" fmla="*/ 559 h 718"/>
                <a:gd name="T14" fmla="*/ 519 w 4860"/>
                <a:gd name="T15" fmla="*/ 535 h 718"/>
                <a:gd name="T16" fmla="*/ 699 w 4860"/>
                <a:gd name="T17" fmla="*/ 499 h 718"/>
                <a:gd name="T18" fmla="*/ 759 w 4860"/>
                <a:gd name="T19" fmla="*/ 475 h 718"/>
                <a:gd name="T20" fmla="*/ 933 w 4860"/>
                <a:gd name="T21" fmla="*/ 469 h 718"/>
                <a:gd name="T22" fmla="*/ 987 w 4860"/>
                <a:gd name="T23" fmla="*/ 457 h 718"/>
                <a:gd name="T24" fmla="*/ 1125 w 4860"/>
                <a:gd name="T25" fmla="*/ 445 h 718"/>
                <a:gd name="T26" fmla="*/ 1311 w 4860"/>
                <a:gd name="T27" fmla="*/ 427 h 718"/>
                <a:gd name="T28" fmla="*/ 1587 w 4860"/>
                <a:gd name="T29" fmla="*/ 451 h 718"/>
                <a:gd name="T30" fmla="*/ 1605 w 4860"/>
                <a:gd name="T31" fmla="*/ 457 h 718"/>
                <a:gd name="T32" fmla="*/ 1659 w 4860"/>
                <a:gd name="T33" fmla="*/ 463 h 718"/>
                <a:gd name="T34" fmla="*/ 1677 w 4860"/>
                <a:gd name="T35" fmla="*/ 475 h 718"/>
                <a:gd name="T36" fmla="*/ 1827 w 4860"/>
                <a:gd name="T37" fmla="*/ 547 h 718"/>
                <a:gd name="T38" fmla="*/ 1953 w 4860"/>
                <a:gd name="T39" fmla="*/ 571 h 718"/>
                <a:gd name="T40" fmla="*/ 2595 w 4860"/>
                <a:gd name="T41" fmla="*/ 541 h 718"/>
                <a:gd name="T42" fmla="*/ 2625 w 4860"/>
                <a:gd name="T43" fmla="*/ 511 h 718"/>
                <a:gd name="T44" fmla="*/ 2697 w 4860"/>
                <a:gd name="T45" fmla="*/ 499 h 718"/>
                <a:gd name="T46" fmla="*/ 2769 w 4860"/>
                <a:gd name="T47" fmla="*/ 481 h 718"/>
                <a:gd name="T48" fmla="*/ 3483 w 4860"/>
                <a:gd name="T49" fmla="*/ 445 h 718"/>
                <a:gd name="T50" fmla="*/ 3531 w 4860"/>
                <a:gd name="T51" fmla="*/ 421 h 718"/>
                <a:gd name="T52" fmla="*/ 3603 w 4860"/>
                <a:gd name="T53" fmla="*/ 391 h 718"/>
                <a:gd name="T54" fmla="*/ 3681 w 4860"/>
                <a:gd name="T55" fmla="*/ 337 h 718"/>
                <a:gd name="T56" fmla="*/ 3879 w 4860"/>
                <a:gd name="T57" fmla="*/ 247 h 718"/>
                <a:gd name="T58" fmla="*/ 4029 w 4860"/>
                <a:gd name="T59" fmla="*/ 205 h 718"/>
                <a:gd name="T60" fmla="*/ 4119 w 4860"/>
                <a:gd name="T61" fmla="*/ 175 h 718"/>
                <a:gd name="T62" fmla="*/ 4263 w 4860"/>
                <a:gd name="T63" fmla="*/ 115 h 718"/>
                <a:gd name="T64" fmla="*/ 4359 w 4860"/>
                <a:gd name="T65" fmla="*/ 73 h 718"/>
                <a:gd name="T66" fmla="*/ 4635 w 4860"/>
                <a:gd name="T67" fmla="*/ 61 h 718"/>
                <a:gd name="T68" fmla="*/ 4749 w 4860"/>
                <a:gd name="T69" fmla="*/ 31 h 718"/>
                <a:gd name="T70" fmla="*/ 4767 w 4860"/>
                <a:gd name="T71" fmla="*/ 19 h 718"/>
                <a:gd name="T72" fmla="*/ 4827 w 4860"/>
                <a:gd name="T73" fmla="*/ 13 h 718"/>
                <a:gd name="T74" fmla="*/ 4860 w 4860"/>
                <a:gd name="T75" fmla="*/ 0 h 718"/>
                <a:gd name="T76" fmla="*/ 4859 w 4860"/>
                <a:gd name="T77" fmla="*/ 718 h 718"/>
                <a:gd name="T78" fmla="*/ 0 w 4860"/>
                <a:gd name="T79" fmla="*/ 717 h 7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60"/>
                <a:gd name="T121" fmla="*/ 0 h 718"/>
                <a:gd name="T122" fmla="*/ 4860 w 4860"/>
                <a:gd name="T123" fmla="*/ 718 h 7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60" h="718">
                  <a:moveTo>
                    <a:pt x="0" y="717"/>
                  </a:moveTo>
                  <a:cubicBezTo>
                    <a:pt x="15" y="709"/>
                    <a:pt x="31" y="718"/>
                    <a:pt x="45" y="709"/>
                  </a:cubicBezTo>
                  <a:cubicBezTo>
                    <a:pt x="51" y="705"/>
                    <a:pt x="52" y="696"/>
                    <a:pt x="57" y="691"/>
                  </a:cubicBezTo>
                  <a:cubicBezTo>
                    <a:pt x="68" y="682"/>
                    <a:pt x="93" y="667"/>
                    <a:pt x="93" y="667"/>
                  </a:cubicBezTo>
                  <a:cubicBezTo>
                    <a:pt x="117" y="631"/>
                    <a:pt x="152" y="624"/>
                    <a:pt x="195" y="619"/>
                  </a:cubicBezTo>
                  <a:cubicBezTo>
                    <a:pt x="229" y="608"/>
                    <a:pt x="263" y="600"/>
                    <a:pt x="297" y="589"/>
                  </a:cubicBezTo>
                  <a:cubicBezTo>
                    <a:pt x="317" y="560"/>
                    <a:pt x="340" y="564"/>
                    <a:pt x="375" y="559"/>
                  </a:cubicBezTo>
                  <a:cubicBezTo>
                    <a:pt x="442" y="537"/>
                    <a:pt x="397" y="542"/>
                    <a:pt x="519" y="535"/>
                  </a:cubicBezTo>
                  <a:cubicBezTo>
                    <a:pt x="574" y="524"/>
                    <a:pt x="648" y="513"/>
                    <a:pt x="699" y="499"/>
                  </a:cubicBezTo>
                  <a:cubicBezTo>
                    <a:pt x="720" y="493"/>
                    <a:pt x="738" y="477"/>
                    <a:pt x="759" y="475"/>
                  </a:cubicBezTo>
                  <a:cubicBezTo>
                    <a:pt x="817" y="470"/>
                    <a:pt x="875" y="471"/>
                    <a:pt x="933" y="469"/>
                  </a:cubicBezTo>
                  <a:cubicBezTo>
                    <a:pt x="947" y="466"/>
                    <a:pt x="974" y="458"/>
                    <a:pt x="987" y="457"/>
                  </a:cubicBezTo>
                  <a:cubicBezTo>
                    <a:pt x="1033" y="452"/>
                    <a:pt x="1125" y="445"/>
                    <a:pt x="1125" y="445"/>
                  </a:cubicBezTo>
                  <a:cubicBezTo>
                    <a:pt x="1194" y="431"/>
                    <a:pt x="1226" y="431"/>
                    <a:pt x="1311" y="427"/>
                  </a:cubicBezTo>
                  <a:cubicBezTo>
                    <a:pt x="1413" y="431"/>
                    <a:pt x="1491" y="441"/>
                    <a:pt x="1587" y="451"/>
                  </a:cubicBezTo>
                  <a:cubicBezTo>
                    <a:pt x="1593" y="453"/>
                    <a:pt x="1599" y="456"/>
                    <a:pt x="1605" y="457"/>
                  </a:cubicBezTo>
                  <a:cubicBezTo>
                    <a:pt x="1623" y="460"/>
                    <a:pt x="1641" y="459"/>
                    <a:pt x="1659" y="463"/>
                  </a:cubicBezTo>
                  <a:cubicBezTo>
                    <a:pt x="1666" y="465"/>
                    <a:pt x="1671" y="472"/>
                    <a:pt x="1677" y="475"/>
                  </a:cubicBezTo>
                  <a:cubicBezTo>
                    <a:pt x="1714" y="493"/>
                    <a:pt x="1791" y="542"/>
                    <a:pt x="1827" y="547"/>
                  </a:cubicBezTo>
                  <a:cubicBezTo>
                    <a:pt x="1875" y="554"/>
                    <a:pt x="1910" y="557"/>
                    <a:pt x="1953" y="571"/>
                  </a:cubicBezTo>
                  <a:cubicBezTo>
                    <a:pt x="2162" y="519"/>
                    <a:pt x="2385" y="594"/>
                    <a:pt x="2595" y="541"/>
                  </a:cubicBezTo>
                  <a:cubicBezTo>
                    <a:pt x="2607" y="533"/>
                    <a:pt x="2613" y="519"/>
                    <a:pt x="2625" y="511"/>
                  </a:cubicBezTo>
                  <a:cubicBezTo>
                    <a:pt x="2645" y="498"/>
                    <a:pt x="2673" y="502"/>
                    <a:pt x="2697" y="499"/>
                  </a:cubicBezTo>
                  <a:cubicBezTo>
                    <a:pt x="2721" y="491"/>
                    <a:pt x="2745" y="487"/>
                    <a:pt x="2769" y="481"/>
                  </a:cubicBezTo>
                  <a:cubicBezTo>
                    <a:pt x="2938" y="312"/>
                    <a:pt x="3245" y="447"/>
                    <a:pt x="3483" y="445"/>
                  </a:cubicBezTo>
                  <a:cubicBezTo>
                    <a:pt x="3559" y="430"/>
                    <a:pt x="3474" y="453"/>
                    <a:pt x="3531" y="421"/>
                  </a:cubicBezTo>
                  <a:cubicBezTo>
                    <a:pt x="3556" y="407"/>
                    <a:pt x="3580" y="408"/>
                    <a:pt x="3603" y="391"/>
                  </a:cubicBezTo>
                  <a:cubicBezTo>
                    <a:pt x="3628" y="373"/>
                    <a:pt x="3652" y="347"/>
                    <a:pt x="3681" y="337"/>
                  </a:cubicBezTo>
                  <a:cubicBezTo>
                    <a:pt x="3736" y="282"/>
                    <a:pt x="3803" y="255"/>
                    <a:pt x="3879" y="247"/>
                  </a:cubicBezTo>
                  <a:cubicBezTo>
                    <a:pt x="3929" y="230"/>
                    <a:pt x="3978" y="216"/>
                    <a:pt x="4029" y="205"/>
                  </a:cubicBezTo>
                  <a:cubicBezTo>
                    <a:pt x="4060" y="198"/>
                    <a:pt x="4088" y="183"/>
                    <a:pt x="4119" y="175"/>
                  </a:cubicBezTo>
                  <a:cubicBezTo>
                    <a:pt x="4164" y="145"/>
                    <a:pt x="4212" y="132"/>
                    <a:pt x="4263" y="115"/>
                  </a:cubicBezTo>
                  <a:cubicBezTo>
                    <a:pt x="4293" y="105"/>
                    <a:pt x="4326" y="77"/>
                    <a:pt x="4359" y="73"/>
                  </a:cubicBezTo>
                  <a:cubicBezTo>
                    <a:pt x="4433" y="65"/>
                    <a:pt x="4583" y="63"/>
                    <a:pt x="4635" y="61"/>
                  </a:cubicBezTo>
                  <a:cubicBezTo>
                    <a:pt x="4671" y="54"/>
                    <a:pt x="4716" y="47"/>
                    <a:pt x="4749" y="31"/>
                  </a:cubicBezTo>
                  <a:cubicBezTo>
                    <a:pt x="4755" y="28"/>
                    <a:pt x="4760" y="21"/>
                    <a:pt x="4767" y="19"/>
                  </a:cubicBezTo>
                  <a:cubicBezTo>
                    <a:pt x="4787" y="14"/>
                    <a:pt x="4807" y="15"/>
                    <a:pt x="4827" y="13"/>
                  </a:cubicBezTo>
                  <a:lnTo>
                    <a:pt x="4860" y="0"/>
                  </a:lnTo>
                  <a:lnTo>
                    <a:pt x="4859" y="718"/>
                  </a:lnTo>
                  <a:lnTo>
                    <a:pt x="0" y="717"/>
                  </a:lnTo>
                  <a:close/>
                </a:path>
              </a:pathLst>
            </a:custGeom>
            <a:solidFill>
              <a:srgbClr val="824D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5" name="Group 5"/>
            <p:cNvGrpSpPr/>
            <p:nvPr/>
          </p:nvGrpSpPr>
          <p:grpSpPr bwMode="auto">
            <a:xfrm>
              <a:off x="4198" y="3473"/>
              <a:ext cx="990" cy="892"/>
              <a:chOff x="6704" y="391"/>
              <a:chExt cx="2296" cy="1699"/>
            </a:xfrm>
          </p:grpSpPr>
          <p:pic>
            <p:nvPicPr>
              <p:cNvPr id="107" name="Picture 6" descr="Unbenannt-1"/>
              <p:cNvPicPr>
                <a:picLocks noChangeAspect="1" noChangeArrowheads="1"/>
              </p:cNvPicPr>
              <p:nvPr/>
            </p:nvPicPr>
            <p:blipFill>
              <a:blip r:embed="rId3" cstate="email"/>
              <a:srcRect/>
              <a:stretch>
                <a:fillRect/>
              </a:stretch>
            </p:blipFill>
            <p:spPr bwMode="auto">
              <a:xfrm>
                <a:off x="6969" y="620"/>
                <a:ext cx="162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 name="Group 7"/>
              <p:cNvGrpSpPr/>
              <p:nvPr/>
            </p:nvGrpSpPr>
            <p:grpSpPr bwMode="auto">
              <a:xfrm>
                <a:off x="6704" y="391"/>
                <a:ext cx="2296" cy="1699"/>
                <a:chOff x="6644" y="1168"/>
                <a:chExt cx="2296" cy="1699"/>
              </a:xfrm>
            </p:grpSpPr>
            <p:sp>
              <p:nvSpPr>
                <p:cNvPr id="120" name="Freeform 8"/>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1" name="Freeform 9"/>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2" name="Freeform 10"/>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3" name="Freeform 11"/>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4" name="Freeform 12"/>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5" name="Freeform 13"/>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6" name="Freeform 14"/>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127" name="Group 15"/>
                <p:cNvGrpSpPr/>
                <p:nvPr/>
              </p:nvGrpSpPr>
              <p:grpSpPr bwMode="auto">
                <a:xfrm>
                  <a:off x="6644" y="1182"/>
                  <a:ext cx="2296" cy="1685"/>
                  <a:chOff x="6644" y="1182"/>
                  <a:chExt cx="2296" cy="1685"/>
                </a:xfrm>
              </p:grpSpPr>
              <p:sp>
                <p:nvSpPr>
                  <p:cNvPr id="132" name="Freeform 16"/>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3" name="Freeform 17"/>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4" name="Freeform 18"/>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5" name="Freeform 19"/>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6" name="Freeform 20"/>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7" name="Freeform 21"/>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8" name="Freeform 22"/>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9" name="Freeform 23"/>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128" name="Freeform 24"/>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29" name="Freeform 25"/>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0" name="Freeform 26"/>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31" name="Freeform 27"/>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09" name="Group 28"/>
              <p:cNvGrpSpPr/>
              <p:nvPr/>
            </p:nvGrpSpPr>
            <p:grpSpPr bwMode="auto">
              <a:xfrm>
                <a:off x="7738" y="1249"/>
                <a:ext cx="144" cy="97"/>
                <a:chOff x="7518" y="841"/>
                <a:chExt cx="144" cy="97"/>
              </a:xfrm>
            </p:grpSpPr>
            <p:sp>
              <p:nvSpPr>
                <p:cNvPr id="118" name="Freeform 29"/>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19" name="Freeform 30"/>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10" name="Group 31"/>
              <p:cNvGrpSpPr/>
              <p:nvPr/>
            </p:nvGrpSpPr>
            <p:grpSpPr bwMode="auto">
              <a:xfrm>
                <a:off x="7150" y="935"/>
                <a:ext cx="1304" cy="354"/>
                <a:chOff x="6930" y="527"/>
                <a:chExt cx="1304" cy="354"/>
              </a:xfrm>
            </p:grpSpPr>
            <p:sp>
              <p:nvSpPr>
                <p:cNvPr id="114" name="Freeform 32"/>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15" name="Freeform 33"/>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16" name="Freeform 34"/>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17" name="Freeform 35"/>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11" name="Group 36"/>
              <p:cNvGrpSpPr/>
              <p:nvPr/>
            </p:nvGrpSpPr>
            <p:grpSpPr bwMode="auto">
              <a:xfrm>
                <a:off x="7202" y="1358"/>
                <a:ext cx="1193" cy="477"/>
                <a:chOff x="6982" y="950"/>
                <a:chExt cx="1193" cy="477"/>
              </a:xfrm>
            </p:grpSpPr>
            <p:sp>
              <p:nvSpPr>
                <p:cNvPr id="112" name="Freeform 37"/>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13" name="Freeform 38"/>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6" name="Group 39"/>
            <p:cNvGrpSpPr/>
            <p:nvPr/>
          </p:nvGrpSpPr>
          <p:grpSpPr bwMode="auto">
            <a:xfrm>
              <a:off x="1623" y="3378"/>
              <a:ext cx="1332" cy="986"/>
              <a:chOff x="6418" y="2115"/>
              <a:chExt cx="2296" cy="1699"/>
            </a:xfrm>
          </p:grpSpPr>
          <p:pic>
            <p:nvPicPr>
              <p:cNvPr id="74" name="Picture 40" descr="Unbenannt-1"/>
              <p:cNvPicPr>
                <a:picLocks noChangeAspect="1" noChangeArrowheads="1"/>
              </p:cNvPicPr>
              <p:nvPr/>
            </p:nvPicPr>
            <p:blipFill>
              <a:blip r:embed="rId4" cstate="email"/>
              <a:srcRect/>
              <a:stretch>
                <a:fillRect/>
              </a:stretch>
            </p:blipFill>
            <p:spPr bwMode="auto">
              <a:xfrm>
                <a:off x="6827" y="2357"/>
                <a:ext cx="162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41"/>
              <p:cNvGrpSpPr/>
              <p:nvPr/>
            </p:nvGrpSpPr>
            <p:grpSpPr bwMode="auto">
              <a:xfrm>
                <a:off x="6418" y="2115"/>
                <a:ext cx="2296" cy="1699"/>
                <a:chOff x="6644" y="1168"/>
                <a:chExt cx="2296" cy="1699"/>
              </a:xfrm>
            </p:grpSpPr>
            <p:sp>
              <p:nvSpPr>
                <p:cNvPr id="87" name="Freeform 42"/>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8" name="Freeform 43"/>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9" name="Freeform 44"/>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0" name="Freeform 45"/>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1" name="Freeform 46"/>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2" name="Freeform 47"/>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3" name="Freeform 48"/>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94" name="Group 49"/>
                <p:cNvGrpSpPr/>
                <p:nvPr/>
              </p:nvGrpSpPr>
              <p:grpSpPr bwMode="auto">
                <a:xfrm>
                  <a:off x="6644" y="1182"/>
                  <a:ext cx="2296" cy="1685"/>
                  <a:chOff x="6644" y="1182"/>
                  <a:chExt cx="2296" cy="1685"/>
                </a:xfrm>
              </p:grpSpPr>
              <p:sp>
                <p:nvSpPr>
                  <p:cNvPr id="99" name="Freeform 50"/>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0" name="Freeform 51"/>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1" name="Freeform 52"/>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2" name="Freeform 53"/>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3" name="Freeform 54"/>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4" name="Freeform 55"/>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5" name="Freeform 56"/>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06" name="Freeform 57"/>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95" name="Freeform 58"/>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6" name="Freeform 59"/>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7" name="Freeform 60"/>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98" name="Freeform 61"/>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76" name="Group 62"/>
              <p:cNvGrpSpPr/>
              <p:nvPr/>
            </p:nvGrpSpPr>
            <p:grpSpPr bwMode="auto">
              <a:xfrm>
                <a:off x="7392" y="2938"/>
                <a:ext cx="151" cy="102"/>
                <a:chOff x="9456" y="1473"/>
                <a:chExt cx="151" cy="102"/>
              </a:xfrm>
            </p:grpSpPr>
            <p:sp>
              <p:nvSpPr>
                <p:cNvPr id="85" name="Freeform 63"/>
                <p:cNvSpPr/>
                <p:nvPr/>
              </p:nvSpPr>
              <p:spPr bwMode="auto">
                <a:xfrm>
                  <a:off x="9456" y="1473"/>
                  <a:ext cx="151" cy="102"/>
                </a:xfrm>
                <a:custGeom>
                  <a:avLst/>
                  <a:gdLst>
                    <a:gd name="T0" fmla="*/ 0 w 151"/>
                    <a:gd name="T1" fmla="*/ 102 h 102"/>
                    <a:gd name="T2" fmla="*/ 78 w 151"/>
                    <a:gd name="T3" fmla="*/ 0 h 102"/>
                    <a:gd name="T4" fmla="*/ 151 w 151"/>
                    <a:gd name="T5" fmla="*/ 85 h 102"/>
                    <a:gd name="T6" fmla="*/ 0 w 151"/>
                    <a:gd name="T7" fmla="*/ 102 h 102"/>
                    <a:gd name="T8" fmla="*/ 0 60000 65536"/>
                    <a:gd name="T9" fmla="*/ 0 60000 65536"/>
                    <a:gd name="T10" fmla="*/ 0 60000 65536"/>
                    <a:gd name="T11" fmla="*/ 0 60000 65536"/>
                    <a:gd name="T12" fmla="*/ 0 w 151"/>
                    <a:gd name="T13" fmla="*/ 0 h 102"/>
                    <a:gd name="T14" fmla="*/ 151 w 151"/>
                    <a:gd name="T15" fmla="*/ 102 h 102"/>
                  </a:gdLst>
                  <a:ahLst/>
                  <a:cxnLst>
                    <a:cxn ang="T8">
                      <a:pos x="T0" y="T1"/>
                    </a:cxn>
                    <a:cxn ang="T9">
                      <a:pos x="T2" y="T3"/>
                    </a:cxn>
                    <a:cxn ang="T10">
                      <a:pos x="T4" y="T5"/>
                    </a:cxn>
                    <a:cxn ang="T11">
                      <a:pos x="T6" y="T7"/>
                    </a:cxn>
                  </a:cxnLst>
                  <a:rect l="T12" t="T13" r="T14" b="T15"/>
                  <a:pathLst>
                    <a:path w="151" h="102">
                      <a:moveTo>
                        <a:pt x="0" y="102"/>
                      </a:moveTo>
                      <a:lnTo>
                        <a:pt x="78" y="0"/>
                      </a:lnTo>
                      <a:lnTo>
                        <a:pt x="151" y="85"/>
                      </a:lnTo>
                      <a:lnTo>
                        <a:pt x="0" y="102"/>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6" name="Freeform 64"/>
                <p:cNvSpPr/>
                <p:nvPr/>
              </p:nvSpPr>
              <p:spPr bwMode="auto">
                <a:xfrm>
                  <a:off x="9461" y="1478"/>
                  <a:ext cx="142" cy="97"/>
                </a:xfrm>
                <a:custGeom>
                  <a:avLst/>
                  <a:gdLst>
                    <a:gd name="T0" fmla="*/ 0 w 142"/>
                    <a:gd name="T1" fmla="*/ 97 h 97"/>
                    <a:gd name="T2" fmla="*/ 73 w 142"/>
                    <a:gd name="T3" fmla="*/ 0 h 97"/>
                    <a:gd name="T4" fmla="*/ 142 w 142"/>
                    <a:gd name="T5" fmla="*/ 80 h 97"/>
                    <a:gd name="T6" fmla="*/ 0 w 142"/>
                    <a:gd name="T7" fmla="*/ 97 h 97"/>
                    <a:gd name="T8" fmla="*/ 0 60000 65536"/>
                    <a:gd name="T9" fmla="*/ 0 60000 65536"/>
                    <a:gd name="T10" fmla="*/ 0 60000 65536"/>
                    <a:gd name="T11" fmla="*/ 0 60000 65536"/>
                    <a:gd name="T12" fmla="*/ 0 w 142"/>
                    <a:gd name="T13" fmla="*/ 0 h 97"/>
                    <a:gd name="T14" fmla="*/ 142 w 142"/>
                    <a:gd name="T15" fmla="*/ 97 h 97"/>
                  </a:gdLst>
                  <a:ahLst/>
                  <a:cxnLst>
                    <a:cxn ang="T8">
                      <a:pos x="T0" y="T1"/>
                    </a:cxn>
                    <a:cxn ang="T9">
                      <a:pos x="T2" y="T3"/>
                    </a:cxn>
                    <a:cxn ang="T10">
                      <a:pos x="T4" y="T5"/>
                    </a:cxn>
                    <a:cxn ang="T11">
                      <a:pos x="T6" y="T7"/>
                    </a:cxn>
                  </a:cxnLst>
                  <a:rect l="T12" t="T13" r="T14" b="T15"/>
                  <a:pathLst>
                    <a:path w="142" h="97">
                      <a:moveTo>
                        <a:pt x="0" y="97"/>
                      </a:moveTo>
                      <a:lnTo>
                        <a:pt x="73" y="0"/>
                      </a:lnTo>
                      <a:lnTo>
                        <a:pt x="142" y="80"/>
                      </a:lnTo>
                      <a:lnTo>
                        <a:pt x="0" y="97"/>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77" name="Group 65"/>
              <p:cNvGrpSpPr/>
              <p:nvPr/>
            </p:nvGrpSpPr>
            <p:grpSpPr bwMode="auto">
              <a:xfrm>
                <a:off x="6870" y="2610"/>
                <a:ext cx="1200" cy="250"/>
                <a:chOff x="8934" y="1145"/>
                <a:chExt cx="1200" cy="250"/>
              </a:xfrm>
            </p:grpSpPr>
            <p:sp>
              <p:nvSpPr>
                <p:cNvPr id="81" name="Freeform 66"/>
                <p:cNvSpPr/>
                <p:nvPr/>
              </p:nvSpPr>
              <p:spPr bwMode="auto">
                <a:xfrm>
                  <a:off x="8934" y="1145"/>
                  <a:ext cx="534" cy="238"/>
                </a:xfrm>
                <a:custGeom>
                  <a:avLst/>
                  <a:gdLst>
                    <a:gd name="T0" fmla="*/ 6699 w 226"/>
                    <a:gd name="T1" fmla="*/ 0 h 101"/>
                    <a:gd name="T2" fmla="*/ 0 w 226"/>
                    <a:gd name="T3" fmla="*/ 2616 h 101"/>
                    <a:gd name="T4" fmla="*/ 7046 w 226"/>
                    <a:gd name="T5" fmla="*/ 3115 h 101"/>
                    <a:gd name="T6" fmla="*/ 6699 w 226"/>
                    <a:gd name="T7" fmla="*/ 0 h 101"/>
                    <a:gd name="T8" fmla="*/ 0 60000 65536"/>
                    <a:gd name="T9" fmla="*/ 0 60000 65536"/>
                    <a:gd name="T10" fmla="*/ 0 60000 65536"/>
                    <a:gd name="T11" fmla="*/ 0 60000 65536"/>
                    <a:gd name="T12" fmla="*/ 0 w 226"/>
                    <a:gd name="T13" fmla="*/ 0 h 101"/>
                    <a:gd name="T14" fmla="*/ 226 w 226"/>
                    <a:gd name="T15" fmla="*/ 101 h 101"/>
                  </a:gdLst>
                  <a:ahLst/>
                  <a:cxnLst>
                    <a:cxn ang="T8">
                      <a:pos x="T0" y="T1"/>
                    </a:cxn>
                    <a:cxn ang="T9">
                      <a:pos x="T2" y="T3"/>
                    </a:cxn>
                    <a:cxn ang="T10">
                      <a:pos x="T4" y="T5"/>
                    </a:cxn>
                    <a:cxn ang="T11">
                      <a:pos x="T6" y="T7"/>
                    </a:cxn>
                  </a:cxnLst>
                  <a:rect l="T12" t="T13" r="T14" b="T15"/>
                  <a:pathLst>
                    <a:path w="226" h="101">
                      <a:moveTo>
                        <a:pt x="215" y="0"/>
                      </a:moveTo>
                      <a:cubicBezTo>
                        <a:pt x="183" y="15"/>
                        <a:pt x="41" y="57"/>
                        <a:pt x="0" y="85"/>
                      </a:cubicBezTo>
                      <a:cubicBezTo>
                        <a:pt x="40" y="80"/>
                        <a:pt x="196" y="84"/>
                        <a:pt x="226" y="101"/>
                      </a:cubicBezTo>
                      <a:cubicBezTo>
                        <a:pt x="226" y="101"/>
                        <a:pt x="219" y="6"/>
                        <a:pt x="215"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2" name="Freeform 67"/>
                <p:cNvSpPr/>
                <p:nvPr/>
              </p:nvSpPr>
              <p:spPr bwMode="auto">
                <a:xfrm>
                  <a:off x="9596" y="1145"/>
                  <a:ext cx="538" cy="250"/>
                </a:xfrm>
                <a:custGeom>
                  <a:avLst/>
                  <a:gdLst>
                    <a:gd name="T0" fmla="*/ 552 w 228"/>
                    <a:gd name="T1" fmla="*/ 0 h 106"/>
                    <a:gd name="T2" fmla="*/ 7065 w 228"/>
                    <a:gd name="T3" fmla="*/ 3283 h 106"/>
                    <a:gd name="T4" fmla="*/ 0 w 228"/>
                    <a:gd name="T5" fmla="*/ 3120 h 106"/>
                    <a:gd name="T6" fmla="*/ 552 w 228"/>
                    <a:gd name="T7" fmla="*/ 0 h 106"/>
                    <a:gd name="T8" fmla="*/ 0 60000 65536"/>
                    <a:gd name="T9" fmla="*/ 0 60000 65536"/>
                    <a:gd name="T10" fmla="*/ 0 60000 65536"/>
                    <a:gd name="T11" fmla="*/ 0 60000 65536"/>
                    <a:gd name="T12" fmla="*/ 0 w 228"/>
                    <a:gd name="T13" fmla="*/ 0 h 106"/>
                    <a:gd name="T14" fmla="*/ 228 w 228"/>
                    <a:gd name="T15" fmla="*/ 106 h 106"/>
                  </a:gdLst>
                  <a:ahLst/>
                  <a:cxnLst>
                    <a:cxn ang="T8">
                      <a:pos x="T0" y="T1"/>
                    </a:cxn>
                    <a:cxn ang="T9">
                      <a:pos x="T2" y="T3"/>
                    </a:cxn>
                    <a:cxn ang="T10">
                      <a:pos x="T4" y="T5"/>
                    </a:cxn>
                    <a:cxn ang="T11">
                      <a:pos x="T6" y="T7"/>
                    </a:cxn>
                  </a:cxnLst>
                  <a:rect l="T12" t="T13" r="T14" b="T15"/>
                  <a:pathLst>
                    <a:path w="228" h="106">
                      <a:moveTo>
                        <a:pt x="18" y="0"/>
                      </a:moveTo>
                      <a:cubicBezTo>
                        <a:pt x="46" y="9"/>
                        <a:pt x="185" y="44"/>
                        <a:pt x="228" y="106"/>
                      </a:cubicBezTo>
                      <a:cubicBezTo>
                        <a:pt x="187" y="101"/>
                        <a:pt x="30" y="84"/>
                        <a:pt x="0" y="101"/>
                      </a:cubicBezTo>
                      <a:cubicBezTo>
                        <a:pt x="0" y="101"/>
                        <a:pt x="14" y="5"/>
                        <a:pt x="1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3" name="Freeform 68"/>
                <p:cNvSpPr/>
                <p:nvPr/>
              </p:nvSpPr>
              <p:spPr bwMode="auto">
                <a:xfrm>
                  <a:off x="8960" y="1164"/>
                  <a:ext cx="510" cy="226"/>
                </a:xfrm>
                <a:custGeom>
                  <a:avLst/>
                  <a:gdLst>
                    <a:gd name="T0" fmla="*/ 6401 w 216"/>
                    <a:gd name="T1" fmla="*/ 0 h 96"/>
                    <a:gd name="T2" fmla="*/ 0 w 216"/>
                    <a:gd name="T3" fmla="*/ 2272 h 96"/>
                    <a:gd name="T4" fmla="*/ 6713 w 216"/>
                    <a:gd name="T5" fmla="*/ 2947 h 96"/>
                    <a:gd name="T6" fmla="*/ 6401 w 216"/>
                    <a:gd name="T7" fmla="*/ 0 h 96"/>
                    <a:gd name="T8" fmla="*/ 0 60000 65536"/>
                    <a:gd name="T9" fmla="*/ 0 60000 65536"/>
                    <a:gd name="T10" fmla="*/ 0 60000 65536"/>
                    <a:gd name="T11" fmla="*/ 0 60000 65536"/>
                    <a:gd name="T12" fmla="*/ 0 w 216"/>
                    <a:gd name="T13" fmla="*/ 0 h 96"/>
                    <a:gd name="T14" fmla="*/ 216 w 216"/>
                    <a:gd name="T15" fmla="*/ 96 h 96"/>
                  </a:gdLst>
                  <a:ahLst/>
                  <a:cxnLst>
                    <a:cxn ang="T8">
                      <a:pos x="T0" y="T1"/>
                    </a:cxn>
                    <a:cxn ang="T9">
                      <a:pos x="T2" y="T3"/>
                    </a:cxn>
                    <a:cxn ang="T10">
                      <a:pos x="T4" y="T5"/>
                    </a:cxn>
                    <a:cxn ang="T11">
                      <a:pos x="T6" y="T7"/>
                    </a:cxn>
                  </a:cxnLst>
                  <a:rect l="T12" t="T13" r="T14" b="T15"/>
                  <a:pathLst>
                    <a:path w="216" h="96">
                      <a:moveTo>
                        <a:pt x="206" y="0"/>
                      </a:moveTo>
                      <a:cubicBezTo>
                        <a:pt x="175" y="14"/>
                        <a:pt x="40" y="48"/>
                        <a:pt x="0" y="74"/>
                      </a:cubicBezTo>
                      <a:cubicBezTo>
                        <a:pt x="39" y="70"/>
                        <a:pt x="188" y="80"/>
                        <a:pt x="216" y="96"/>
                      </a:cubicBezTo>
                      <a:cubicBezTo>
                        <a:pt x="216" y="96"/>
                        <a:pt x="209" y="6"/>
                        <a:pt x="206"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4" name="Freeform 69"/>
                <p:cNvSpPr/>
                <p:nvPr/>
              </p:nvSpPr>
              <p:spPr bwMode="auto">
                <a:xfrm>
                  <a:off x="9593" y="1164"/>
                  <a:ext cx="513" cy="226"/>
                </a:xfrm>
                <a:custGeom>
                  <a:avLst/>
                  <a:gdLst>
                    <a:gd name="T0" fmla="*/ 532 w 217"/>
                    <a:gd name="T1" fmla="*/ 0 h 96"/>
                    <a:gd name="T2" fmla="*/ 6780 w 217"/>
                    <a:gd name="T3" fmla="*/ 2947 h 96"/>
                    <a:gd name="T4" fmla="*/ 0 w 217"/>
                    <a:gd name="T5" fmla="*/ 2947 h 96"/>
                    <a:gd name="T6" fmla="*/ 532 w 217"/>
                    <a:gd name="T7" fmla="*/ 0 h 96"/>
                    <a:gd name="T8" fmla="*/ 0 60000 65536"/>
                    <a:gd name="T9" fmla="*/ 0 60000 65536"/>
                    <a:gd name="T10" fmla="*/ 0 60000 65536"/>
                    <a:gd name="T11" fmla="*/ 0 60000 65536"/>
                    <a:gd name="T12" fmla="*/ 0 w 217"/>
                    <a:gd name="T13" fmla="*/ 0 h 96"/>
                    <a:gd name="T14" fmla="*/ 217 w 217"/>
                    <a:gd name="T15" fmla="*/ 96 h 96"/>
                  </a:gdLst>
                  <a:ahLst/>
                  <a:cxnLst>
                    <a:cxn ang="T8">
                      <a:pos x="T0" y="T1"/>
                    </a:cxn>
                    <a:cxn ang="T9">
                      <a:pos x="T2" y="T3"/>
                    </a:cxn>
                    <a:cxn ang="T10">
                      <a:pos x="T4" y="T5"/>
                    </a:cxn>
                    <a:cxn ang="T11">
                      <a:pos x="T6" y="T7"/>
                    </a:cxn>
                  </a:cxnLst>
                  <a:rect l="T12" t="T13" r="T14" b="T15"/>
                  <a:pathLst>
                    <a:path w="217" h="96">
                      <a:moveTo>
                        <a:pt x="17" y="0"/>
                      </a:moveTo>
                      <a:cubicBezTo>
                        <a:pt x="43" y="9"/>
                        <a:pt x="176" y="37"/>
                        <a:pt x="217" y="96"/>
                      </a:cubicBezTo>
                      <a:cubicBezTo>
                        <a:pt x="178" y="92"/>
                        <a:pt x="29" y="80"/>
                        <a:pt x="0" y="96"/>
                      </a:cubicBezTo>
                      <a:cubicBezTo>
                        <a:pt x="0" y="96"/>
                        <a:pt x="14" y="5"/>
                        <a:pt x="17"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78" name="Group 70"/>
              <p:cNvGrpSpPr/>
              <p:nvPr/>
            </p:nvGrpSpPr>
            <p:grpSpPr bwMode="auto">
              <a:xfrm>
                <a:off x="6917" y="3113"/>
                <a:ext cx="1134" cy="418"/>
                <a:chOff x="8981" y="1648"/>
                <a:chExt cx="1134" cy="418"/>
              </a:xfrm>
            </p:grpSpPr>
            <p:sp>
              <p:nvSpPr>
                <p:cNvPr id="79" name="Freeform 71"/>
                <p:cNvSpPr/>
                <p:nvPr/>
              </p:nvSpPr>
              <p:spPr bwMode="auto">
                <a:xfrm>
                  <a:off x="8981" y="1648"/>
                  <a:ext cx="1134" cy="418"/>
                </a:xfrm>
                <a:custGeom>
                  <a:avLst/>
                  <a:gdLst>
                    <a:gd name="T0" fmla="*/ 14952 w 480"/>
                    <a:gd name="T1" fmla="*/ 66 h 177"/>
                    <a:gd name="T2" fmla="*/ 7066 w 480"/>
                    <a:gd name="T3" fmla="*/ 869 h 177"/>
                    <a:gd name="T4" fmla="*/ 4482 w 480"/>
                    <a:gd name="T5" fmla="*/ 959 h 177"/>
                    <a:gd name="T6" fmla="*/ 4482 w 480"/>
                    <a:gd name="T7" fmla="*/ 1925 h 177"/>
                    <a:gd name="T8" fmla="*/ 2904 w 480"/>
                    <a:gd name="T9" fmla="*/ 1925 h 177"/>
                    <a:gd name="T10" fmla="*/ 2904 w 480"/>
                    <a:gd name="T11" fmla="*/ 999 h 177"/>
                    <a:gd name="T12" fmla="*/ 0 w 480"/>
                    <a:gd name="T13" fmla="*/ 0 h 177"/>
                    <a:gd name="T14" fmla="*/ 10336 w 480"/>
                    <a:gd name="T15" fmla="*/ 4015 h 177"/>
                    <a:gd name="T16" fmla="*/ 10152 w 480"/>
                    <a:gd name="T17" fmla="*/ 2699 h 177"/>
                    <a:gd name="T18" fmla="*/ 11749 w 480"/>
                    <a:gd name="T19" fmla="*/ 2465 h 177"/>
                    <a:gd name="T20" fmla="*/ 11867 w 480"/>
                    <a:gd name="T21" fmla="*/ 3330 h 177"/>
                    <a:gd name="T22" fmla="*/ 14952 w 480"/>
                    <a:gd name="T23" fmla="*/ 66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77"/>
                    <a:gd name="T38" fmla="*/ 480 w 480"/>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77">
                      <a:moveTo>
                        <a:pt x="480" y="2"/>
                      </a:moveTo>
                      <a:cubicBezTo>
                        <a:pt x="409" y="33"/>
                        <a:pt x="321" y="29"/>
                        <a:pt x="227" y="28"/>
                      </a:cubicBezTo>
                      <a:cubicBezTo>
                        <a:pt x="197" y="28"/>
                        <a:pt x="170" y="30"/>
                        <a:pt x="144" y="31"/>
                      </a:cubicBezTo>
                      <a:cubicBezTo>
                        <a:pt x="144" y="62"/>
                        <a:pt x="144" y="62"/>
                        <a:pt x="144" y="62"/>
                      </a:cubicBezTo>
                      <a:cubicBezTo>
                        <a:pt x="93" y="62"/>
                        <a:pt x="93" y="62"/>
                        <a:pt x="93" y="62"/>
                      </a:cubicBezTo>
                      <a:cubicBezTo>
                        <a:pt x="93" y="32"/>
                        <a:pt x="93" y="32"/>
                        <a:pt x="93" y="32"/>
                      </a:cubicBezTo>
                      <a:cubicBezTo>
                        <a:pt x="61" y="30"/>
                        <a:pt x="31" y="17"/>
                        <a:pt x="0" y="0"/>
                      </a:cubicBezTo>
                      <a:cubicBezTo>
                        <a:pt x="36" y="109"/>
                        <a:pt x="195" y="177"/>
                        <a:pt x="332" y="129"/>
                      </a:cubicBezTo>
                      <a:cubicBezTo>
                        <a:pt x="326" y="87"/>
                        <a:pt x="326" y="87"/>
                        <a:pt x="326" y="87"/>
                      </a:cubicBezTo>
                      <a:cubicBezTo>
                        <a:pt x="377" y="79"/>
                        <a:pt x="377" y="79"/>
                        <a:pt x="377" y="79"/>
                      </a:cubicBezTo>
                      <a:cubicBezTo>
                        <a:pt x="381" y="107"/>
                        <a:pt x="381" y="107"/>
                        <a:pt x="381" y="107"/>
                      </a:cubicBezTo>
                      <a:cubicBezTo>
                        <a:pt x="419" y="84"/>
                        <a:pt x="453" y="46"/>
                        <a:pt x="480" y="2"/>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80" name="Freeform 72"/>
                <p:cNvSpPr/>
                <p:nvPr/>
              </p:nvSpPr>
              <p:spPr bwMode="auto">
                <a:xfrm>
                  <a:off x="9007" y="1662"/>
                  <a:ext cx="1082" cy="383"/>
                </a:xfrm>
                <a:custGeom>
                  <a:avLst/>
                  <a:gdLst>
                    <a:gd name="T0" fmla="*/ 14264 w 458"/>
                    <a:gd name="T1" fmla="*/ 0 h 162"/>
                    <a:gd name="T2" fmla="*/ 6726 w 458"/>
                    <a:gd name="T3" fmla="*/ 593 h 162"/>
                    <a:gd name="T4" fmla="*/ 4269 w 458"/>
                    <a:gd name="T5" fmla="*/ 688 h 162"/>
                    <a:gd name="T6" fmla="*/ 4269 w 458"/>
                    <a:gd name="T7" fmla="*/ 1627 h 162"/>
                    <a:gd name="T8" fmla="*/ 2740 w 458"/>
                    <a:gd name="T9" fmla="*/ 1627 h 162"/>
                    <a:gd name="T10" fmla="*/ 2740 w 458"/>
                    <a:gd name="T11" fmla="*/ 716 h 162"/>
                    <a:gd name="T12" fmla="*/ 0 w 458"/>
                    <a:gd name="T13" fmla="*/ 0 h 162"/>
                    <a:gd name="T14" fmla="*/ 9873 w 458"/>
                    <a:gd name="T15" fmla="*/ 3622 h 162"/>
                    <a:gd name="T16" fmla="*/ 9688 w 458"/>
                    <a:gd name="T17" fmla="*/ 2336 h 162"/>
                    <a:gd name="T18" fmla="*/ 11179 w 458"/>
                    <a:gd name="T19" fmla="*/ 2130 h 162"/>
                    <a:gd name="T20" fmla="*/ 11314 w 458"/>
                    <a:gd name="T21" fmla="*/ 2934 h 162"/>
                    <a:gd name="T22" fmla="*/ 14264 w 458"/>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162"/>
                    <a:gd name="T38" fmla="*/ 458 w 458"/>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162">
                      <a:moveTo>
                        <a:pt x="458" y="0"/>
                      </a:moveTo>
                      <a:cubicBezTo>
                        <a:pt x="390" y="30"/>
                        <a:pt x="306" y="20"/>
                        <a:pt x="216" y="19"/>
                      </a:cubicBezTo>
                      <a:cubicBezTo>
                        <a:pt x="188" y="19"/>
                        <a:pt x="162" y="21"/>
                        <a:pt x="137" y="22"/>
                      </a:cubicBezTo>
                      <a:cubicBezTo>
                        <a:pt x="137" y="52"/>
                        <a:pt x="137" y="52"/>
                        <a:pt x="137" y="52"/>
                      </a:cubicBezTo>
                      <a:cubicBezTo>
                        <a:pt x="88" y="52"/>
                        <a:pt x="88" y="52"/>
                        <a:pt x="88" y="52"/>
                      </a:cubicBezTo>
                      <a:cubicBezTo>
                        <a:pt x="88" y="23"/>
                        <a:pt x="88" y="23"/>
                        <a:pt x="88" y="23"/>
                      </a:cubicBezTo>
                      <a:cubicBezTo>
                        <a:pt x="58" y="21"/>
                        <a:pt x="30" y="16"/>
                        <a:pt x="0" y="0"/>
                      </a:cubicBezTo>
                      <a:cubicBezTo>
                        <a:pt x="34" y="103"/>
                        <a:pt x="186" y="162"/>
                        <a:pt x="317" y="116"/>
                      </a:cubicBezTo>
                      <a:cubicBezTo>
                        <a:pt x="311" y="75"/>
                        <a:pt x="311" y="75"/>
                        <a:pt x="311" y="75"/>
                      </a:cubicBezTo>
                      <a:cubicBezTo>
                        <a:pt x="359" y="68"/>
                        <a:pt x="359" y="68"/>
                        <a:pt x="359" y="68"/>
                      </a:cubicBezTo>
                      <a:cubicBezTo>
                        <a:pt x="363" y="94"/>
                        <a:pt x="363" y="94"/>
                        <a:pt x="363" y="94"/>
                      </a:cubicBezTo>
                      <a:cubicBezTo>
                        <a:pt x="399" y="73"/>
                        <a:pt x="432" y="42"/>
                        <a:pt x="458" y="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7" name="Group 73"/>
            <p:cNvGrpSpPr/>
            <p:nvPr/>
          </p:nvGrpSpPr>
          <p:grpSpPr bwMode="auto">
            <a:xfrm>
              <a:off x="4964" y="3310"/>
              <a:ext cx="1198" cy="1054"/>
              <a:chOff x="8591" y="2115"/>
              <a:chExt cx="2296" cy="1699"/>
            </a:xfrm>
          </p:grpSpPr>
          <p:pic>
            <p:nvPicPr>
              <p:cNvPr id="42" name="Picture 74" descr="Unbenannt-1"/>
              <p:cNvPicPr>
                <a:picLocks noChangeAspect="1" noChangeArrowheads="1"/>
              </p:cNvPicPr>
              <p:nvPr/>
            </p:nvPicPr>
            <p:blipFill>
              <a:blip r:embed="rId5" cstate="email"/>
              <a:srcRect/>
              <a:stretch>
                <a:fillRect/>
              </a:stretch>
            </p:blipFill>
            <p:spPr bwMode="auto">
              <a:xfrm>
                <a:off x="8856" y="2357"/>
                <a:ext cx="162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75"/>
              <p:cNvGrpSpPr/>
              <p:nvPr/>
            </p:nvGrpSpPr>
            <p:grpSpPr bwMode="auto">
              <a:xfrm>
                <a:off x="8591" y="2115"/>
                <a:ext cx="2296" cy="1699"/>
                <a:chOff x="6644" y="1168"/>
                <a:chExt cx="2296" cy="1699"/>
              </a:xfrm>
            </p:grpSpPr>
            <p:sp>
              <p:nvSpPr>
                <p:cNvPr id="54" name="Freeform 7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7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7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7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8" name="Freeform 8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8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8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1" name="Group 83"/>
                <p:cNvGrpSpPr/>
                <p:nvPr/>
              </p:nvGrpSpPr>
              <p:grpSpPr bwMode="auto">
                <a:xfrm>
                  <a:off x="6644" y="1182"/>
                  <a:ext cx="2296" cy="1685"/>
                  <a:chOff x="6644" y="1182"/>
                  <a:chExt cx="2296" cy="1685"/>
                </a:xfrm>
              </p:grpSpPr>
              <p:sp>
                <p:nvSpPr>
                  <p:cNvPr id="66" name="Freeform 8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8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8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8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0" name="Freeform 8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8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9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9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2" name="Freeform 9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9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9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5" name="Freeform 9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4" name="Group 96"/>
              <p:cNvGrpSpPr/>
              <p:nvPr/>
            </p:nvGrpSpPr>
            <p:grpSpPr bwMode="auto">
              <a:xfrm>
                <a:off x="9533" y="3039"/>
                <a:ext cx="156" cy="106"/>
                <a:chOff x="9371" y="3852"/>
                <a:chExt cx="156" cy="106"/>
              </a:xfrm>
            </p:grpSpPr>
            <p:sp>
              <p:nvSpPr>
                <p:cNvPr id="52" name="Freeform 97"/>
                <p:cNvSpPr/>
                <p:nvPr/>
              </p:nvSpPr>
              <p:spPr bwMode="auto">
                <a:xfrm>
                  <a:off x="9371" y="3852"/>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98"/>
                <p:cNvSpPr/>
                <p:nvPr/>
              </p:nvSpPr>
              <p:spPr bwMode="auto">
                <a:xfrm>
                  <a:off x="9378" y="3852"/>
                  <a:ext cx="149" cy="102"/>
                </a:xfrm>
                <a:custGeom>
                  <a:avLst/>
                  <a:gdLst>
                    <a:gd name="T0" fmla="*/ 0 w 149"/>
                    <a:gd name="T1" fmla="*/ 102 h 102"/>
                    <a:gd name="T2" fmla="*/ 78 w 149"/>
                    <a:gd name="T3" fmla="*/ 0 h 102"/>
                    <a:gd name="T4" fmla="*/ 149 w 149"/>
                    <a:gd name="T5" fmla="*/ 85 h 102"/>
                    <a:gd name="T6" fmla="*/ 0 w 149"/>
                    <a:gd name="T7" fmla="*/ 102 h 102"/>
                    <a:gd name="T8" fmla="*/ 0 60000 65536"/>
                    <a:gd name="T9" fmla="*/ 0 60000 65536"/>
                    <a:gd name="T10" fmla="*/ 0 60000 65536"/>
                    <a:gd name="T11" fmla="*/ 0 60000 65536"/>
                    <a:gd name="T12" fmla="*/ 0 w 149"/>
                    <a:gd name="T13" fmla="*/ 0 h 102"/>
                    <a:gd name="T14" fmla="*/ 149 w 149"/>
                    <a:gd name="T15" fmla="*/ 102 h 102"/>
                  </a:gdLst>
                  <a:ahLst/>
                  <a:cxnLst>
                    <a:cxn ang="T8">
                      <a:pos x="T0" y="T1"/>
                    </a:cxn>
                    <a:cxn ang="T9">
                      <a:pos x="T2" y="T3"/>
                    </a:cxn>
                    <a:cxn ang="T10">
                      <a:pos x="T4" y="T5"/>
                    </a:cxn>
                    <a:cxn ang="T11">
                      <a:pos x="T6" y="T7"/>
                    </a:cxn>
                  </a:cxnLst>
                  <a:rect l="T12" t="T13" r="T14" b="T15"/>
                  <a:pathLst>
                    <a:path w="149" h="102">
                      <a:moveTo>
                        <a:pt x="0" y="102"/>
                      </a:moveTo>
                      <a:lnTo>
                        <a:pt x="78" y="0"/>
                      </a:lnTo>
                      <a:lnTo>
                        <a:pt x="149" y="85"/>
                      </a:lnTo>
                      <a:lnTo>
                        <a:pt x="0" y="10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5" name="Group 99"/>
              <p:cNvGrpSpPr/>
              <p:nvPr/>
            </p:nvGrpSpPr>
            <p:grpSpPr bwMode="auto">
              <a:xfrm>
                <a:off x="8992" y="2614"/>
                <a:ext cx="1285" cy="364"/>
                <a:chOff x="8830" y="3427"/>
                <a:chExt cx="1285" cy="364"/>
              </a:xfrm>
            </p:grpSpPr>
            <p:sp>
              <p:nvSpPr>
                <p:cNvPr id="49" name="Freeform 100"/>
                <p:cNvSpPr/>
                <p:nvPr/>
              </p:nvSpPr>
              <p:spPr bwMode="auto">
                <a:xfrm>
                  <a:off x="9544" y="3618"/>
                  <a:ext cx="571" cy="173"/>
                </a:xfrm>
                <a:custGeom>
                  <a:avLst/>
                  <a:gdLst>
                    <a:gd name="T0" fmla="*/ 7499 w 242"/>
                    <a:gd name="T1" fmla="*/ 0 h 73"/>
                    <a:gd name="T2" fmla="*/ 0 w 242"/>
                    <a:gd name="T3" fmla="*/ 1680 h 73"/>
                    <a:gd name="T4" fmla="*/ 7499 w 242"/>
                    <a:gd name="T5" fmla="*/ 0 h 73"/>
                    <a:gd name="T6" fmla="*/ 0 60000 65536"/>
                    <a:gd name="T7" fmla="*/ 0 60000 65536"/>
                    <a:gd name="T8" fmla="*/ 0 60000 65536"/>
                    <a:gd name="T9" fmla="*/ 0 w 242"/>
                    <a:gd name="T10" fmla="*/ 0 h 73"/>
                    <a:gd name="T11" fmla="*/ 242 w 242"/>
                    <a:gd name="T12" fmla="*/ 73 h 73"/>
                  </a:gdLst>
                  <a:ahLst/>
                  <a:cxnLst>
                    <a:cxn ang="T6">
                      <a:pos x="T0" y="T1"/>
                    </a:cxn>
                    <a:cxn ang="T7">
                      <a:pos x="T2" y="T3"/>
                    </a:cxn>
                    <a:cxn ang="T8">
                      <a:pos x="T4" y="T5"/>
                    </a:cxn>
                  </a:cxnLst>
                  <a:rect l="T9" t="T10" r="T11" b="T12"/>
                  <a:pathLst>
                    <a:path w="242" h="73">
                      <a:moveTo>
                        <a:pt x="242" y="0"/>
                      </a:moveTo>
                      <a:cubicBezTo>
                        <a:pt x="211" y="57"/>
                        <a:pt x="37" y="73"/>
                        <a:pt x="0" y="53"/>
                      </a:cubicBezTo>
                      <a:cubicBezTo>
                        <a:pt x="37" y="55"/>
                        <a:pt x="150" y="61"/>
                        <a:pt x="242"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0" name="Freeform 101"/>
                <p:cNvSpPr/>
                <p:nvPr/>
              </p:nvSpPr>
              <p:spPr bwMode="auto">
                <a:xfrm>
                  <a:off x="8830" y="3427"/>
                  <a:ext cx="546" cy="321"/>
                </a:xfrm>
                <a:custGeom>
                  <a:avLst/>
                  <a:gdLst>
                    <a:gd name="T0" fmla="*/ 1463 w 231"/>
                    <a:gd name="T1" fmla="*/ 0 h 136"/>
                    <a:gd name="T2" fmla="*/ 7145 w 231"/>
                    <a:gd name="T3" fmla="*/ 3944 h 136"/>
                    <a:gd name="T4" fmla="*/ 7211 w 231"/>
                    <a:gd name="T5" fmla="*/ 4223 h 136"/>
                    <a:gd name="T6" fmla="*/ 0 w 231"/>
                    <a:gd name="T7" fmla="*/ 3470 h 136"/>
                    <a:gd name="T8" fmla="*/ 1463 w 231"/>
                    <a:gd name="T9" fmla="*/ 0 h 136"/>
                    <a:gd name="T10" fmla="*/ 0 60000 65536"/>
                    <a:gd name="T11" fmla="*/ 0 60000 65536"/>
                    <a:gd name="T12" fmla="*/ 0 60000 65536"/>
                    <a:gd name="T13" fmla="*/ 0 60000 65536"/>
                    <a:gd name="T14" fmla="*/ 0 60000 65536"/>
                    <a:gd name="T15" fmla="*/ 0 w 231"/>
                    <a:gd name="T16" fmla="*/ 0 h 136"/>
                    <a:gd name="T17" fmla="*/ 231 w 231"/>
                    <a:gd name="T18" fmla="*/ 136 h 136"/>
                  </a:gdLst>
                  <a:ahLst/>
                  <a:cxnLst>
                    <a:cxn ang="T10">
                      <a:pos x="T0" y="T1"/>
                    </a:cxn>
                    <a:cxn ang="T11">
                      <a:pos x="T2" y="T3"/>
                    </a:cxn>
                    <a:cxn ang="T12">
                      <a:pos x="T4" y="T5"/>
                    </a:cxn>
                    <a:cxn ang="T13">
                      <a:pos x="T6" y="T7"/>
                    </a:cxn>
                    <a:cxn ang="T14">
                      <a:pos x="T8" y="T9"/>
                    </a:cxn>
                  </a:cxnLst>
                  <a:rect l="T15" t="T16" r="T17" b="T18"/>
                  <a:pathLst>
                    <a:path w="231" h="136">
                      <a:moveTo>
                        <a:pt x="47" y="0"/>
                      </a:moveTo>
                      <a:cubicBezTo>
                        <a:pt x="76" y="16"/>
                        <a:pt x="185" y="84"/>
                        <a:pt x="229" y="127"/>
                      </a:cubicBezTo>
                      <a:cubicBezTo>
                        <a:pt x="231" y="136"/>
                        <a:pt x="231" y="126"/>
                        <a:pt x="231" y="136"/>
                      </a:cubicBezTo>
                      <a:cubicBezTo>
                        <a:pt x="188" y="113"/>
                        <a:pt x="50" y="78"/>
                        <a:pt x="0" y="112"/>
                      </a:cubicBezTo>
                      <a:cubicBezTo>
                        <a:pt x="7" y="77"/>
                        <a:pt x="43" y="15"/>
                        <a:pt x="47"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02"/>
                <p:cNvSpPr/>
                <p:nvPr/>
              </p:nvSpPr>
              <p:spPr bwMode="auto">
                <a:xfrm>
                  <a:off x="8861" y="3448"/>
                  <a:ext cx="520" cy="305"/>
                </a:xfrm>
                <a:custGeom>
                  <a:avLst/>
                  <a:gdLst>
                    <a:gd name="T0" fmla="*/ 1402 w 220"/>
                    <a:gd name="T1" fmla="*/ 0 h 129"/>
                    <a:gd name="T2" fmla="*/ 6838 w 220"/>
                    <a:gd name="T3" fmla="*/ 3778 h 129"/>
                    <a:gd name="T4" fmla="*/ 6866 w 220"/>
                    <a:gd name="T5" fmla="*/ 4031 h 129"/>
                    <a:gd name="T6" fmla="*/ 0 w 220"/>
                    <a:gd name="T7" fmla="*/ 3024 h 129"/>
                    <a:gd name="T8" fmla="*/ 1402 w 220"/>
                    <a:gd name="T9" fmla="*/ 0 h 129"/>
                    <a:gd name="T10" fmla="*/ 0 60000 65536"/>
                    <a:gd name="T11" fmla="*/ 0 60000 65536"/>
                    <a:gd name="T12" fmla="*/ 0 60000 65536"/>
                    <a:gd name="T13" fmla="*/ 0 60000 65536"/>
                    <a:gd name="T14" fmla="*/ 0 60000 65536"/>
                    <a:gd name="T15" fmla="*/ 0 w 220"/>
                    <a:gd name="T16" fmla="*/ 0 h 129"/>
                    <a:gd name="T17" fmla="*/ 220 w 220"/>
                    <a:gd name="T18" fmla="*/ 129 h 129"/>
                  </a:gdLst>
                  <a:ahLst/>
                  <a:cxnLst>
                    <a:cxn ang="T10">
                      <a:pos x="T0" y="T1"/>
                    </a:cxn>
                    <a:cxn ang="T11">
                      <a:pos x="T2" y="T3"/>
                    </a:cxn>
                    <a:cxn ang="T12">
                      <a:pos x="T4" y="T5"/>
                    </a:cxn>
                    <a:cxn ang="T13">
                      <a:pos x="T6" y="T7"/>
                    </a:cxn>
                    <a:cxn ang="T14">
                      <a:pos x="T8" y="T9"/>
                    </a:cxn>
                  </a:cxnLst>
                  <a:rect l="T15" t="T16" r="T17" b="T18"/>
                  <a:pathLst>
                    <a:path w="220" h="129">
                      <a:moveTo>
                        <a:pt x="45" y="0"/>
                      </a:moveTo>
                      <a:cubicBezTo>
                        <a:pt x="73" y="15"/>
                        <a:pt x="176" y="80"/>
                        <a:pt x="219" y="121"/>
                      </a:cubicBezTo>
                      <a:cubicBezTo>
                        <a:pt x="220" y="129"/>
                        <a:pt x="220" y="120"/>
                        <a:pt x="220" y="129"/>
                      </a:cubicBezTo>
                      <a:cubicBezTo>
                        <a:pt x="179" y="108"/>
                        <a:pt x="48" y="65"/>
                        <a:pt x="0" y="97"/>
                      </a:cubicBezTo>
                      <a:cubicBezTo>
                        <a:pt x="6" y="64"/>
                        <a:pt x="41" y="15"/>
                        <a:pt x="4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6" name="Group 103"/>
              <p:cNvGrpSpPr/>
              <p:nvPr/>
            </p:nvGrpSpPr>
            <p:grpSpPr bwMode="auto">
              <a:xfrm>
                <a:off x="9200" y="3183"/>
                <a:ext cx="1118" cy="369"/>
                <a:chOff x="9038" y="3996"/>
                <a:chExt cx="1118" cy="369"/>
              </a:xfrm>
            </p:grpSpPr>
            <p:sp>
              <p:nvSpPr>
                <p:cNvPr id="47" name="Freeform 104"/>
                <p:cNvSpPr/>
                <p:nvPr/>
              </p:nvSpPr>
              <p:spPr bwMode="auto">
                <a:xfrm>
                  <a:off x="9038" y="3996"/>
                  <a:ext cx="1118" cy="369"/>
                </a:xfrm>
                <a:custGeom>
                  <a:avLst/>
                  <a:gdLst>
                    <a:gd name="T0" fmla="*/ 14766 w 473"/>
                    <a:gd name="T1" fmla="*/ 0 h 156"/>
                    <a:gd name="T2" fmla="*/ 12541 w 473"/>
                    <a:gd name="T3" fmla="*/ 1164 h 156"/>
                    <a:gd name="T4" fmla="*/ 12676 w 473"/>
                    <a:gd name="T5" fmla="*/ 1533 h 156"/>
                    <a:gd name="T6" fmla="*/ 10643 w 473"/>
                    <a:gd name="T7" fmla="*/ 2221 h 156"/>
                    <a:gd name="T8" fmla="*/ 10459 w 473"/>
                    <a:gd name="T9" fmla="*/ 1601 h 156"/>
                    <a:gd name="T10" fmla="*/ 7805 w 473"/>
                    <a:gd name="T11" fmla="*/ 2451 h 156"/>
                    <a:gd name="T12" fmla="*/ 7833 w 473"/>
                    <a:gd name="T13" fmla="*/ 3099 h 156"/>
                    <a:gd name="T14" fmla="*/ 5675 w 473"/>
                    <a:gd name="T15" fmla="*/ 3257 h 156"/>
                    <a:gd name="T16" fmla="*/ 5654 w 473"/>
                    <a:gd name="T17" fmla="*/ 2753 h 156"/>
                    <a:gd name="T18" fmla="*/ 0 w 473"/>
                    <a:gd name="T19" fmla="*/ 1812 h 156"/>
                    <a:gd name="T20" fmla="*/ 8424 w 473"/>
                    <a:gd name="T21" fmla="*/ 3971 h 156"/>
                    <a:gd name="T22" fmla="*/ 8308 w 473"/>
                    <a:gd name="T23" fmla="*/ 3283 h 156"/>
                    <a:gd name="T24" fmla="*/ 10303 w 473"/>
                    <a:gd name="T25" fmla="*/ 2976 h 156"/>
                    <a:gd name="T26" fmla="*/ 10365 w 473"/>
                    <a:gd name="T27" fmla="*/ 3323 h 156"/>
                    <a:gd name="T28" fmla="*/ 14766 w 473"/>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156"/>
                    <a:gd name="T47" fmla="*/ 473 w 47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156">
                      <a:moveTo>
                        <a:pt x="473" y="0"/>
                      </a:moveTo>
                      <a:cubicBezTo>
                        <a:pt x="451" y="9"/>
                        <a:pt x="428" y="28"/>
                        <a:pt x="402" y="37"/>
                      </a:cubicBezTo>
                      <a:cubicBezTo>
                        <a:pt x="406" y="49"/>
                        <a:pt x="406" y="49"/>
                        <a:pt x="406" y="49"/>
                      </a:cubicBezTo>
                      <a:cubicBezTo>
                        <a:pt x="341" y="71"/>
                        <a:pt x="341" y="71"/>
                        <a:pt x="341" y="71"/>
                      </a:cubicBezTo>
                      <a:cubicBezTo>
                        <a:pt x="335" y="51"/>
                        <a:pt x="335" y="51"/>
                        <a:pt x="335" y="51"/>
                      </a:cubicBezTo>
                      <a:cubicBezTo>
                        <a:pt x="307" y="59"/>
                        <a:pt x="279" y="73"/>
                        <a:pt x="250" y="78"/>
                      </a:cubicBezTo>
                      <a:cubicBezTo>
                        <a:pt x="251" y="99"/>
                        <a:pt x="251" y="99"/>
                        <a:pt x="251" y="99"/>
                      </a:cubicBezTo>
                      <a:cubicBezTo>
                        <a:pt x="182" y="104"/>
                        <a:pt x="182" y="104"/>
                        <a:pt x="182" y="104"/>
                      </a:cubicBezTo>
                      <a:cubicBezTo>
                        <a:pt x="181" y="88"/>
                        <a:pt x="181" y="88"/>
                        <a:pt x="181" y="88"/>
                      </a:cubicBezTo>
                      <a:cubicBezTo>
                        <a:pt x="115" y="95"/>
                        <a:pt x="51" y="81"/>
                        <a:pt x="0" y="58"/>
                      </a:cubicBezTo>
                      <a:cubicBezTo>
                        <a:pt x="26" y="117"/>
                        <a:pt x="146" y="156"/>
                        <a:pt x="270" y="127"/>
                      </a:cubicBezTo>
                      <a:cubicBezTo>
                        <a:pt x="266" y="105"/>
                        <a:pt x="266" y="105"/>
                        <a:pt x="266" y="105"/>
                      </a:cubicBezTo>
                      <a:cubicBezTo>
                        <a:pt x="330" y="95"/>
                        <a:pt x="330" y="95"/>
                        <a:pt x="330" y="95"/>
                      </a:cubicBezTo>
                      <a:cubicBezTo>
                        <a:pt x="332" y="106"/>
                        <a:pt x="332" y="106"/>
                        <a:pt x="332" y="106"/>
                      </a:cubicBezTo>
                      <a:cubicBezTo>
                        <a:pt x="381" y="86"/>
                        <a:pt x="434" y="44"/>
                        <a:pt x="47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8" name="Freeform 105"/>
                <p:cNvSpPr/>
                <p:nvPr/>
              </p:nvSpPr>
              <p:spPr bwMode="auto">
                <a:xfrm>
                  <a:off x="9059" y="4013"/>
                  <a:ext cx="1066" cy="328"/>
                </a:xfrm>
                <a:custGeom>
                  <a:avLst/>
                  <a:gdLst>
                    <a:gd name="T0" fmla="*/ 14078 w 451"/>
                    <a:gd name="T1" fmla="*/ 0 h 139"/>
                    <a:gd name="T2" fmla="*/ 11951 w 451"/>
                    <a:gd name="T3" fmla="*/ 802 h 139"/>
                    <a:gd name="T4" fmla="*/ 12085 w 451"/>
                    <a:gd name="T5" fmla="*/ 1142 h 139"/>
                    <a:gd name="T6" fmla="*/ 10140 w 451"/>
                    <a:gd name="T7" fmla="*/ 1798 h 139"/>
                    <a:gd name="T8" fmla="*/ 9984 w 451"/>
                    <a:gd name="T9" fmla="*/ 1430 h 139"/>
                    <a:gd name="T10" fmla="*/ 7436 w 451"/>
                    <a:gd name="T11" fmla="*/ 2010 h 139"/>
                    <a:gd name="T12" fmla="*/ 7486 w 451"/>
                    <a:gd name="T13" fmla="*/ 2641 h 139"/>
                    <a:gd name="T14" fmla="*/ 5425 w 451"/>
                    <a:gd name="T15" fmla="*/ 2784 h 139"/>
                    <a:gd name="T16" fmla="*/ 5403 w 451"/>
                    <a:gd name="T17" fmla="*/ 2327 h 139"/>
                    <a:gd name="T18" fmla="*/ 0 w 451"/>
                    <a:gd name="T19" fmla="*/ 1708 h 139"/>
                    <a:gd name="T20" fmla="*/ 8017 w 451"/>
                    <a:gd name="T21" fmla="*/ 3440 h 139"/>
                    <a:gd name="T22" fmla="*/ 7923 w 451"/>
                    <a:gd name="T23" fmla="*/ 2879 h 139"/>
                    <a:gd name="T24" fmla="*/ 9956 w 451"/>
                    <a:gd name="T25" fmla="*/ 2579 h 139"/>
                    <a:gd name="T26" fmla="*/ 10022 w 451"/>
                    <a:gd name="T27" fmla="*/ 2822 h 139"/>
                    <a:gd name="T28" fmla="*/ 14078 w 451"/>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139"/>
                    <a:gd name="T47" fmla="*/ 451 w 451"/>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139">
                      <a:moveTo>
                        <a:pt x="451" y="0"/>
                      </a:moveTo>
                      <a:cubicBezTo>
                        <a:pt x="430" y="8"/>
                        <a:pt x="408" y="17"/>
                        <a:pt x="383" y="26"/>
                      </a:cubicBezTo>
                      <a:cubicBezTo>
                        <a:pt x="387" y="37"/>
                        <a:pt x="387" y="37"/>
                        <a:pt x="387" y="37"/>
                      </a:cubicBezTo>
                      <a:cubicBezTo>
                        <a:pt x="325" y="58"/>
                        <a:pt x="325" y="58"/>
                        <a:pt x="325" y="58"/>
                      </a:cubicBezTo>
                      <a:cubicBezTo>
                        <a:pt x="320" y="46"/>
                        <a:pt x="320" y="46"/>
                        <a:pt x="320" y="46"/>
                      </a:cubicBezTo>
                      <a:cubicBezTo>
                        <a:pt x="294" y="53"/>
                        <a:pt x="266" y="60"/>
                        <a:pt x="238" y="65"/>
                      </a:cubicBezTo>
                      <a:cubicBezTo>
                        <a:pt x="240" y="85"/>
                        <a:pt x="240" y="85"/>
                        <a:pt x="240" y="85"/>
                      </a:cubicBezTo>
                      <a:cubicBezTo>
                        <a:pt x="174" y="90"/>
                        <a:pt x="174" y="90"/>
                        <a:pt x="174" y="90"/>
                      </a:cubicBezTo>
                      <a:cubicBezTo>
                        <a:pt x="173" y="75"/>
                        <a:pt x="173" y="75"/>
                        <a:pt x="173" y="75"/>
                      </a:cubicBezTo>
                      <a:cubicBezTo>
                        <a:pt x="109" y="81"/>
                        <a:pt x="49" y="76"/>
                        <a:pt x="0" y="55"/>
                      </a:cubicBezTo>
                      <a:cubicBezTo>
                        <a:pt x="25" y="111"/>
                        <a:pt x="139" y="139"/>
                        <a:pt x="257" y="111"/>
                      </a:cubicBezTo>
                      <a:cubicBezTo>
                        <a:pt x="254" y="93"/>
                        <a:pt x="254" y="93"/>
                        <a:pt x="254" y="93"/>
                      </a:cubicBezTo>
                      <a:cubicBezTo>
                        <a:pt x="319" y="83"/>
                        <a:pt x="319" y="83"/>
                        <a:pt x="319" y="83"/>
                      </a:cubicBezTo>
                      <a:cubicBezTo>
                        <a:pt x="321" y="91"/>
                        <a:pt x="321" y="91"/>
                        <a:pt x="321" y="91"/>
                      </a:cubicBezTo>
                      <a:cubicBezTo>
                        <a:pt x="368" y="71"/>
                        <a:pt x="413" y="41"/>
                        <a:pt x="451" y="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8" name="Group 106"/>
            <p:cNvGrpSpPr/>
            <p:nvPr/>
          </p:nvGrpSpPr>
          <p:grpSpPr bwMode="auto">
            <a:xfrm>
              <a:off x="3160" y="3574"/>
              <a:ext cx="875" cy="785"/>
              <a:chOff x="7845" y="3470"/>
              <a:chExt cx="2296" cy="1699"/>
            </a:xfrm>
          </p:grpSpPr>
          <p:pic>
            <p:nvPicPr>
              <p:cNvPr id="9" name="Picture 107" descr="Unbenannt-1"/>
              <p:cNvPicPr>
                <a:picLocks noChangeAspect="1" noChangeArrowheads="1"/>
              </p:cNvPicPr>
              <p:nvPr/>
            </p:nvPicPr>
            <p:blipFill>
              <a:blip r:embed="rId6" cstate="email"/>
              <a:srcRect/>
              <a:stretch>
                <a:fillRect/>
              </a:stretch>
            </p:blipFill>
            <p:spPr bwMode="auto">
              <a:xfrm>
                <a:off x="8191" y="3712"/>
                <a:ext cx="162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8"/>
              <p:cNvGrpSpPr/>
              <p:nvPr/>
            </p:nvGrpSpPr>
            <p:grpSpPr bwMode="auto">
              <a:xfrm>
                <a:off x="7845" y="3470"/>
                <a:ext cx="2296" cy="1699"/>
                <a:chOff x="6644" y="1168"/>
                <a:chExt cx="2296" cy="1699"/>
              </a:xfrm>
            </p:grpSpPr>
            <p:sp>
              <p:nvSpPr>
                <p:cNvPr id="22" name="Freeform 109"/>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110"/>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111"/>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112"/>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6" name="Freeform 113"/>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114"/>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115"/>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29" name="Group 116"/>
                <p:cNvGrpSpPr/>
                <p:nvPr/>
              </p:nvGrpSpPr>
              <p:grpSpPr bwMode="auto">
                <a:xfrm>
                  <a:off x="6644" y="1182"/>
                  <a:ext cx="2296" cy="1685"/>
                  <a:chOff x="6644" y="1182"/>
                  <a:chExt cx="2296" cy="1685"/>
                </a:xfrm>
              </p:grpSpPr>
              <p:sp>
                <p:nvSpPr>
                  <p:cNvPr id="34" name="Freeform 117"/>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118"/>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119"/>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120"/>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8" name="Freeform 121"/>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122"/>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123"/>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124"/>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0" name="Freeform 125"/>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126"/>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127"/>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3" name="Freeform 128"/>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1" name="Group 129"/>
              <p:cNvGrpSpPr/>
              <p:nvPr/>
            </p:nvGrpSpPr>
            <p:grpSpPr bwMode="auto">
              <a:xfrm>
                <a:off x="8779" y="4295"/>
                <a:ext cx="148" cy="101"/>
                <a:chOff x="9400" y="2631"/>
                <a:chExt cx="148" cy="101"/>
              </a:xfrm>
            </p:grpSpPr>
            <p:sp>
              <p:nvSpPr>
                <p:cNvPr id="20" name="Freeform 130"/>
                <p:cNvSpPr/>
                <p:nvPr/>
              </p:nvSpPr>
              <p:spPr bwMode="auto">
                <a:xfrm>
                  <a:off x="9400" y="2631"/>
                  <a:ext cx="148" cy="101"/>
                </a:xfrm>
                <a:custGeom>
                  <a:avLst/>
                  <a:gdLst>
                    <a:gd name="T0" fmla="*/ 0 w 148"/>
                    <a:gd name="T1" fmla="*/ 101 h 101"/>
                    <a:gd name="T2" fmla="*/ 78 w 148"/>
                    <a:gd name="T3" fmla="*/ 0 h 101"/>
                    <a:gd name="T4" fmla="*/ 148 w 148"/>
                    <a:gd name="T5" fmla="*/ 85 h 101"/>
                    <a:gd name="T6" fmla="*/ 0 w 148"/>
                    <a:gd name="T7" fmla="*/ 101 h 101"/>
                    <a:gd name="T8" fmla="*/ 0 60000 65536"/>
                    <a:gd name="T9" fmla="*/ 0 60000 65536"/>
                    <a:gd name="T10" fmla="*/ 0 60000 65536"/>
                    <a:gd name="T11" fmla="*/ 0 60000 65536"/>
                    <a:gd name="T12" fmla="*/ 0 w 148"/>
                    <a:gd name="T13" fmla="*/ 0 h 101"/>
                    <a:gd name="T14" fmla="*/ 148 w 148"/>
                    <a:gd name="T15" fmla="*/ 101 h 101"/>
                  </a:gdLst>
                  <a:ahLst/>
                  <a:cxnLst>
                    <a:cxn ang="T8">
                      <a:pos x="T0" y="T1"/>
                    </a:cxn>
                    <a:cxn ang="T9">
                      <a:pos x="T2" y="T3"/>
                    </a:cxn>
                    <a:cxn ang="T10">
                      <a:pos x="T4" y="T5"/>
                    </a:cxn>
                    <a:cxn ang="T11">
                      <a:pos x="T6" y="T7"/>
                    </a:cxn>
                  </a:cxnLst>
                  <a:rect l="T12" t="T13" r="T14" b="T15"/>
                  <a:pathLst>
                    <a:path w="148" h="101">
                      <a:moveTo>
                        <a:pt x="0" y="101"/>
                      </a:moveTo>
                      <a:lnTo>
                        <a:pt x="78" y="0"/>
                      </a:lnTo>
                      <a:lnTo>
                        <a:pt x="148" y="85"/>
                      </a:lnTo>
                      <a:lnTo>
                        <a:pt x="0" y="101"/>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131"/>
                <p:cNvSpPr/>
                <p:nvPr/>
              </p:nvSpPr>
              <p:spPr bwMode="auto">
                <a:xfrm>
                  <a:off x="9404" y="2635"/>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2" name="Group 132"/>
              <p:cNvGrpSpPr/>
              <p:nvPr/>
            </p:nvGrpSpPr>
            <p:grpSpPr bwMode="auto">
              <a:xfrm>
                <a:off x="8325" y="3969"/>
                <a:ext cx="1200" cy="340"/>
                <a:chOff x="8946" y="2305"/>
                <a:chExt cx="1200" cy="340"/>
              </a:xfrm>
            </p:grpSpPr>
            <p:sp>
              <p:nvSpPr>
                <p:cNvPr id="16" name="Freeform 133"/>
                <p:cNvSpPr/>
                <p:nvPr/>
              </p:nvSpPr>
              <p:spPr bwMode="auto">
                <a:xfrm>
                  <a:off x="8946" y="2470"/>
                  <a:ext cx="439" cy="175"/>
                </a:xfrm>
                <a:custGeom>
                  <a:avLst/>
                  <a:gdLst>
                    <a:gd name="T0" fmla="*/ 659 w 186"/>
                    <a:gd name="T1" fmla="*/ 0 h 74"/>
                    <a:gd name="T2" fmla="*/ 5771 w 186"/>
                    <a:gd name="T3" fmla="*/ 2315 h 74"/>
                    <a:gd name="T4" fmla="*/ 0 w 186"/>
                    <a:gd name="T5" fmla="*/ 1783 h 74"/>
                    <a:gd name="T6" fmla="*/ 659 w 186"/>
                    <a:gd name="T7" fmla="*/ 0 h 74"/>
                    <a:gd name="T8" fmla="*/ 0 60000 65536"/>
                    <a:gd name="T9" fmla="*/ 0 60000 65536"/>
                    <a:gd name="T10" fmla="*/ 0 60000 65536"/>
                    <a:gd name="T11" fmla="*/ 0 60000 65536"/>
                    <a:gd name="T12" fmla="*/ 0 w 186"/>
                    <a:gd name="T13" fmla="*/ 0 h 74"/>
                    <a:gd name="T14" fmla="*/ 186 w 186"/>
                    <a:gd name="T15" fmla="*/ 74 h 74"/>
                  </a:gdLst>
                  <a:ahLst/>
                  <a:cxnLst>
                    <a:cxn ang="T8">
                      <a:pos x="T0" y="T1"/>
                    </a:cxn>
                    <a:cxn ang="T9">
                      <a:pos x="T2" y="T3"/>
                    </a:cxn>
                    <a:cxn ang="T10">
                      <a:pos x="T4" y="T5"/>
                    </a:cxn>
                    <a:cxn ang="T11">
                      <a:pos x="T6" y="T7"/>
                    </a:cxn>
                  </a:cxnLst>
                  <a:rect l="T12" t="T13" r="T14" b="T15"/>
                  <a:pathLst>
                    <a:path w="186" h="74">
                      <a:moveTo>
                        <a:pt x="21" y="0"/>
                      </a:moveTo>
                      <a:cubicBezTo>
                        <a:pt x="40" y="18"/>
                        <a:pt x="106" y="48"/>
                        <a:pt x="186" y="74"/>
                      </a:cubicBezTo>
                      <a:cubicBezTo>
                        <a:pt x="140" y="74"/>
                        <a:pt x="19" y="59"/>
                        <a:pt x="0" y="57"/>
                      </a:cubicBezTo>
                      <a:cubicBezTo>
                        <a:pt x="9" y="34"/>
                        <a:pt x="16" y="10"/>
                        <a:pt x="21"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7" name="Freeform 134"/>
                <p:cNvSpPr/>
                <p:nvPr/>
              </p:nvSpPr>
              <p:spPr bwMode="auto">
                <a:xfrm>
                  <a:off x="9525" y="2305"/>
                  <a:ext cx="621" cy="295"/>
                </a:xfrm>
                <a:custGeom>
                  <a:avLst/>
                  <a:gdLst>
                    <a:gd name="T0" fmla="*/ 6685 w 263"/>
                    <a:gd name="T1" fmla="*/ 0 h 125"/>
                    <a:gd name="T2" fmla="*/ 0 w 263"/>
                    <a:gd name="T3" fmla="*/ 3877 h 125"/>
                    <a:gd name="T4" fmla="*/ 8175 w 263"/>
                    <a:gd name="T5" fmla="*/ 3538 h 125"/>
                    <a:gd name="T6" fmla="*/ 6685 w 263"/>
                    <a:gd name="T7" fmla="*/ 0 h 125"/>
                    <a:gd name="T8" fmla="*/ 0 60000 65536"/>
                    <a:gd name="T9" fmla="*/ 0 60000 65536"/>
                    <a:gd name="T10" fmla="*/ 0 60000 65536"/>
                    <a:gd name="T11" fmla="*/ 0 60000 65536"/>
                    <a:gd name="T12" fmla="*/ 0 w 263"/>
                    <a:gd name="T13" fmla="*/ 0 h 125"/>
                    <a:gd name="T14" fmla="*/ 263 w 263"/>
                    <a:gd name="T15" fmla="*/ 125 h 125"/>
                  </a:gdLst>
                  <a:ahLst/>
                  <a:cxnLst>
                    <a:cxn ang="T8">
                      <a:pos x="T0" y="T1"/>
                    </a:cxn>
                    <a:cxn ang="T9">
                      <a:pos x="T2" y="T3"/>
                    </a:cxn>
                    <a:cxn ang="T10">
                      <a:pos x="T4" y="T5"/>
                    </a:cxn>
                    <a:cxn ang="T11">
                      <a:pos x="T6" y="T7"/>
                    </a:cxn>
                  </a:cxnLst>
                  <a:rect l="T12" t="T13" r="T14" b="T15"/>
                  <a:pathLst>
                    <a:path w="263" h="125">
                      <a:moveTo>
                        <a:pt x="215" y="0"/>
                      </a:moveTo>
                      <a:cubicBezTo>
                        <a:pt x="181" y="16"/>
                        <a:pt x="62" y="72"/>
                        <a:pt x="0" y="125"/>
                      </a:cubicBezTo>
                      <a:cubicBezTo>
                        <a:pt x="41" y="113"/>
                        <a:pt x="230" y="112"/>
                        <a:pt x="263" y="114"/>
                      </a:cubicBezTo>
                      <a:cubicBezTo>
                        <a:pt x="263" y="81"/>
                        <a:pt x="229" y="12"/>
                        <a:pt x="215"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8" name="Freeform 135"/>
                <p:cNvSpPr/>
                <p:nvPr/>
              </p:nvSpPr>
              <p:spPr bwMode="auto">
                <a:xfrm>
                  <a:off x="8977" y="2491"/>
                  <a:ext cx="408" cy="154"/>
                </a:xfrm>
                <a:custGeom>
                  <a:avLst/>
                  <a:gdLst>
                    <a:gd name="T0" fmla="*/ 550 w 173"/>
                    <a:gd name="T1" fmla="*/ 0 h 65"/>
                    <a:gd name="T2" fmla="*/ 5351 w 173"/>
                    <a:gd name="T3" fmla="*/ 2049 h 65"/>
                    <a:gd name="T4" fmla="*/ 0 w 173"/>
                    <a:gd name="T5" fmla="*/ 1545 h 65"/>
                    <a:gd name="T6" fmla="*/ 550 w 173"/>
                    <a:gd name="T7" fmla="*/ 0 h 65"/>
                    <a:gd name="T8" fmla="*/ 0 60000 65536"/>
                    <a:gd name="T9" fmla="*/ 0 60000 65536"/>
                    <a:gd name="T10" fmla="*/ 0 60000 65536"/>
                    <a:gd name="T11" fmla="*/ 0 60000 65536"/>
                    <a:gd name="T12" fmla="*/ 0 w 173"/>
                    <a:gd name="T13" fmla="*/ 0 h 65"/>
                    <a:gd name="T14" fmla="*/ 173 w 173"/>
                    <a:gd name="T15" fmla="*/ 65 h 65"/>
                  </a:gdLst>
                  <a:ahLst/>
                  <a:cxnLst>
                    <a:cxn ang="T8">
                      <a:pos x="T0" y="T1"/>
                    </a:cxn>
                    <a:cxn ang="T9">
                      <a:pos x="T2" y="T3"/>
                    </a:cxn>
                    <a:cxn ang="T10">
                      <a:pos x="T4" y="T5"/>
                    </a:cxn>
                    <a:cxn ang="T11">
                      <a:pos x="T6" y="T7"/>
                    </a:cxn>
                  </a:cxnLst>
                  <a:rect l="T12" t="T13" r="T14" b="T15"/>
                  <a:pathLst>
                    <a:path w="173" h="65">
                      <a:moveTo>
                        <a:pt x="18" y="0"/>
                      </a:moveTo>
                      <a:cubicBezTo>
                        <a:pt x="37" y="18"/>
                        <a:pt x="96" y="40"/>
                        <a:pt x="173" y="65"/>
                      </a:cubicBezTo>
                      <a:cubicBezTo>
                        <a:pt x="129" y="65"/>
                        <a:pt x="19" y="52"/>
                        <a:pt x="0" y="49"/>
                      </a:cubicBezTo>
                      <a:cubicBezTo>
                        <a:pt x="9" y="27"/>
                        <a:pt x="14" y="10"/>
                        <a:pt x="18"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36"/>
                <p:cNvSpPr/>
                <p:nvPr/>
              </p:nvSpPr>
              <p:spPr bwMode="auto">
                <a:xfrm>
                  <a:off x="9534" y="2324"/>
                  <a:ext cx="584" cy="276"/>
                </a:xfrm>
                <a:custGeom>
                  <a:avLst/>
                  <a:gdLst>
                    <a:gd name="T0" fmla="*/ 6346 w 247"/>
                    <a:gd name="T1" fmla="*/ 0 h 117"/>
                    <a:gd name="T2" fmla="*/ 0 w 247"/>
                    <a:gd name="T3" fmla="*/ 3623 h 117"/>
                    <a:gd name="T4" fmla="*/ 7720 w 247"/>
                    <a:gd name="T5" fmla="*/ 3305 h 117"/>
                    <a:gd name="T6" fmla="*/ 6346 w 247"/>
                    <a:gd name="T7" fmla="*/ 0 h 117"/>
                    <a:gd name="T8" fmla="*/ 0 60000 65536"/>
                    <a:gd name="T9" fmla="*/ 0 60000 65536"/>
                    <a:gd name="T10" fmla="*/ 0 60000 65536"/>
                    <a:gd name="T11" fmla="*/ 0 60000 65536"/>
                    <a:gd name="T12" fmla="*/ 0 w 247"/>
                    <a:gd name="T13" fmla="*/ 0 h 117"/>
                    <a:gd name="T14" fmla="*/ 247 w 247"/>
                    <a:gd name="T15" fmla="*/ 117 h 117"/>
                  </a:gdLst>
                  <a:ahLst/>
                  <a:cxnLst>
                    <a:cxn ang="T8">
                      <a:pos x="T0" y="T1"/>
                    </a:cxn>
                    <a:cxn ang="T9">
                      <a:pos x="T2" y="T3"/>
                    </a:cxn>
                    <a:cxn ang="T10">
                      <a:pos x="T4" y="T5"/>
                    </a:cxn>
                    <a:cxn ang="T11">
                      <a:pos x="T6" y="T7"/>
                    </a:cxn>
                  </a:cxnLst>
                  <a:rect l="T12" t="T13" r="T14" b="T15"/>
                  <a:pathLst>
                    <a:path w="247" h="117">
                      <a:moveTo>
                        <a:pt x="203" y="0"/>
                      </a:moveTo>
                      <a:cubicBezTo>
                        <a:pt x="170" y="14"/>
                        <a:pt x="59" y="66"/>
                        <a:pt x="0" y="117"/>
                      </a:cubicBezTo>
                      <a:cubicBezTo>
                        <a:pt x="39" y="105"/>
                        <a:pt x="216" y="105"/>
                        <a:pt x="247" y="107"/>
                      </a:cubicBezTo>
                      <a:cubicBezTo>
                        <a:pt x="247" y="75"/>
                        <a:pt x="217" y="10"/>
                        <a:pt x="20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3" name="Group 137"/>
              <p:cNvGrpSpPr/>
              <p:nvPr/>
            </p:nvGrpSpPr>
            <p:grpSpPr bwMode="auto">
              <a:xfrm>
                <a:off x="8344" y="4377"/>
                <a:ext cx="1181" cy="468"/>
                <a:chOff x="8965" y="2713"/>
                <a:chExt cx="1181" cy="468"/>
              </a:xfrm>
            </p:grpSpPr>
            <p:sp>
              <p:nvSpPr>
                <p:cNvPr id="14" name="Freeform 138"/>
                <p:cNvSpPr/>
                <p:nvPr/>
              </p:nvSpPr>
              <p:spPr bwMode="auto">
                <a:xfrm>
                  <a:off x="8965" y="2713"/>
                  <a:ext cx="1181" cy="468"/>
                </a:xfrm>
                <a:custGeom>
                  <a:avLst/>
                  <a:gdLst>
                    <a:gd name="T0" fmla="*/ 0 w 1181"/>
                    <a:gd name="T1" fmla="*/ 130 h 468"/>
                    <a:gd name="T2" fmla="*/ 250 w 1181"/>
                    <a:gd name="T3" fmla="*/ 270 h 468"/>
                    <a:gd name="T4" fmla="*/ 335 w 1181"/>
                    <a:gd name="T5" fmla="*/ 199 h 468"/>
                    <a:gd name="T6" fmla="*/ 465 w 1181"/>
                    <a:gd name="T7" fmla="*/ 270 h 468"/>
                    <a:gd name="T8" fmla="*/ 531 w 1181"/>
                    <a:gd name="T9" fmla="*/ 199 h 468"/>
                    <a:gd name="T10" fmla="*/ 666 w 1181"/>
                    <a:gd name="T11" fmla="*/ 270 h 468"/>
                    <a:gd name="T12" fmla="*/ 780 w 1181"/>
                    <a:gd name="T13" fmla="*/ 100 h 468"/>
                    <a:gd name="T14" fmla="*/ 888 w 1181"/>
                    <a:gd name="T15" fmla="*/ 189 h 468"/>
                    <a:gd name="T16" fmla="*/ 1181 w 1181"/>
                    <a:gd name="T17" fmla="*/ 0 h 468"/>
                    <a:gd name="T18" fmla="*/ 893 w 1181"/>
                    <a:gd name="T19" fmla="*/ 402 h 468"/>
                    <a:gd name="T20" fmla="*/ 791 w 1181"/>
                    <a:gd name="T21" fmla="*/ 338 h 468"/>
                    <a:gd name="T22" fmla="*/ 668 w 1181"/>
                    <a:gd name="T23" fmla="*/ 468 h 468"/>
                    <a:gd name="T24" fmla="*/ 557 w 1181"/>
                    <a:gd name="T25" fmla="*/ 374 h 468"/>
                    <a:gd name="T26" fmla="*/ 472 w 1181"/>
                    <a:gd name="T27" fmla="*/ 433 h 468"/>
                    <a:gd name="T28" fmla="*/ 345 w 1181"/>
                    <a:gd name="T29" fmla="*/ 345 h 468"/>
                    <a:gd name="T30" fmla="*/ 250 w 1181"/>
                    <a:gd name="T31" fmla="*/ 364 h 468"/>
                    <a:gd name="T32" fmla="*/ 0 w 1181"/>
                    <a:gd name="T33" fmla="*/ 130 h 4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1"/>
                    <a:gd name="T52" fmla="*/ 0 h 468"/>
                    <a:gd name="T53" fmla="*/ 1181 w 1181"/>
                    <a:gd name="T54" fmla="*/ 468 h 4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1" h="468">
                      <a:moveTo>
                        <a:pt x="0" y="130"/>
                      </a:moveTo>
                      <a:lnTo>
                        <a:pt x="250" y="270"/>
                      </a:lnTo>
                      <a:lnTo>
                        <a:pt x="335" y="199"/>
                      </a:lnTo>
                      <a:lnTo>
                        <a:pt x="465" y="270"/>
                      </a:lnTo>
                      <a:lnTo>
                        <a:pt x="531" y="199"/>
                      </a:lnTo>
                      <a:lnTo>
                        <a:pt x="666" y="270"/>
                      </a:lnTo>
                      <a:lnTo>
                        <a:pt x="780" y="100"/>
                      </a:lnTo>
                      <a:lnTo>
                        <a:pt x="888" y="189"/>
                      </a:lnTo>
                      <a:lnTo>
                        <a:pt x="1181" y="0"/>
                      </a:lnTo>
                      <a:lnTo>
                        <a:pt x="893" y="402"/>
                      </a:lnTo>
                      <a:lnTo>
                        <a:pt x="791" y="338"/>
                      </a:lnTo>
                      <a:lnTo>
                        <a:pt x="668" y="468"/>
                      </a:lnTo>
                      <a:lnTo>
                        <a:pt x="557" y="374"/>
                      </a:lnTo>
                      <a:lnTo>
                        <a:pt x="472" y="433"/>
                      </a:lnTo>
                      <a:lnTo>
                        <a:pt x="345" y="345"/>
                      </a:lnTo>
                      <a:lnTo>
                        <a:pt x="250" y="364"/>
                      </a:lnTo>
                      <a:lnTo>
                        <a:pt x="0" y="130"/>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5" name="Freeform 139"/>
                <p:cNvSpPr/>
                <p:nvPr/>
              </p:nvSpPr>
              <p:spPr bwMode="auto">
                <a:xfrm>
                  <a:off x="8986" y="2732"/>
                  <a:ext cx="1132" cy="433"/>
                </a:xfrm>
                <a:custGeom>
                  <a:avLst/>
                  <a:gdLst>
                    <a:gd name="T0" fmla="*/ 0 w 1132"/>
                    <a:gd name="T1" fmla="*/ 126 h 433"/>
                    <a:gd name="T2" fmla="*/ 241 w 1132"/>
                    <a:gd name="T3" fmla="*/ 241 h 433"/>
                    <a:gd name="T4" fmla="*/ 324 w 1132"/>
                    <a:gd name="T5" fmla="*/ 173 h 433"/>
                    <a:gd name="T6" fmla="*/ 447 w 1132"/>
                    <a:gd name="T7" fmla="*/ 241 h 433"/>
                    <a:gd name="T8" fmla="*/ 510 w 1132"/>
                    <a:gd name="T9" fmla="*/ 173 h 433"/>
                    <a:gd name="T10" fmla="*/ 643 w 1132"/>
                    <a:gd name="T11" fmla="*/ 241 h 433"/>
                    <a:gd name="T12" fmla="*/ 751 w 1132"/>
                    <a:gd name="T13" fmla="*/ 78 h 433"/>
                    <a:gd name="T14" fmla="*/ 855 w 1132"/>
                    <a:gd name="T15" fmla="*/ 163 h 433"/>
                    <a:gd name="T16" fmla="*/ 1132 w 1132"/>
                    <a:gd name="T17" fmla="*/ 0 h 433"/>
                    <a:gd name="T18" fmla="*/ 860 w 1132"/>
                    <a:gd name="T19" fmla="*/ 369 h 433"/>
                    <a:gd name="T20" fmla="*/ 763 w 1132"/>
                    <a:gd name="T21" fmla="*/ 307 h 433"/>
                    <a:gd name="T22" fmla="*/ 645 w 1132"/>
                    <a:gd name="T23" fmla="*/ 433 h 433"/>
                    <a:gd name="T24" fmla="*/ 536 w 1132"/>
                    <a:gd name="T25" fmla="*/ 343 h 433"/>
                    <a:gd name="T26" fmla="*/ 454 w 1132"/>
                    <a:gd name="T27" fmla="*/ 400 h 433"/>
                    <a:gd name="T28" fmla="*/ 333 w 1132"/>
                    <a:gd name="T29" fmla="*/ 315 h 433"/>
                    <a:gd name="T30" fmla="*/ 241 w 1132"/>
                    <a:gd name="T31" fmla="*/ 331 h 433"/>
                    <a:gd name="T32" fmla="*/ 0 w 1132"/>
                    <a:gd name="T33" fmla="*/ 126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2"/>
                    <a:gd name="T52" fmla="*/ 0 h 433"/>
                    <a:gd name="T53" fmla="*/ 1132 w 1132"/>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2" h="433">
                      <a:moveTo>
                        <a:pt x="0" y="126"/>
                      </a:moveTo>
                      <a:lnTo>
                        <a:pt x="241" y="241"/>
                      </a:lnTo>
                      <a:lnTo>
                        <a:pt x="324" y="173"/>
                      </a:lnTo>
                      <a:lnTo>
                        <a:pt x="447" y="241"/>
                      </a:lnTo>
                      <a:lnTo>
                        <a:pt x="510" y="173"/>
                      </a:lnTo>
                      <a:lnTo>
                        <a:pt x="643" y="241"/>
                      </a:lnTo>
                      <a:lnTo>
                        <a:pt x="751" y="78"/>
                      </a:lnTo>
                      <a:lnTo>
                        <a:pt x="855" y="163"/>
                      </a:lnTo>
                      <a:lnTo>
                        <a:pt x="1132" y="0"/>
                      </a:lnTo>
                      <a:lnTo>
                        <a:pt x="860" y="369"/>
                      </a:lnTo>
                      <a:lnTo>
                        <a:pt x="763" y="307"/>
                      </a:lnTo>
                      <a:lnTo>
                        <a:pt x="645" y="433"/>
                      </a:lnTo>
                      <a:lnTo>
                        <a:pt x="536" y="343"/>
                      </a:lnTo>
                      <a:lnTo>
                        <a:pt x="454" y="400"/>
                      </a:lnTo>
                      <a:lnTo>
                        <a:pt x="333" y="315"/>
                      </a:lnTo>
                      <a:lnTo>
                        <a:pt x="241" y="331"/>
                      </a:lnTo>
                      <a:lnTo>
                        <a:pt x="0" y="126"/>
                      </a:ln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140" name="Picture 2" descr="E:\其他工作\【策    划】\兼职 我图网\觅知网\7\万圣节活动策划\万圣节\3\资源 7.png"/>
          <p:cNvPicPr>
            <a:picLocks noChangeAspect="1" noChangeArrowheads="1"/>
          </p:cNvPicPr>
          <p:nvPr/>
        </p:nvPicPr>
        <p:blipFill>
          <a:blip r:embed="rId7"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p:cNvSpPr txBox="1"/>
          <p:nvPr/>
        </p:nvSpPr>
        <p:spPr>
          <a:xfrm>
            <a:off x="1331010" y="360313"/>
            <a:ext cx="2954655" cy="923330"/>
          </a:xfrm>
          <a:prstGeom prst="rect">
            <a:avLst/>
          </a:prstGeom>
          <a:noFill/>
        </p:spPr>
        <p:txBody>
          <a:bodyPr wrap="none" rtlCol="0">
            <a:spAutoFit/>
          </a:bodyPr>
          <a:lstStyle/>
          <a:p>
            <a:r>
              <a:rPr lang="zh-CN" altLang="en-US" sz="5400" dirty="0" smtClean="0">
                <a:solidFill>
                  <a:schemeClr val="bg1">
                    <a:lumMod val="95000"/>
                  </a:schemeClr>
                </a:solidFill>
                <a:cs typeface="+mn-ea"/>
                <a:sym typeface="+mn-lt"/>
              </a:rPr>
              <a:t>活动</a:t>
            </a:r>
            <a:r>
              <a:rPr lang="zh-CN" altLang="en-US" sz="5400" dirty="0">
                <a:solidFill>
                  <a:schemeClr val="bg1">
                    <a:lumMod val="95000"/>
                  </a:schemeClr>
                </a:solidFill>
                <a:cs typeface="+mn-ea"/>
                <a:sym typeface="+mn-lt"/>
              </a:rPr>
              <a:t>概述</a:t>
            </a:r>
          </a:p>
        </p:txBody>
      </p:sp>
      <p:pic>
        <p:nvPicPr>
          <p:cNvPr id="142" name="Picture 12" descr="E:\其他工作\【策    划】\兼职 我图网\觅知网\7\万圣节活动策划\万圣节\5\资源 1.png"/>
          <p:cNvPicPr>
            <a:picLocks noChangeAspect="1" noChangeArrowheads="1"/>
          </p:cNvPicPr>
          <p:nvPr/>
        </p:nvPicPr>
        <p:blipFill>
          <a:blip r:embed="rId8" cstate="email"/>
          <a:srcRect/>
          <a:stretch>
            <a:fillRect/>
          </a:stretch>
        </p:blipFill>
        <p:spPr bwMode="auto">
          <a:xfrm>
            <a:off x="8071760"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1+#ppt_w/2"/>
                                          </p:val>
                                        </p:tav>
                                        <p:tav tm="100000">
                                          <p:val>
                                            <p:strVal val="#ppt_x"/>
                                          </p:val>
                                        </p:tav>
                                      </p:tavLst>
                                    </p:anim>
                                    <p:anim calcmode="lin" valueType="num">
                                      <p:cBhvr additive="base">
                                        <p:cTn id="12" dur="500" fill="hold"/>
                                        <p:tgtEl>
                                          <p:spTgt spid="14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525" y="1767483"/>
            <a:ext cx="1729961" cy="923330"/>
          </a:xfrm>
          <a:prstGeom prst="rect">
            <a:avLst/>
          </a:prstGeom>
          <a:noFill/>
        </p:spPr>
        <p:txBody>
          <a:bodyPr wrap="none" rtlCol="0">
            <a:spAutoFit/>
          </a:bodyPr>
          <a:lstStyle/>
          <a:p>
            <a:r>
              <a:rPr lang="en-US" altLang="zh-CN" sz="5400" b="1" dirty="0" smtClean="0">
                <a:solidFill>
                  <a:schemeClr val="bg1">
                    <a:lumMod val="95000"/>
                  </a:schemeClr>
                </a:solidFill>
                <a:cs typeface="+mn-ea"/>
                <a:sym typeface="+mn-lt"/>
              </a:rPr>
              <a:t>03</a:t>
            </a:r>
            <a:r>
              <a:rPr lang="zh-CN" altLang="en-US" sz="5400" b="1" dirty="0" smtClean="0">
                <a:solidFill>
                  <a:schemeClr val="bg1">
                    <a:lumMod val="95000"/>
                  </a:schemeClr>
                </a:solidFill>
                <a:cs typeface="+mn-ea"/>
                <a:sym typeface="+mn-lt"/>
              </a:rPr>
              <a:t>、</a:t>
            </a:r>
            <a:endParaRPr lang="zh-CN" altLang="en-US" sz="5400" b="1" dirty="0">
              <a:solidFill>
                <a:schemeClr val="bg1">
                  <a:lumMod val="95000"/>
                </a:schemeClr>
              </a:solidFill>
              <a:cs typeface="+mn-ea"/>
              <a:sym typeface="+mn-lt"/>
            </a:endParaRPr>
          </a:p>
        </p:txBody>
      </p:sp>
      <p:sp>
        <p:nvSpPr>
          <p:cNvPr id="3" name="TextBox 2"/>
          <p:cNvSpPr txBox="1"/>
          <p:nvPr/>
        </p:nvSpPr>
        <p:spPr>
          <a:xfrm>
            <a:off x="5004048" y="1767483"/>
            <a:ext cx="3663182" cy="923330"/>
          </a:xfrm>
          <a:prstGeom prst="rect">
            <a:avLst/>
          </a:prstGeom>
          <a:noFill/>
        </p:spPr>
        <p:txBody>
          <a:bodyPr wrap="none" rtlCol="0">
            <a:spAutoFit/>
          </a:bodyPr>
          <a:lstStyle/>
          <a:p>
            <a:r>
              <a:rPr lang="zh-CN" altLang="en-US" sz="5400" b="1" dirty="0" smtClean="0">
                <a:solidFill>
                  <a:schemeClr val="bg1">
                    <a:lumMod val="95000"/>
                  </a:schemeClr>
                </a:solidFill>
                <a:cs typeface="+mn-ea"/>
                <a:sym typeface="+mn-lt"/>
              </a:rPr>
              <a:t>活动前准备</a:t>
            </a:r>
            <a:endParaRPr lang="zh-CN" altLang="en-US" sz="5400" b="1" dirty="0">
              <a:solidFill>
                <a:schemeClr val="bg1">
                  <a:lumMod val="95000"/>
                </a:schemeClr>
              </a:solidFill>
              <a:cs typeface="+mn-ea"/>
              <a:sym typeface="+mn-lt"/>
            </a:endParaRPr>
          </a:p>
        </p:txBody>
      </p:sp>
      <p:pic>
        <p:nvPicPr>
          <p:cNvPr id="4" name="Picture 2" descr="C:\Users\Lois Fu\Documents\PPT模板\21.png"/>
          <p:cNvPicPr>
            <a:picLocks noChangeAspect="1" noChangeArrowheads="1"/>
          </p:cNvPicPr>
          <p:nvPr/>
        </p:nvPicPr>
        <p:blipFill>
          <a:blip r:embed="rId3" cstate="email">
            <a:biLevel thresh="50000"/>
            <a:grayscl/>
          </a:blip>
          <a:srcRect/>
          <a:stretch>
            <a:fillRect/>
          </a:stretch>
        </p:blipFill>
        <p:spPr bwMode="auto">
          <a:xfrm>
            <a:off x="-108520" y="771550"/>
            <a:ext cx="4110037" cy="4271963"/>
          </a:xfrm>
          <a:prstGeom prst="rect">
            <a:avLst/>
          </a:prstGeom>
          <a:noFill/>
          <a:ln w="9525">
            <a:noFill/>
            <a:miter lim="800000"/>
            <a:headEnd/>
            <a:tailEnd/>
          </a:ln>
        </p:spPr>
      </p:pic>
      <p:pic>
        <p:nvPicPr>
          <p:cNvPr id="5" name="Picture 12" descr="E:\其他工作\【策    划】\兼职 我图网\觅知网\7\万圣节活动策划\万圣节\5\资源 1.png"/>
          <p:cNvPicPr>
            <a:picLocks noChangeAspect="1" noChangeArrowheads="1"/>
          </p:cNvPicPr>
          <p:nvPr/>
        </p:nvPicPr>
        <p:blipFill>
          <a:blip r:embed="rId4" cstate="email"/>
          <a:srcRect/>
          <a:stretch>
            <a:fillRect/>
          </a:stretch>
        </p:blipFill>
        <p:spPr bwMode="auto">
          <a:xfrm>
            <a:off x="3100134" y="1779662"/>
            <a:ext cx="485826"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is Fu\Pictures\素材\shutterstock_11433328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560" y="2097311"/>
            <a:ext cx="936104" cy="1007583"/>
          </a:xfrm>
          <a:prstGeom prst="rect">
            <a:avLst/>
          </a:prstGeom>
          <a:noFill/>
          <a:ln w="9525">
            <a:noFill/>
            <a:miter lim="800000"/>
            <a:headEnd/>
            <a:tailEnd/>
          </a:ln>
        </p:spPr>
      </p:pic>
      <p:pic>
        <p:nvPicPr>
          <p:cNvPr id="7" name="Picture 2" descr="C:\Users\Lois Fu\Pictures\素材\shutterstock_114333283.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492595">
            <a:off x="6221526" y="1297654"/>
            <a:ext cx="769937" cy="341313"/>
          </a:xfrm>
          <a:prstGeom prst="rect">
            <a:avLst/>
          </a:prstGeom>
          <a:noFill/>
          <a:ln w="9525">
            <a:noFill/>
            <a:miter lim="800000"/>
            <a:headEnd/>
            <a:tailEnd/>
          </a:ln>
        </p:spPr>
      </p:pic>
      <p:pic>
        <p:nvPicPr>
          <p:cNvPr id="8" name="Picture 2" descr="C:\Users\Lois Fu\Pictures\素材\shutterstock_114333283.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7675676" y="3621754"/>
            <a:ext cx="1296987" cy="720725"/>
          </a:xfrm>
          <a:prstGeom prst="rect">
            <a:avLst/>
          </a:prstGeom>
          <a:noFill/>
          <a:ln w="9525">
            <a:noFill/>
            <a:miter lim="800000"/>
            <a:headEnd/>
            <a:tailEnd/>
          </a:ln>
        </p:spPr>
      </p:pic>
      <p:pic>
        <p:nvPicPr>
          <p:cNvPr id="9" name="Picture 2" descr="C:\Users\Lois Fu\Pictures\素材\shutterstock_114333283.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1978191">
            <a:off x="7996351" y="1224629"/>
            <a:ext cx="584200" cy="417513"/>
          </a:xfrm>
          <a:prstGeom prst="rect">
            <a:avLst/>
          </a:prstGeom>
          <a:noFill/>
          <a:ln w="9525">
            <a:noFill/>
            <a:miter lim="800000"/>
            <a:headEnd/>
            <a:tailEnd/>
          </a:ln>
        </p:spPr>
      </p:pic>
      <p:pic>
        <p:nvPicPr>
          <p:cNvPr id="10" name="Picture 2" descr="C:\Users\Lois Fu\Pictures\素材\shutterstock_114333283.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8002701" y="595979"/>
            <a:ext cx="519112" cy="287338"/>
          </a:xfrm>
          <a:prstGeom prst="rect">
            <a:avLst/>
          </a:prstGeom>
          <a:noFill/>
          <a:ln w="9525">
            <a:noFill/>
            <a:miter lim="800000"/>
            <a:headEnd/>
            <a:tailEnd/>
          </a:ln>
        </p:spPr>
      </p:pic>
      <p:grpSp>
        <p:nvGrpSpPr>
          <p:cNvPr id="11" name="组合 10"/>
          <p:cNvGrpSpPr/>
          <p:nvPr/>
        </p:nvGrpSpPr>
        <p:grpSpPr>
          <a:xfrm>
            <a:off x="2324867" y="3621754"/>
            <a:ext cx="2868867" cy="1254621"/>
            <a:chOff x="1715620" y="2529601"/>
            <a:chExt cx="6167437" cy="2697162"/>
          </a:xfrm>
        </p:grpSpPr>
        <p:grpSp>
          <p:nvGrpSpPr>
            <p:cNvPr id="12" name="组合 11"/>
            <p:cNvGrpSpPr/>
            <p:nvPr/>
          </p:nvGrpSpPr>
          <p:grpSpPr>
            <a:xfrm>
              <a:off x="4519145" y="2529601"/>
              <a:ext cx="3363912" cy="2697162"/>
              <a:chOff x="5780088" y="620713"/>
              <a:chExt cx="3363912" cy="2697162"/>
            </a:xfrm>
          </p:grpSpPr>
          <p:grpSp>
            <p:nvGrpSpPr>
              <p:cNvPr id="46" name="Group 25"/>
              <p:cNvGrpSpPr/>
              <p:nvPr/>
            </p:nvGrpSpPr>
            <p:grpSpPr bwMode="auto">
              <a:xfrm>
                <a:off x="5780088" y="620713"/>
                <a:ext cx="3363912" cy="2697162"/>
                <a:chOff x="6644" y="1168"/>
                <a:chExt cx="2296" cy="1699"/>
              </a:xfrm>
            </p:grpSpPr>
            <p:sp>
              <p:nvSpPr>
                <p:cNvPr id="58" name="Freeform 26"/>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9" name="Freeform 27"/>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0" name="Freeform 28"/>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1" name="Freeform 29"/>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2" name="Freeform 30"/>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3" name="Freeform 31"/>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4" name="Freeform 32"/>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65" name="Group 33"/>
                <p:cNvGrpSpPr/>
                <p:nvPr/>
              </p:nvGrpSpPr>
              <p:grpSpPr bwMode="auto">
                <a:xfrm>
                  <a:off x="6644" y="1182"/>
                  <a:ext cx="2296" cy="1685"/>
                  <a:chOff x="6644" y="1182"/>
                  <a:chExt cx="2296" cy="1685"/>
                </a:xfrm>
              </p:grpSpPr>
              <p:sp>
                <p:nvSpPr>
                  <p:cNvPr id="70" name="Freeform 34"/>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1" name="Freeform 35"/>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2" name="Freeform 36"/>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3" name="Freeform 37"/>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4" name="Freeform 38"/>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5" name="Freeform 39"/>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6" name="Freeform 40"/>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77" name="Freeform 41"/>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66" name="Freeform 42"/>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7" name="Freeform 43"/>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8" name="Freeform 44"/>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69" name="Freeform 45"/>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7" name="Group 46"/>
              <p:cNvGrpSpPr/>
              <p:nvPr/>
            </p:nvGrpSpPr>
            <p:grpSpPr bwMode="auto">
              <a:xfrm>
                <a:off x="6432550" y="1484313"/>
                <a:ext cx="1911350" cy="561975"/>
                <a:chOff x="6930" y="527"/>
                <a:chExt cx="1304" cy="354"/>
              </a:xfrm>
            </p:grpSpPr>
            <p:sp>
              <p:nvSpPr>
                <p:cNvPr id="54" name="Freeform 47"/>
                <p:cNvSpPr/>
                <p:nvPr/>
              </p:nvSpPr>
              <p:spPr bwMode="auto">
                <a:xfrm>
                  <a:off x="6930" y="527"/>
                  <a:ext cx="593" cy="352"/>
                </a:xfrm>
                <a:custGeom>
                  <a:avLst/>
                  <a:gdLst>
                    <a:gd name="T0" fmla="*/ 2032 w 251"/>
                    <a:gd name="T1" fmla="*/ 4141 h 149"/>
                    <a:gd name="T2" fmla="*/ 224 w 251"/>
                    <a:gd name="T3" fmla="*/ 0 h 149"/>
                    <a:gd name="T4" fmla="*/ 7820 w 251"/>
                    <a:gd name="T5" fmla="*/ 3404 h 149"/>
                    <a:gd name="T6" fmla="*/ 2032 w 251"/>
                    <a:gd name="T7" fmla="*/ 4141 h 149"/>
                    <a:gd name="T8" fmla="*/ 0 60000 65536"/>
                    <a:gd name="T9" fmla="*/ 0 60000 65536"/>
                    <a:gd name="T10" fmla="*/ 0 60000 65536"/>
                    <a:gd name="T11" fmla="*/ 0 60000 65536"/>
                    <a:gd name="T12" fmla="*/ 0 w 251"/>
                    <a:gd name="T13" fmla="*/ 0 h 149"/>
                    <a:gd name="T14" fmla="*/ 251 w 251"/>
                    <a:gd name="T15" fmla="*/ 149 h 149"/>
                  </a:gdLst>
                  <a:ahLst/>
                  <a:cxnLst>
                    <a:cxn ang="T8">
                      <a:pos x="T0" y="T1"/>
                    </a:cxn>
                    <a:cxn ang="T9">
                      <a:pos x="T2" y="T3"/>
                    </a:cxn>
                    <a:cxn ang="T10">
                      <a:pos x="T4" y="T5"/>
                    </a:cxn>
                    <a:cxn ang="T11">
                      <a:pos x="T6" y="T7"/>
                    </a:cxn>
                  </a:cxnLst>
                  <a:rect l="T12" t="T13" r="T14" b="T15"/>
                  <a:pathLst>
                    <a:path w="251" h="149">
                      <a:moveTo>
                        <a:pt x="65" y="133"/>
                      </a:moveTo>
                      <a:cubicBezTo>
                        <a:pt x="0" y="106"/>
                        <a:pt x="7" y="33"/>
                        <a:pt x="7" y="0"/>
                      </a:cubicBezTo>
                      <a:cubicBezTo>
                        <a:pt x="47" y="21"/>
                        <a:pt x="220" y="111"/>
                        <a:pt x="251" y="109"/>
                      </a:cubicBezTo>
                      <a:cubicBezTo>
                        <a:pt x="217" y="129"/>
                        <a:pt x="105" y="149"/>
                        <a:pt x="65"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5" name="Freeform 48"/>
                <p:cNvSpPr/>
                <p:nvPr/>
              </p:nvSpPr>
              <p:spPr bwMode="auto">
                <a:xfrm>
                  <a:off x="7634" y="527"/>
                  <a:ext cx="600" cy="352"/>
                </a:xfrm>
                <a:custGeom>
                  <a:avLst/>
                  <a:gdLst>
                    <a:gd name="T0" fmla="*/ 5882 w 254"/>
                    <a:gd name="T1" fmla="*/ 4141 h 149"/>
                    <a:gd name="T2" fmla="*/ 7684 w 254"/>
                    <a:gd name="T3" fmla="*/ 0 h 149"/>
                    <a:gd name="T4" fmla="*/ 0 w 254"/>
                    <a:gd name="T5" fmla="*/ 3359 h 149"/>
                    <a:gd name="T6" fmla="*/ 5882 w 254"/>
                    <a:gd name="T7" fmla="*/ 4141 h 149"/>
                    <a:gd name="T8" fmla="*/ 0 60000 65536"/>
                    <a:gd name="T9" fmla="*/ 0 60000 65536"/>
                    <a:gd name="T10" fmla="*/ 0 60000 65536"/>
                    <a:gd name="T11" fmla="*/ 0 60000 65536"/>
                    <a:gd name="T12" fmla="*/ 0 w 254"/>
                    <a:gd name="T13" fmla="*/ 0 h 149"/>
                    <a:gd name="T14" fmla="*/ 254 w 254"/>
                    <a:gd name="T15" fmla="*/ 149 h 149"/>
                  </a:gdLst>
                  <a:ahLst/>
                  <a:cxnLst>
                    <a:cxn ang="T8">
                      <a:pos x="T0" y="T1"/>
                    </a:cxn>
                    <a:cxn ang="T9">
                      <a:pos x="T2" y="T3"/>
                    </a:cxn>
                    <a:cxn ang="T10">
                      <a:pos x="T4" y="T5"/>
                    </a:cxn>
                    <a:cxn ang="T11">
                      <a:pos x="T6" y="T7"/>
                    </a:cxn>
                  </a:cxnLst>
                  <a:rect l="T12" t="T13" r="T14" b="T15"/>
                  <a:pathLst>
                    <a:path w="254" h="149">
                      <a:moveTo>
                        <a:pt x="189" y="133"/>
                      </a:moveTo>
                      <a:cubicBezTo>
                        <a:pt x="254" y="106"/>
                        <a:pt x="247" y="33"/>
                        <a:pt x="247" y="0"/>
                      </a:cubicBezTo>
                      <a:cubicBezTo>
                        <a:pt x="207" y="21"/>
                        <a:pt x="32" y="110"/>
                        <a:pt x="0" y="108"/>
                      </a:cubicBezTo>
                      <a:cubicBezTo>
                        <a:pt x="35" y="129"/>
                        <a:pt x="148" y="149"/>
                        <a:pt x="189" y="13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6" name="Freeform 49"/>
                <p:cNvSpPr/>
                <p:nvPr/>
              </p:nvSpPr>
              <p:spPr bwMode="auto">
                <a:xfrm>
                  <a:off x="6965" y="548"/>
                  <a:ext cx="555" cy="333"/>
                </a:xfrm>
                <a:custGeom>
                  <a:avLst/>
                  <a:gdLst>
                    <a:gd name="T0" fmla="*/ 1925 w 235"/>
                    <a:gd name="T1" fmla="*/ 3928 h 141"/>
                    <a:gd name="T2" fmla="*/ 222 w 235"/>
                    <a:gd name="T3" fmla="*/ 0 h 141"/>
                    <a:gd name="T4" fmla="*/ 7312 w 235"/>
                    <a:gd name="T5" fmla="*/ 3146 h 141"/>
                    <a:gd name="T6" fmla="*/ 1925 w 235"/>
                    <a:gd name="T7" fmla="*/ 3928 h 141"/>
                    <a:gd name="T8" fmla="*/ 0 60000 65536"/>
                    <a:gd name="T9" fmla="*/ 0 60000 65536"/>
                    <a:gd name="T10" fmla="*/ 0 60000 65536"/>
                    <a:gd name="T11" fmla="*/ 0 60000 65536"/>
                    <a:gd name="T12" fmla="*/ 0 w 235"/>
                    <a:gd name="T13" fmla="*/ 0 h 141"/>
                    <a:gd name="T14" fmla="*/ 235 w 235"/>
                    <a:gd name="T15" fmla="*/ 141 h 141"/>
                  </a:gdLst>
                  <a:ahLst/>
                  <a:cxnLst>
                    <a:cxn ang="T8">
                      <a:pos x="T0" y="T1"/>
                    </a:cxn>
                    <a:cxn ang="T9">
                      <a:pos x="T2" y="T3"/>
                    </a:cxn>
                    <a:cxn ang="T10">
                      <a:pos x="T4" y="T5"/>
                    </a:cxn>
                    <a:cxn ang="T11">
                      <a:pos x="T6" y="T7"/>
                    </a:cxn>
                  </a:cxnLst>
                  <a:rect l="T12" t="T13" r="T14" b="T15"/>
                  <a:pathLst>
                    <a:path w="235" h="141">
                      <a:moveTo>
                        <a:pt x="62" y="126"/>
                      </a:moveTo>
                      <a:cubicBezTo>
                        <a:pt x="0" y="100"/>
                        <a:pt x="7" y="31"/>
                        <a:pt x="7" y="0"/>
                      </a:cubicBezTo>
                      <a:cubicBezTo>
                        <a:pt x="44" y="20"/>
                        <a:pt x="205" y="102"/>
                        <a:pt x="235" y="101"/>
                      </a:cubicBezTo>
                      <a:cubicBezTo>
                        <a:pt x="203" y="120"/>
                        <a:pt x="100" y="141"/>
                        <a:pt x="62"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7" name="Freeform 50"/>
                <p:cNvSpPr/>
                <p:nvPr/>
              </p:nvSpPr>
              <p:spPr bwMode="auto">
                <a:xfrm>
                  <a:off x="7641" y="548"/>
                  <a:ext cx="558" cy="333"/>
                </a:xfrm>
                <a:custGeom>
                  <a:avLst/>
                  <a:gdLst>
                    <a:gd name="T0" fmla="*/ 5433 w 236"/>
                    <a:gd name="T1" fmla="*/ 3928 h 141"/>
                    <a:gd name="T2" fmla="*/ 7150 w 236"/>
                    <a:gd name="T3" fmla="*/ 0 h 141"/>
                    <a:gd name="T4" fmla="*/ 0 w 236"/>
                    <a:gd name="T5" fmla="*/ 3146 h 141"/>
                    <a:gd name="T6" fmla="*/ 5433 w 236"/>
                    <a:gd name="T7" fmla="*/ 3928 h 141"/>
                    <a:gd name="T8" fmla="*/ 0 60000 65536"/>
                    <a:gd name="T9" fmla="*/ 0 60000 65536"/>
                    <a:gd name="T10" fmla="*/ 0 60000 65536"/>
                    <a:gd name="T11" fmla="*/ 0 60000 65536"/>
                    <a:gd name="T12" fmla="*/ 0 w 236"/>
                    <a:gd name="T13" fmla="*/ 0 h 141"/>
                    <a:gd name="T14" fmla="*/ 236 w 236"/>
                    <a:gd name="T15" fmla="*/ 141 h 141"/>
                  </a:gdLst>
                  <a:ahLst/>
                  <a:cxnLst>
                    <a:cxn ang="T8">
                      <a:pos x="T0" y="T1"/>
                    </a:cxn>
                    <a:cxn ang="T9">
                      <a:pos x="T2" y="T3"/>
                    </a:cxn>
                    <a:cxn ang="T10">
                      <a:pos x="T4" y="T5"/>
                    </a:cxn>
                    <a:cxn ang="T11">
                      <a:pos x="T6" y="T7"/>
                    </a:cxn>
                  </a:cxnLst>
                  <a:rect l="T12" t="T13" r="T14" b="T15"/>
                  <a:pathLst>
                    <a:path w="236" h="141">
                      <a:moveTo>
                        <a:pt x="174" y="126"/>
                      </a:moveTo>
                      <a:cubicBezTo>
                        <a:pt x="236" y="100"/>
                        <a:pt x="229" y="31"/>
                        <a:pt x="229" y="0"/>
                      </a:cubicBezTo>
                      <a:cubicBezTo>
                        <a:pt x="192" y="20"/>
                        <a:pt x="30" y="102"/>
                        <a:pt x="0" y="101"/>
                      </a:cubicBezTo>
                      <a:cubicBezTo>
                        <a:pt x="33" y="120"/>
                        <a:pt x="136" y="141"/>
                        <a:pt x="174" y="126"/>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8" name="Group 51"/>
              <p:cNvGrpSpPr/>
              <p:nvPr/>
            </p:nvGrpSpPr>
            <p:grpSpPr bwMode="auto">
              <a:xfrm>
                <a:off x="6508750" y="2155825"/>
                <a:ext cx="1749425" cy="757238"/>
                <a:chOff x="6982" y="950"/>
                <a:chExt cx="1193" cy="477"/>
              </a:xfrm>
            </p:grpSpPr>
            <p:sp>
              <p:nvSpPr>
                <p:cNvPr id="52" name="Freeform 52"/>
                <p:cNvSpPr/>
                <p:nvPr/>
              </p:nvSpPr>
              <p:spPr bwMode="auto">
                <a:xfrm>
                  <a:off x="6982" y="950"/>
                  <a:ext cx="1193" cy="477"/>
                </a:xfrm>
                <a:custGeom>
                  <a:avLst/>
                  <a:gdLst>
                    <a:gd name="T0" fmla="*/ 12551 w 505"/>
                    <a:gd name="T1" fmla="*/ 1646 h 202"/>
                    <a:gd name="T2" fmla="*/ 12232 w 505"/>
                    <a:gd name="T3" fmla="*/ 2855 h 202"/>
                    <a:gd name="T4" fmla="*/ 11654 w 505"/>
                    <a:gd name="T5" fmla="*/ 1618 h 202"/>
                    <a:gd name="T6" fmla="*/ 3978 w 505"/>
                    <a:gd name="T7" fmla="*/ 1237 h 202"/>
                    <a:gd name="T8" fmla="*/ 3298 w 505"/>
                    <a:gd name="T9" fmla="*/ 2581 h 202"/>
                    <a:gd name="T10" fmla="*/ 2953 w 505"/>
                    <a:gd name="T11" fmla="*/ 1209 h 202"/>
                    <a:gd name="T12" fmla="*/ 0 w 505"/>
                    <a:gd name="T13" fmla="*/ 0 h 202"/>
                    <a:gd name="T14" fmla="*/ 15726 w 505"/>
                    <a:gd name="T15" fmla="*/ 619 h 202"/>
                    <a:gd name="T16" fmla="*/ 12551 w 505"/>
                    <a:gd name="T17" fmla="*/ 1646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202"/>
                    <a:gd name="T29" fmla="*/ 505 w 505"/>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202">
                      <a:moveTo>
                        <a:pt x="403" y="53"/>
                      </a:moveTo>
                      <a:cubicBezTo>
                        <a:pt x="393" y="92"/>
                        <a:pt x="393" y="92"/>
                        <a:pt x="393" y="92"/>
                      </a:cubicBezTo>
                      <a:cubicBezTo>
                        <a:pt x="374" y="52"/>
                        <a:pt x="374" y="52"/>
                        <a:pt x="374" y="52"/>
                      </a:cubicBezTo>
                      <a:cubicBezTo>
                        <a:pt x="295" y="59"/>
                        <a:pt x="207" y="53"/>
                        <a:pt x="128" y="40"/>
                      </a:cubicBezTo>
                      <a:cubicBezTo>
                        <a:pt x="106" y="83"/>
                        <a:pt x="106" y="83"/>
                        <a:pt x="106" y="83"/>
                      </a:cubicBezTo>
                      <a:cubicBezTo>
                        <a:pt x="95" y="39"/>
                        <a:pt x="95" y="39"/>
                        <a:pt x="95" y="39"/>
                      </a:cubicBezTo>
                      <a:cubicBezTo>
                        <a:pt x="59" y="31"/>
                        <a:pt x="26" y="11"/>
                        <a:pt x="0" y="0"/>
                      </a:cubicBezTo>
                      <a:cubicBezTo>
                        <a:pt x="88" y="184"/>
                        <a:pt x="390" y="202"/>
                        <a:pt x="505" y="20"/>
                      </a:cubicBezTo>
                      <a:cubicBezTo>
                        <a:pt x="478" y="32"/>
                        <a:pt x="441" y="48"/>
                        <a:pt x="403" y="53"/>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3" name="Freeform 53"/>
                <p:cNvSpPr/>
                <p:nvPr/>
              </p:nvSpPr>
              <p:spPr bwMode="auto">
                <a:xfrm>
                  <a:off x="7013" y="969"/>
                  <a:ext cx="1124" cy="449"/>
                </a:xfrm>
                <a:custGeom>
                  <a:avLst/>
                  <a:gdLst>
                    <a:gd name="T0" fmla="*/ 11849 w 476"/>
                    <a:gd name="T1" fmla="*/ 1307 h 190"/>
                    <a:gd name="T2" fmla="*/ 11559 w 476"/>
                    <a:gd name="T3" fmla="*/ 2429 h 190"/>
                    <a:gd name="T4" fmla="*/ 11075 w 476"/>
                    <a:gd name="T5" fmla="*/ 1373 h 190"/>
                    <a:gd name="T6" fmla="*/ 3703 w 476"/>
                    <a:gd name="T7" fmla="*/ 1056 h 190"/>
                    <a:gd name="T8" fmla="*/ 3134 w 476"/>
                    <a:gd name="T9" fmla="*/ 2179 h 190"/>
                    <a:gd name="T10" fmla="*/ 2834 w 476"/>
                    <a:gd name="T11" fmla="*/ 872 h 190"/>
                    <a:gd name="T12" fmla="*/ 0 w 476"/>
                    <a:gd name="T13" fmla="*/ 0 h 190"/>
                    <a:gd name="T14" fmla="*/ 14799 w 476"/>
                    <a:gd name="T15" fmla="*/ 591 h 190"/>
                    <a:gd name="T16" fmla="*/ 11849 w 476"/>
                    <a:gd name="T17" fmla="*/ 130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190"/>
                    <a:gd name="T29" fmla="*/ 476 w 47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190">
                      <a:moveTo>
                        <a:pt x="381" y="42"/>
                      </a:moveTo>
                      <a:cubicBezTo>
                        <a:pt x="372" y="78"/>
                        <a:pt x="372" y="78"/>
                        <a:pt x="372" y="78"/>
                      </a:cubicBezTo>
                      <a:cubicBezTo>
                        <a:pt x="356" y="44"/>
                        <a:pt x="356" y="44"/>
                        <a:pt x="356" y="44"/>
                      </a:cubicBezTo>
                      <a:cubicBezTo>
                        <a:pt x="281" y="51"/>
                        <a:pt x="194" y="47"/>
                        <a:pt x="119" y="34"/>
                      </a:cubicBezTo>
                      <a:cubicBezTo>
                        <a:pt x="101" y="70"/>
                        <a:pt x="101" y="70"/>
                        <a:pt x="101" y="70"/>
                      </a:cubicBezTo>
                      <a:cubicBezTo>
                        <a:pt x="91" y="28"/>
                        <a:pt x="91" y="28"/>
                        <a:pt x="91" y="28"/>
                      </a:cubicBezTo>
                      <a:cubicBezTo>
                        <a:pt x="56" y="21"/>
                        <a:pt x="25" y="11"/>
                        <a:pt x="0" y="0"/>
                      </a:cubicBezTo>
                      <a:cubicBezTo>
                        <a:pt x="84" y="175"/>
                        <a:pt x="367" y="190"/>
                        <a:pt x="476" y="19"/>
                      </a:cubicBezTo>
                      <a:cubicBezTo>
                        <a:pt x="450" y="29"/>
                        <a:pt x="418" y="37"/>
                        <a:pt x="381" y="42"/>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49" name="Group 169"/>
              <p:cNvGrpSpPr/>
              <p:nvPr/>
            </p:nvGrpSpPr>
            <p:grpSpPr bwMode="auto">
              <a:xfrm>
                <a:off x="7294563" y="1982788"/>
                <a:ext cx="211137" cy="153987"/>
                <a:chOff x="7518" y="841"/>
                <a:chExt cx="144" cy="97"/>
              </a:xfrm>
            </p:grpSpPr>
            <p:sp>
              <p:nvSpPr>
                <p:cNvPr id="50" name="Freeform 170"/>
                <p:cNvSpPr/>
                <p:nvPr/>
              </p:nvSpPr>
              <p:spPr bwMode="auto">
                <a:xfrm>
                  <a:off x="7518" y="841"/>
                  <a:ext cx="144" cy="97"/>
                </a:xfrm>
                <a:custGeom>
                  <a:avLst/>
                  <a:gdLst>
                    <a:gd name="T0" fmla="*/ 0 w 144"/>
                    <a:gd name="T1" fmla="*/ 97 h 97"/>
                    <a:gd name="T2" fmla="*/ 76 w 144"/>
                    <a:gd name="T3" fmla="*/ 0 h 97"/>
                    <a:gd name="T4" fmla="*/ 144 w 144"/>
                    <a:gd name="T5" fmla="*/ 81 h 97"/>
                    <a:gd name="T6" fmla="*/ 0 w 144"/>
                    <a:gd name="T7" fmla="*/ 97 h 97"/>
                    <a:gd name="T8" fmla="*/ 0 60000 65536"/>
                    <a:gd name="T9" fmla="*/ 0 60000 65536"/>
                    <a:gd name="T10" fmla="*/ 0 60000 65536"/>
                    <a:gd name="T11" fmla="*/ 0 60000 65536"/>
                    <a:gd name="T12" fmla="*/ 0 w 144"/>
                    <a:gd name="T13" fmla="*/ 0 h 97"/>
                    <a:gd name="T14" fmla="*/ 144 w 144"/>
                    <a:gd name="T15" fmla="*/ 97 h 97"/>
                  </a:gdLst>
                  <a:ahLst/>
                  <a:cxnLst>
                    <a:cxn ang="T8">
                      <a:pos x="T0" y="T1"/>
                    </a:cxn>
                    <a:cxn ang="T9">
                      <a:pos x="T2" y="T3"/>
                    </a:cxn>
                    <a:cxn ang="T10">
                      <a:pos x="T4" y="T5"/>
                    </a:cxn>
                    <a:cxn ang="T11">
                      <a:pos x="T6" y="T7"/>
                    </a:cxn>
                  </a:cxnLst>
                  <a:rect l="T12" t="T13" r="T14" b="T15"/>
                  <a:pathLst>
                    <a:path w="144" h="97">
                      <a:moveTo>
                        <a:pt x="0" y="97"/>
                      </a:moveTo>
                      <a:lnTo>
                        <a:pt x="76" y="0"/>
                      </a:lnTo>
                      <a:lnTo>
                        <a:pt x="144" y="81"/>
                      </a:lnTo>
                      <a:lnTo>
                        <a:pt x="0" y="97"/>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51" name="Freeform 171"/>
                <p:cNvSpPr/>
                <p:nvPr/>
              </p:nvSpPr>
              <p:spPr bwMode="auto">
                <a:xfrm>
                  <a:off x="7520" y="846"/>
                  <a:ext cx="137" cy="92"/>
                </a:xfrm>
                <a:custGeom>
                  <a:avLst/>
                  <a:gdLst>
                    <a:gd name="T0" fmla="*/ 0 w 137"/>
                    <a:gd name="T1" fmla="*/ 92 h 92"/>
                    <a:gd name="T2" fmla="*/ 71 w 137"/>
                    <a:gd name="T3" fmla="*/ 0 h 92"/>
                    <a:gd name="T4" fmla="*/ 137 w 137"/>
                    <a:gd name="T5" fmla="*/ 78 h 92"/>
                    <a:gd name="T6" fmla="*/ 0 w 137"/>
                    <a:gd name="T7" fmla="*/ 92 h 92"/>
                    <a:gd name="T8" fmla="*/ 0 60000 65536"/>
                    <a:gd name="T9" fmla="*/ 0 60000 65536"/>
                    <a:gd name="T10" fmla="*/ 0 60000 65536"/>
                    <a:gd name="T11" fmla="*/ 0 60000 65536"/>
                    <a:gd name="T12" fmla="*/ 0 w 137"/>
                    <a:gd name="T13" fmla="*/ 0 h 92"/>
                    <a:gd name="T14" fmla="*/ 137 w 137"/>
                    <a:gd name="T15" fmla="*/ 92 h 92"/>
                  </a:gdLst>
                  <a:ahLst/>
                  <a:cxnLst>
                    <a:cxn ang="T8">
                      <a:pos x="T0" y="T1"/>
                    </a:cxn>
                    <a:cxn ang="T9">
                      <a:pos x="T2" y="T3"/>
                    </a:cxn>
                    <a:cxn ang="T10">
                      <a:pos x="T4" y="T5"/>
                    </a:cxn>
                    <a:cxn ang="T11">
                      <a:pos x="T6" y="T7"/>
                    </a:cxn>
                  </a:cxnLst>
                  <a:rect l="T12" t="T13" r="T14" b="T15"/>
                  <a:pathLst>
                    <a:path w="137" h="92">
                      <a:moveTo>
                        <a:pt x="0" y="92"/>
                      </a:moveTo>
                      <a:lnTo>
                        <a:pt x="71" y="0"/>
                      </a:lnTo>
                      <a:lnTo>
                        <a:pt x="137" y="78"/>
                      </a:lnTo>
                      <a:lnTo>
                        <a:pt x="0" y="92"/>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nvGrpSpPr>
            <p:cNvPr id="13" name="组合 12"/>
            <p:cNvGrpSpPr/>
            <p:nvPr/>
          </p:nvGrpSpPr>
          <p:grpSpPr>
            <a:xfrm>
              <a:off x="1715620" y="2529601"/>
              <a:ext cx="3363912" cy="2697162"/>
              <a:chOff x="2976563" y="620713"/>
              <a:chExt cx="3363912" cy="2697162"/>
            </a:xfrm>
          </p:grpSpPr>
          <p:grpSp>
            <p:nvGrpSpPr>
              <p:cNvPr id="14" name="Group 54"/>
              <p:cNvGrpSpPr/>
              <p:nvPr/>
            </p:nvGrpSpPr>
            <p:grpSpPr bwMode="auto">
              <a:xfrm>
                <a:off x="2976563" y="620713"/>
                <a:ext cx="3363912" cy="2697162"/>
                <a:chOff x="6644" y="1168"/>
                <a:chExt cx="2296" cy="1699"/>
              </a:xfrm>
            </p:grpSpPr>
            <p:sp>
              <p:nvSpPr>
                <p:cNvPr id="26" name="Freeform 55"/>
                <p:cNvSpPr/>
                <p:nvPr/>
              </p:nvSpPr>
              <p:spPr bwMode="auto">
                <a:xfrm>
                  <a:off x="7733" y="1204"/>
                  <a:ext cx="1207" cy="1327"/>
                </a:xfrm>
                <a:custGeom>
                  <a:avLst/>
                  <a:gdLst>
                    <a:gd name="T0" fmla="*/ 12519 w 511"/>
                    <a:gd name="T1" fmla="*/ 7426 h 562"/>
                    <a:gd name="T2" fmla="*/ 4849 w 511"/>
                    <a:gd name="T3" fmla="*/ 1868 h 562"/>
                    <a:gd name="T4" fmla="*/ 0 w 511"/>
                    <a:gd name="T5" fmla="*/ 4505 h 562"/>
                    <a:gd name="T6" fmla="*/ 8959 w 511"/>
                    <a:gd name="T7" fmla="*/ 17468 h 562"/>
                    <a:gd name="T8" fmla="*/ 12519 w 511"/>
                    <a:gd name="T9" fmla="*/ 7426 h 562"/>
                    <a:gd name="T10" fmla="*/ 0 60000 65536"/>
                    <a:gd name="T11" fmla="*/ 0 60000 65536"/>
                    <a:gd name="T12" fmla="*/ 0 60000 65536"/>
                    <a:gd name="T13" fmla="*/ 0 60000 65536"/>
                    <a:gd name="T14" fmla="*/ 0 60000 65536"/>
                    <a:gd name="T15" fmla="*/ 0 w 511"/>
                    <a:gd name="T16" fmla="*/ 0 h 562"/>
                    <a:gd name="T17" fmla="*/ 511 w 511"/>
                    <a:gd name="T18" fmla="*/ 562 h 562"/>
                  </a:gdLst>
                  <a:ahLst/>
                  <a:cxnLst>
                    <a:cxn ang="T10">
                      <a:pos x="T0" y="T1"/>
                    </a:cxn>
                    <a:cxn ang="T11">
                      <a:pos x="T2" y="T3"/>
                    </a:cxn>
                    <a:cxn ang="T12">
                      <a:pos x="T4" y="T5"/>
                    </a:cxn>
                    <a:cxn ang="T13">
                      <a:pos x="T6" y="T7"/>
                    </a:cxn>
                    <a:cxn ang="T14">
                      <a:pos x="T8" y="T9"/>
                    </a:cxn>
                  </a:cxnLst>
                  <a:rect l="T15" t="T16" r="T17" b="T18"/>
                  <a:pathLst>
                    <a:path w="511" h="562">
                      <a:moveTo>
                        <a:pt x="402" y="239"/>
                      </a:moveTo>
                      <a:cubicBezTo>
                        <a:pt x="355" y="96"/>
                        <a:pt x="246" y="54"/>
                        <a:pt x="156" y="60"/>
                      </a:cubicBezTo>
                      <a:cubicBezTo>
                        <a:pt x="128" y="69"/>
                        <a:pt x="66" y="92"/>
                        <a:pt x="0" y="145"/>
                      </a:cubicBezTo>
                      <a:cubicBezTo>
                        <a:pt x="290" y="0"/>
                        <a:pt x="511" y="312"/>
                        <a:pt x="288" y="562"/>
                      </a:cubicBezTo>
                      <a:cubicBezTo>
                        <a:pt x="376" y="517"/>
                        <a:pt x="449" y="382"/>
                        <a:pt x="402" y="239"/>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7" name="Freeform 56"/>
                <p:cNvSpPr/>
                <p:nvPr/>
              </p:nvSpPr>
              <p:spPr bwMode="auto">
                <a:xfrm>
                  <a:off x="6703" y="1329"/>
                  <a:ext cx="1030" cy="1422"/>
                </a:xfrm>
                <a:custGeom>
                  <a:avLst/>
                  <a:gdLst>
                    <a:gd name="T0" fmla="*/ 13579 w 436"/>
                    <a:gd name="T1" fmla="*/ 2863 h 602"/>
                    <a:gd name="T2" fmla="*/ 4453 w 436"/>
                    <a:gd name="T3" fmla="*/ 15975 h 602"/>
                    <a:gd name="T4" fmla="*/ 7472 w 436"/>
                    <a:gd name="T5" fmla="*/ 18122 h 602"/>
                    <a:gd name="T6" fmla="*/ 10971 w 436"/>
                    <a:gd name="T7" fmla="*/ 18491 h 602"/>
                    <a:gd name="T8" fmla="*/ 13579 w 436"/>
                    <a:gd name="T9" fmla="*/ 2863 h 602"/>
                    <a:gd name="T10" fmla="*/ 0 60000 65536"/>
                    <a:gd name="T11" fmla="*/ 0 60000 65536"/>
                    <a:gd name="T12" fmla="*/ 0 60000 65536"/>
                    <a:gd name="T13" fmla="*/ 0 60000 65536"/>
                    <a:gd name="T14" fmla="*/ 0 60000 65536"/>
                    <a:gd name="T15" fmla="*/ 0 w 436"/>
                    <a:gd name="T16" fmla="*/ 0 h 602"/>
                    <a:gd name="T17" fmla="*/ 436 w 436"/>
                    <a:gd name="T18" fmla="*/ 602 h 602"/>
                  </a:gdLst>
                  <a:ahLst/>
                  <a:cxnLst>
                    <a:cxn ang="T10">
                      <a:pos x="T0" y="T1"/>
                    </a:cxn>
                    <a:cxn ang="T11">
                      <a:pos x="T2" y="T3"/>
                    </a:cxn>
                    <a:cxn ang="T12">
                      <a:pos x="T4" y="T5"/>
                    </a:cxn>
                    <a:cxn ang="T13">
                      <a:pos x="T6" y="T7"/>
                    </a:cxn>
                    <a:cxn ang="T14">
                      <a:pos x="T8" y="T9"/>
                    </a:cxn>
                  </a:cxnLst>
                  <a:rect l="T15" t="T16" r="T17" b="T18"/>
                  <a:pathLst>
                    <a:path w="436" h="602">
                      <a:moveTo>
                        <a:pt x="436" y="92"/>
                      </a:moveTo>
                      <a:cubicBezTo>
                        <a:pt x="204" y="0"/>
                        <a:pt x="0" y="250"/>
                        <a:pt x="143" y="513"/>
                      </a:cubicBezTo>
                      <a:cubicBezTo>
                        <a:pt x="169" y="541"/>
                        <a:pt x="179" y="564"/>
                        <a:pt x="240" y="582"/>
                      </a:cubicBezTo>
                      <a:cubicBezTo>
                        <a:pt x="301" y="600"/>
                        <a:pt x="318" y="602"/>
                        <a:pt x="352" y="594"/>
                      </a:cubicBezTo>
                      <a:cubicBezTo>
                        <a:pt x="175" y="572"/>
                        <a:pt x="107" y="167"/>
                        <a:pt x="436" y="92"/>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8" name="Freeform 57"/>
                <p:cNvSpPr/>
                <p:nvPr/>
              </p:nvSpPr>
              <p:spPr bwMode="auto">
                <a:xfrm>
                  <a:off x="7064" y="1546"/>
                  <a:ext cx="1177" cy="1321"/>
                </a:xfrm>
                <a:custGeom>
                  <a:avLst/>
                  <a:gdLst>
                    <a:gd name="T0" fmla="*/ 8832 w 498"/>
                    <a:gd name="T1" fmla="*/ 0 h 559"/>
                    <a:gd name="T2" fmla="*/ 6206 w 498"/>
                    <a:gd name="T3" fmla="*/ 15653 h 559"/>
                    <a:gd name="T4" fmla="*/ 12132 w 498"/>
                    <a:gd name="T5" fmla="*/ 14715 h 559"/>
                    <a:gd name="T6" fmla="*/ 8832 w 498"/>
                    <a:gd name="T7" fmla="*/ 0 h 559"/>
                    <a:gd name="T8" fmla="*/ 0 60000 65536"/>
                    <a:gd name="T9" fmla="*/ 0 60000 65536"/>
                    <a:gd name="T10" fmla="*/ 0 60000 65536"/>
                    <a:gd name="T11" fmla="*/ 0 60000 65536"/>
                    <a:gd name="T12" fmla="*/ 0 w 498"/>
                    <a:gd name="T13" fmla="*/ 0 h 559"/>
                    <a:gd name="T14" fmla="*/ 498 w 498"/>
                    <a:gd name="T15" fmla="*/ 559 h 559"/>
                  </a:gdLst>
                  <a:ahLst/>
                  <a:cxnLst>
                    <a:cxn ang="T8">
                      <a:pos x="T0" y="T1"/>
                    </a:cxn>
                    <a:cxn ang="T9">
                      <a:pos x="T2" y="T3"/>
                    </a:cxn>
                    <a:cxn ang="T10">
                      <a:pos x="T4" y="T5"/>
                    </a:cxn>
                    <a:cxn ang="T11">
                      <a:pos x="T6" y="T7"/>
                    </a:cxn>
                  </a:cxnLst>
                  <a:rect l="T12" t="T13" r="T14" b="T15"/>
                  <a:pathLst>
                    <a:path w="498" h="559">
                      <a:moveTo>
                        <a:pt x="283" y="0"/>
                      </a:moveTo>
                      <a:cubicBezTo>
                        <a:pt x="38" y="75"/>
                        <a:pt x="0" y="367"/>
                        <a:pt x="199" y="502"/>
                      </a:cubicBezTo>
                      <a:cubicBezTo>
                        <a:pt x="322" y="559"/>
                        <a:pt x="376" y="490"/>
                        <a:pt x="389" y="472"/>
                      </a:cubicBezTo>
                      <a:cubicBezTo>
                        <a:pt x="498" y="338"/>
                        <a:pt x="420" y="39"/>
                        <a:pt x="283" y="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9" name="Freeform 58"/>
                <p:cNvSpPr/>
                <p:nvPr/>
              </p:nvSpPr>
              <p:spPr bwMode="auto">
                <a:xfrm>
                  <a:off x="7733" y="1286"/>
                  <a:ext cx="338" cy="260"/>
                </a:xfrm>
                <a:custGeom>
                  <a:avLst/>
                  <a:gdLst>
                    <a:gd name="T0" fmla="*/ 0 w 143"/>
                    <a:gd name="T1" fmla="*/ 3437 h 110"/>
                    <a:gd name="T2" fmla="*/ 4465 w 143"/>
                    <a:gd name="T3" fmla="*/ 570 h 110"/>
                    <a:gd name="T4" fmla="*/ 1442 w 143"/>
                    <a:gd name="T5" fmla="*/ 754 h 110"/>
                    <a:gd name="T6" fmla="*/ 0 w 143"/>
                    <a:gd name="T7" fmla="*/ 3437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0" y="110"/>
                      </a:moveTo>
                      <a:cubicBezTo>
                        <a:pt x="48" y="69"/>
                        <a:pt x="108" y="12"/>
                        <a:pt x="143" y="18"/>
                      </a:cubicBezTo>
                      <a:cubicBezTo>
                        <a:pt x="110" y="3"/>
                        <a:pt x="96" y="0"/>
                        <a:pt x="46" y="24"/>
                      </a:cubicBezTo>
                      <a:cubicBezTo>
                        <a:pt x="18" y="42"/>
                        <a:pt x="8" y="90"/>
                        <a:pt x="0"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0" name="Freeform 59"/>
                <p:cNvSpPr/>
                <p:nvPr/>
              </p:nvSpPr>
              <p:spPr bwMode="auto">
                <a:xfrm>
                  <a:off x="6644" y="1282"/>
                  <a:ext cx="1084" cy="1259"/>
                </a:xfrm>
                <a:custGeom>
                  <a:avLst/>
                  <a:gdLst>
                    <a:gd name="T0" fmla="*/ 14279 w 459"/>
                    <a:gd name="T1" fmla="*/ 3453 h 533"/>
                    <a:gd name="T2" fmla="*/ 10786 w 459"/>
                    <a:gd name="T3" fmla="*/ 1306 h 533"/>
                    <a:gd name="T4" fmla="*/ 7586 w 459"/>
                    <a:gd name="T5" fmla="*/ 1578 h 533"/>
                    <a:gd name="T6" fmla="*/ 2359 w 459"/>
                    <a:gd name="T7" fmla="*/ 10081 h 533"/>
                    <a:gd name="T8" fmla="*/ 5231 w 459"/>
                    <a:gd name="T9" fmla="*/ 16594 h 533"/>
                    <a:gd name="T10" fmla="*/ 14279 w 459"/>
                    <a:gd name="T11" fmla="*/ 3453 h 533"/>
                    <a:gd name="T12" fmla="*/ 0 60000 65536"/>
                    <a:gd name="T13" fmla="*/ 0 60000 65536"/>
                    <a:gd name="T14" fmla="*/ 0 60000 65536"/>
                    <a:gd name="T15" fmla="*/ 0 60000 65536"/>
                    <a:gd name="T16" fmla="*/ 0 60000 65536"/>
                    <a:gd name="T17" fmla="*/ 0 60000 65536"/>
                    <a:gd name="T18" fmla="*/ 0 w 459"/>
                    <a:gd name="T19" fmla="*/ 0 h 533"/>
                    <a:gd name="T20" fmla="*/ 459 w 459"/>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459" h="533">
                      <a:moveTo>
                        <a:pt x="459" y="111"/>
                      </a:moveTo>
                      <a:cubicBezTo>
                        <a:pt x="434" y="99"/>
                        <a:pt x="374" y="56"/>
                        <a:pt x="347" y="42"/>
                      </a:cubicBezTo>
                      <a:cubicBezTo>
                        <a:pt x="321" y="38"/>
                        <a:pt x="308" y="29"/>
                        <a:pt x="244" y="51"/>
                      </a:cubicBezTo>
                      <a:cubicBezTo>
                        <a:pt x="183" y="72"/>
                        <a:pt x="57" y="190"/>
                        <a:pt x="76" y="324"/>
                      </a:cubicBezTo>
                      <a:cubicBezTo>
                        <a:pt x="94" y="458"/>
                        <a:pt x="98" y="498"/>
                        <a:pt x="168" y="533"/>
                      </a:cubicBezTo>
                      <a:cubicBezTo>
                        <a:pt x="0" y="296"/>
                        <a:pt x="217" y="0"/>
                        <a:pt x="459" y="111"/>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1" name="Freeform 60"/>
                <p:cNvSpPr/>
                <p:nvPr/>
              </p:nvSpPr>
              <p:spPr bwMode="auto">
                <a:xfrm>
                  <a:off x="7733" y="1182"/>
                  <a:ext cx="921" cy="1543"/>
                </a:xfrm>
                <a:custGeom>
                  <a:avLst/>
                  <a:gdLst>
                    <a:gd name="T0" fmla="*/ 0 w 390"/>
                    <a:gd name="T1" fmla="*/ 4801 h 653"/>
                    <a:gd name="T2" fmla="*/ 3290 w 390"/>
                    <a:gd name="T3" fmla="*/ 19513 h 653"/>
                    <a:gd name="T4" fmla="*/ 8957 w 390"/>
                    <a:gd name="T5" fmla="*/ 17800 h 653"/>
                    <a:gd name="T6" fmla="*/ 0 w 390"/>
                    <a:gd name="T7" fmla="*/ 4801 h 653"/>
                    <a:gd name="T8" fmla="*/ 0 60000 65536"/>
                    <a:gd name="T9" fmla="*/ 0 60000 65536"/>
                    <a:gd name="T10" fmla="*/ 0 60000 65536"/>
                    <a:gd name="T11" fmla="*/ 0 60000 65536"/>
                    <a:gd name="T12" fmla="*/ 0 w 390"/>
                    <a:gd name="T13" fmla="*/ 0 h 653"/>
                    <a:gd name="T14" fmla="*/ 390 w 390"/>
                    <a:gd name="T15" fmla="*/ 653 h 653"/>
                  </a:gdLst>
                  <a:ahLst/>
                  <a:cxnLst>
                    <a:cxn ang="T8">
                      <a:pos x="T0" y="T1"/>
                    </a:cxn>
                    <a:cxn ang="T9">
                      <a:pos x="T2" y="T3"/>
                    </a:cxn>
                    <a:cxn ang="T10">
                      <a:pos x="T4" y="T5"/>
                    </a:cxn>
                    <a:cxn ang="T11">
                      <a:pos x="T6" y="T7"/>
                    </a:cxn>
                  </a:cxnLst>
                  <a:rect l="T12" t="T13" r="T14" b="T15"/>
                  <a:pathLst>
                    <a:path w="390" h="653">
                      <a:moveTo>
                        <a:pt x="0" y="154"/>
                      </a:moveTo>
                      <a:cubicBezTo>
                        <a:pt x="262" y="217"/>
                        <a:pt x="181" y="607"/>
                        <a:pt x="106" y="626"/>
                      </a:cubicBezTo>
                      <a:cubicBezTo>
                        <a:pt x="191" y="653"/>
                        <a:pt x="246" y="613"/>
                        <a:pt x="288" y="571"/>
                      </a:cubicBezTo>
                      <a:cubicBezTo>
                        <a:pt x="390" y="458"/>
                        <a:pt x="379" y="0"/>
                        <a:pt x="0" y="154"/>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2" name="Freeform 61"/>
                <p:cNvSpPr/>
                <p:nvPr/>
              </p:nvSpPr>
              <p:spPr bwMode="auto">
                <a:xfrm>
                  <a:off x="7310" y="1447"/>
                  <a:ext cx="1484" cy="1420"/>
                </a:xfrm>
                <a:custGeom>
                  <a:avLst/>
                  <a:gdLst>
                    <a:gd name="T0" fmla="*/ 18115 w 628"/>
                    <a:gd name="T1" fmla="*/ 4232 h 601"/>
                    <a:gd name="T2" fmla="*/ 15190 w 628"/>
                    <a:gd name="T3" fmla="*/ 0 h 601"/>
                    <a:gd name="T4" fmla="*/ 12130 w 628"/>
                    <a:gd name="T5" fmla="*/ 529 h 601"/>
                    <a:gd name="T6" fmla="*/ 9856 w 628"/>
                    <a:gd name="T7" fmla="*/ 5236 h 601"/>
                    <a:gd name="T8" fmla="*/ 1056 w 628"/>
                    <a:gd name="T9" fmla="*/ 15804 h 601"/>
                    <a:gd name="T10" fmla="*/ 0 w 628"/>
                    <a:gd name="T11" fmla="*/ 16735 h 601"/>
                    <a:gd name="T12" fmla="*/ 2954 w 628"/>
                    <a:gd name="T13" fmla="*/ 16948 h 601"/>
                    <a:gd name="T14" fmla="*/ 8878 w 628"/>
                    <a:gd name="T15" fmla="*/ 16010 h 601"/>
                    <a:gd name="T16" fmla="*/ 14568 w 628"/>
                    <a:gd name="T17" fmla="*/ 14297 h 601"/>
                    <a:gd name="T18" fmla="*/ 18115 w 628"/>
                    <a:gd name="T19" fmla="*/ 4232 h 6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8"/>
                    <a:gd name="T31" fmla="*/ 0 h 601"/>
                    <a:gd name="T32" fmla="*/ 628 w 628"/>
                    <a:gd name="T33" fmla="*/ 601 h 6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8" h="601">
                      <a:moveTo>
                        <a:pt x="581" y="136"/>
                      </a:moveTo>
                      <a:cubicBezTo>
                        <a:pt x="560" y="72"/>
                        <a:pt x="526" y="28"/>
                        <a:pt x="487" y="0"/>
                      </a:cubicBezTo>
                      <a:cubicBezTo>
                        <a:pt x="511" y="24"/>
                        <a:pt x="461" y="31"/>
                        <a:pt x="389" y="17"/>
                      </a:cubicBezTo>
                      <a:cubicBezTo>
                        <a:pt x="590" y="169"/>
                        <a:pt x="436" y="293"/>
                        <a:pt x="316" y="168"/>
                      </a:cubicBezTo>
                      <a:cubicBezTo>
                        <a:pt x="409" y="523"/>
                        <a:pt x="162" y="530"/>
                        <a:pt x="34" y="507"/>
                      </a:cubicBezTo>
                      <a:cubicBezTo>
                        <a:pt x="29" y="518"/>
                        <a:pt x="18" y="530"/>
                        <a:pt x="0" y="537"/>
                      </a:cubicBezTo>
                      <a:cubicBezTo>
                        <a:pt x="48" y="551"/>
                        <a:pt x="65" y="551"/>
                        <a:pt x="95" y="544"/>
                      </a:cubicBezTo>
                      <a:cubicBezTo>
                        <a:pt x="218" y="601"/>
                        <a:pt x="272" y="532"/>
                        <a:pt x="285" y="514"/>
                      </a:cubicBezTo>
                      <a:cubicBezTo>
                        <a:pt x="370" y="541"/>
                        <a:pt x="425" y="501"/>
                        <a:pt x="467" y="459"/>
                      </a:cubicBezTo>
                      <a:cubicBezTo>
                        <a:pt x="555" y="414"/>
                        <a:pt x="628" y="279"/>
                        <a:pt x="581" y="136"/>
                      </a:cubicBezTo>
                      <a:close/>
                    </a:path>
                  </a:pathLst>
                </a:custGeom>
                <a:solidFill>
                  <a:srgbClr val="F27B0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nvGrpSpPr>
                <p:cNvPr id="33" name="Group 62"/>
                <p:cNvGrpSpPr/>
                <p:nvPr/>
              </p:nvGrpSpPr>
              <p:grpSpPr bwMode="auto">
                <a:xfrm>
                  <a:off x="6644" y="1182"/>
                  <a:ext cx="2296" cy="1685"/>
                  <a:chOff x="6644" y="1182"/>
                  <a:chExt cx="2296" cy="1685"/>
                </a:xfrm>
              </p:grpSpPr>
              <p:sp>
                <p:nvSpPr>
                  <p:cNvPr id="38" name="Freeform 63"/>
                  <p:cNvSpPr/>
                  <p:nvPr/>
                </p:nvSpPr>
                <p:spPr bwMode="auto">
                  <a:xfrm>
                    <a:off x="7733" y="1182"/>
                    <a:ext cx="1207" cy="1349"/>
                  </a:xfrm>
                  <a:custGeom>
                    <a:avLst/>
                    <a:gdLst>
                      <a:gd name="T0" fmla="*/ 0 w 511"/>
                      <a:gd name="T1" fmla="*/ 4801 h 571"/>
                      <a:gd name="T2" fmla="*/ 8959 w 511"/>
                      <a:gd name="T3" fmla="*/ 17787 h 571"/>
                      <a:gd name="T4" fmla="*/ 0 w 511"/>
                      <a:gd name="T5" fmla="*/ 4801 h 571"/>
                      <a:gd name="T6" fmla="*/ 0 60000 65536"/>
                      <a:gd name="T7" fmla="*/ 0 60000 65536"/>
                      <a:gd name="T8" fmla="*/ 0 60000 65536"/>
                      <a:gd name="T9" fmla="*/ 0 w 511"/>
                      <a:gd name="T10" fmla="*/ 0 h 571"/>
                      <a:gd name="T11" fmla="*/ 511 w 511"/>
                      <a:gd name="T12" fmla="*/ 571 h 571"/>
                    </a:gdLst>
                    <a:ahLst/>
                    <a:cxnLst>
                      <a:cxn ang="T6">
                        <a:pos x="T0" y="T1"/>
                      </a:cxn>
                      <a:cxn ang="T7">
                        <a:pos x="T2" y="T3"/>
                      </a:cxn>
                      <a:cxn ang="T8">
                        <a:pos x="T4" y="T5"/>
                      </a:cxn>
                    </a:cxnLst>
                    <a:rect l="T9" t="T10" r="T11" b="T12"/>
                    <a:pathLst>
                      <a:path w="511" h="571">
                        <a:moveTo>
                          <a:pt x="0" y="154"/>
                        </a:moveTo>
                        <a:cubicBezTo>
                          <a:pt x="379" y="0"/>
                          <a:pt x="390" y="458"/>
                          <a:pt x="288" y="571"/>
                        </a:cubicBezTo>
                        <a:cubicBezTo>
                          <a:pt x="511" y="321"/>
                          <a:pt x="290" y="9"/>
                          <a:pt x="0" y="154"/>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9" name="Freeform 64"/>
                  <p:cNvSpPr/>
                  <p:nvPr/>
                </p:nvSpPr>
                <p:spPr bwMode="auto">
                  <a:xfrm>
                    <a:off x="6956" y="1546"/>
                    <a:ext cx="777" cy="1186"/>
                  </a:xfrm>
                  <a:custGeom>
                    <a:avLst/>
                    <a:gdLst>
                      <a:gd name="T0" fmla="*/ 10236 w 329"/>
                      <a:gd name="T1" fmla="*/ 0 h 502"/>
                      <a:gd name="T2" fmla="*/ 7624 w 329"/>
                      <a:gd name="T3" fmla="*/ 15640 h 502"/>
                      <a:gd name="T4" fmla="*/ 10236 w 329"/>
                      <a:gd name="T5" fmla="*/ 0 h 502"/>
                      <a:gd name="T6" fmla="*/ 0 60000 65536"/>
                      <a:gd name="T7" fmla="*/ 0 60000 65536"/>
                      <a:gd name="T8" fmla="*/ 0 60000 65536"/>
                      <a:gd name="T9" fmla="*/ 0 w 329"/>
                      <a:gd name="T10" fmla="*/ 0 h 502"/>
                      <a:gd name="T11" fmla="*/ 329 w 329"/>
                      <a:gd name="T12" fmla="*/ 502 h 502"/>
                    </a:gdLst>
                    <a:ahLst/>
                    <a:cxnLst>
                      <a:cxn ang="T6">
                        <a:pos x="T0" y="T1"/>
                      </a:cxn>
                      <a:cxn ang="T7">
                        <a:pos x="T2" y="T3"/>
                      </a:cxn>
                      <a:cxn ang="T8">
                        <a:pos x="T4" y="T5"/>
                      </a:cxn>
                    </a:cxnLst>
                    <a:rect l="T9" t="T10" r="T11" b="T12"/>
                    <a:pathLst>
                      <a:path w="329" h="502">
                        <a:moveTo>
                          <a:pt x="329" y="0"/>
                        </a:moveTo>
                        <a:cubicBezTo>
                          <a:pt x="0" y="75"/>
                          <a:pt x="68" y="480"/>
                          <a:pt x="245" y="502"/>
                        </a:cubicBezTo>
                        <a:cubicBezTo>
                          <a:pt x="46" y="367"/>
                          <a:pt x="84" y="75"/>
                          <a:pt x="329"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0" name="Freeform 65"/>
                  <p:cNvSpPr/>
                  <p:nvPr/>
                </p:nvSpPr>
                <p:spPr bwMode="auto">
                  <a:xfrm>
                    <a:off x="6644" y="1282"/>
                    <a:ext cx="1089" cy="1259"/>
                  </a:xfrm>
                  <a:custGeom>
                    <a:avLst/>
                    <a:gdLst>
                      <a:gd name="T0" fmla="*/ 14353 w 461"/>
                      <a:gd name="T1" fmla="*/ 3494 h 533"/>
                      <a:gd name="T2" fmla="*/ 14292 w 461"/>
                      <a:gd name="T3" fmla="*/ 3453 h 533"/>
                      <a:gd name="T4" fmla="*/ 5235 w 461"/>
                      <a:gd name="T5" fmla="*/ 16594 h 533"/>
                      <a:gd name="T6" fmla="*/ 14353 w 461"/>
                      <a:gd name="T7" fmla="*/ 3494 h 533"/>
                      <a:gd name="T8" fmla="*/ 0 60000 65536"/>
                      <a:gd name="T9" fmla="*/ 0 60000 65536"/>
                      <a:gd name="T10" fmla="*/ 0 60000 65536"/>
                      <a:gd name="T11" fmla="*/ 0 60000 65536"/>
                      <a:gd name="T12" fmla="*/ 0 w 461"/>
                      <a:gd name="T13" fmla="*/ 0 h 533"/>
                      <a:gd name="T14" fmla="*/ 461 w 461"/>
                      <a:gd name="T15" fmla="*/ 533 h 533"/>
                    </a:gdLst>
                    <a:ahLst/>
                    <a:cxnLst>
                      <a:cxn ang="T8">
                        <a:pos x="T0" y="T1"/>
                      </a:cxn>
                      <a:cxn ang="T9">
                        <a:pos x="T2" y="T3"/>
                      </a:cxn>
                      <a:cxn ang="T10">
                        <a:pos x="T4" y="T5"/>
                      </a:cxn>
                      <a:cxn ang="T11">
                        <a:pos x="T6" y="T7"/>
                      </a:cxn>
                    </a:cxnLst>
                    <a:rect l="T12" t="T13" r="T14" b="T15"/>
                    <a:pathLst>
                      <a:path w="461" h="533">
                        <a:moveTo>
                          <a:pt x="461" y="112"/>
                        </a:moveTo>
                        <a:cubicBezTo>
                          <a:pt x="461" y="112"/>
                          <a:pt x="460" y="112"/>
                          <a:pt x="459" y="111"/>
                        </a:cubicBezTo>
                        <a:cubicBezTo>
                          <a:pt x="217" y="0"/>
                          <a:pt x="0" y="296"/>
                          <a:pt x="168" y="533"/>
                        </a:cubicBezTo>
                        <a:cubicBezTo>
                          <a:pt x="25" y="270"/>
                          <a:pt x="229" y="20"/>
                          <a:pt x="461" y="112"/>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1" name="Freeform 66"/>
                  <p:cNvSpPr/>
                  <p:nvPr/>
                </p:nvSpPr>
                <p:spPr bwMode="auto">
                  <a:xfrm>
                    <a:off x="7733" y="1546"/>
                    <a:ext cx="619" cy="1115"/>
                  </a:xfrm>
                  <a:custGeom>
                    <a:avLst/>
                    <a:gdLst>
                      <a:gd name="T0" fmla="*/ 0 w 262"/>
                      <a:gd name="T1" fmla="*/ 0 h 472"/>
                      <a:gd name="T2" fmla="*/ 3298 w 262"/>
                      <a:gd name="T3" fmla="*/ 14698 h 472"/>
                      <a:gd name="T4" fmla="*/ 0 w 262"/>
                      <a:gd name="T5" fmla="*/ 0 h 472"/>
                      <a:gd name="T6" fmla="*/ 0 60000 65536"/>
                      <a:gd name="T7" fmla="*/ 0 60000 65536"/>
                      <a:gd name="T8" fmla="*/ 0 60000 65536"/>
                      <a:gd name="T9" fmla="*/ 0 w 262"/>
                      <a:gd name="T10" fmla="*/ 0 h 472"/>
                      <a:gd name="T11" fmla="*/ 262 w 262"/>
                      <a:gd name="T12" fmla="*/ 472 h 472"/>
                    </a:gdLst>
                    <a:ahLst/>
                    <a:cxnLst>
                      <a:cxn ang="T6">
                        <a:pos x="T0" y="T1"/>
                      </a:cxn>
                      <a:cxn ang="T7">
                        <a:pos x="T2" y="T3"/>
                      </a:cxn>
                      <a:cxn ang="T8">
                        <a:pos x="T4" y="T5"/>
                      </a:cxn>
                    </a:cxnLst>
                    <a:rect l="T9" t="T10" r="T11" b="T12"/>
                    <a:pathLst>
                      <a:path w="262" h="472">
                        <a:moveTo>
                          <a:pt x="0" y="0"/>
                        </a:moveTo>
                        <a:cubicBezTo>
                          <a:pt x="137" y="39"/>
                          <a:pt x="215" y="338"/>
                          <a:pt x="106" y="472"/>
                        </a:cubicBezTo>
                        <a:cubicBezTo>
                          <a:pt x="181" y="453"/>
                          <a:pt x="262" y="63"/>
                          <a:pt x="0" y="0"/>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2" name="Freeform 67"/>
                  <p:cNvSpPr/>
                  <p:nvPr/>
                </p:nvSpPr>
                <p:spPr bwMode="auto">
                  <a:xfrm>
                    <a:off x="7733" y="1315"/>
                    <a:ext cx="368" cy="231"/>
                  </a:xfrm>
                  <a:custGeom>
                    <a:avLst/>
                    <a:gdLst>
                      <a:gd name="T0" fmla="*/ 0 w 156"/>
                      <a:gd name="T1" fmla="*/ 3029 h 98"/>
                      <a:gd name="T2" fmla="*/ 4831 w 156"/>
                      <a:gd name="T3" fmla="*/ 405 h 98"/>
                      <a:gd name="T4" fmla="*/ 4423 w 156"/>
                      <a:gd name="T5" fmla="*/ 184 h 98"/>
                      <a:gd name="T6" fmla="*/ 0 w 156"/>
                      <a:gd name="T7" fmla="*/ 3029 h 98"/>
                      <a:gd name="T8" fmla="*/ 0 60000 65536"/>
                      <a:gd name="T9" fmla="*/ 0 60000 65536"/>
                      <a:gd name="T10" fmla="*/ 0 60000 65536"/>
                      <a:gd name="T11" fmla="*/ 0 60000 65536"/>
                      <a:gd name="T12" fmla="*/ 0 w 156"/>
                      <a:gd name="T13" fmla="*/ 0 h 98"/>
                      <a:gd name="T14" fmla="*/ 156 w 156"/>
                      <a:gd name="T15" fmla="*/ 98 h 98"/>
                    </a:gdLst>
                    <a:ahLst/>
                    <a:cxnLst>
                      <a:cxn ang="T8">
                        <a:pos x="T0" y="T1"/>
                      </a:cxn>
                      <a:cxn ang="T9">
                        <a:pos x="T2" y="T3"/>
                      </a:cxn>
                      <a:cxn ang="T10">
                        <a:pos x="T4" y="T5"/>
                      </a:cxn>
                      <a:cxn ang="T11">
                        <a:pos x="T6" y="T7"/>
                      </a:cxn>
                    </a:cxnLst>
                    <a:rect l="T12" t="T13" r="T14" b="T15"/>
                    <a:pathLst>
                      <a:path w="156" h="98">
                        <a:moveTo>
                          <a:pt x="0" y="98"/>
                        </a:moveTo>
                        <a:cubicBezTo>
                          <a:pt x="66" y="45"/>
                          <a:pt x="128" y="22"/>
                          <a:pt x="156" y="13"/>
                        </a:cubicBezTo>
                        <a:cubicBezTo>
                          <a:pt x="152" y="10"/>
                          <a:pt x="147" y="8"/>
                          <a:pt x="143" y="6"/>
                        </a:cubicBezTo>
                        <a:cubicBezTo>
                          <a:pt x="108" y="0"/>
                          <a:pt x="48" y="57"/>
                          <a:pt x="0" y="98"/>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3" name="Freeform 68"/>
                  <p:cNvSpPr/>
                  <p:nvPr/>
                </p:nvSpPr>
                <p:spPr bwMode="auto">
                  <a:xfrm>
                    <a:off x="7723" y="1343"/>
                    <a:ext cx="119" cy="203"/>
                  </a:xfrm>
                  <a:custGeom>
                    <a:avLst/>
                    <a:gdLst>
                      <a:gd name="T0" fmla="*/ 136 w 50"/>
                      <a:gd name="T1" fmla="*/ 2670 h 86"/>
                      <a:gd name="T2" fmla="*/ 1604 w 50"/>
                      <a:gd name="T3" fmla="*/ 0 h 86"/>
                      <a:gd name="T4" fmla="*/ 136 w 50"/>
                      <a:gd name="T5" fmla="*/ 2670 h 86"/>
                      <a:gd name="T6" fmla="*/ 0 60000 65536"/>
                      <a:gd name="T7" fmla="*/ 0 60000 65536"/>
                      <a:gd name="T8" fmla="*/ 0 60000 65536"/>
                      <a:gd name="T9" fmla="*/ 0 w 50"/>
                      <a:gd name="T10" fmla="*/ 0 h 86"/>
                      <a:gd name="T11" fmla="*/ 50 w 50"/>
                      <a:gd name="T12" fmla="*/ 86 h 86"/>
                    </a:gdLst>
                    <a:ahLst/>
                    <a:cxnLst>
                      <a:cxn ang="T6">
                        <a:pos x="T0" y="T1"/>
                      </a:cxn>
                      <a:cxn ang="T7">
                        <a:pos x="T2" y="T3"/>
                      </a:cxn>
                      <a:cxn ang="T8">
                        <a:pos x="T4" y="T5"/>
                      </a:cxn>
                    </a:cxnLst>
                    <a:rect l="T9" t="T10" r="T11" b="T12"/>
                    <a:pathLst>
                      <a:path w="50" h="86">
                        <a:moveTo>
                          <a:pt x="4" y="86"/>
                        </a:moveTo>
                        <a:cubicBezTo>
                          <a:pt x="12" y="66"/>
                          <a:pt x="22" y="18"/>
                          <a:pt x="50" y="0"/>
                        </a:cubicBezTo>
                        <a:cubicBezTo>
                          <a:pt x="24" y="3"/>
                          <a:pt x="0" y="49"/>
                          <a:pt x="4" y="86"/>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4" name="Freeform 69"/>
                  <p:cNvSpPr/>
                  <p:nvPr/>
                </p:nvSpPr>
                <p:spPr bwMode="auto">
                  <a:xfrm>
                    <a:off x="7464" y="1374"/>
                    <a:ext cx="269" cy="172"/>
                  </a:xfrm>
                  <a:custGeom>
                    <a:avLst/>
                    <a:gdLst>
                      <a:gd name="T0" fmla="*/ 3535 w 114"/>
                      <a:gd name="T1" fmla="*/ 2248 h 73"/>
                      <a:gd name="T2" fmla="*/ 0 w 114"/>
                      <a:gd name="T3" fmla="*/ 90 h 73"/>
                      <a:gd name="T4" fmla="*/ 3469 w 114"/>
                      <a:gd name="T5" fmla="*/ 2227 h 73"/>
                      <a:gd name="T6" fmla="*/ 3535 w 114"/>
                      <a:gd name="T7" fmla="*/ 2248 h 73"/>
                      <a:gd name="T8" fmla="*/ 0 60000 65536"/>
                      <a:gd name="T9" fmla="*/ 0 60000 65536"/>
                      <a:gd name="T10" fmla="*/ 0 60000 65536"/>
                      <a:gd name="T11" fmla="*/ 0 60000 65536"/>
                      <a:gd name="T12" fmla="*/ 0 w 114"/>
                      <a:gd name="T13" fmla="*/ 0 h 73"/>
                      <a:gd name="T14" fmla="*/ 114 w 114"/>
                      <a:gd name="T15" fmla="*/ 73 h 73"/>
                    </a:gdLst>
                    <a:ahLst/>
                    <a:cxnLst>
                      <a:cxn ang="T8">
                        <a:pos x="T0" y="T1"/>
                      </a:cxn>
                      <a:cxn ang="T9">
                        <a:pos x="T2" y="T3"/>
                      </a:cxn>
                      <a:cxn ang="T10">
                        <a:pos x="T4" y="T5"/>
                      </a:cxn>
                      <a:cxn ang="T11">
                        <a:pos x="T6" y="T7"/>
                      </a:cxn>
                    </a:cxnLst>
                    <a:rect l="T12" t="T13" r="T14" b="T15"/>
                    <a:pathLst>
                      <a:path w="114" h="73">
                        <a:moveTo>
                          <a:pt x="114" y="73"/>
                        </a:moveTo>
                        <a:cubicBezTo>
                          <a:pt x="92" y="44"/>
                          <a:pt x="21" y="0"/>
                          <a:pt x="0" y="3"/>
                        </a:cubicBezTo>
                        <a:cubicBezTo>
                          <a:pt x="27" y="17"/>
                          <a:pt x="87" y="60"/>
                          <a:pt x="112" y="72"/>
                        </a:cubicBezTo>
                        <a:cubicBezTo>
                          <a:pt x="113" y="73"/>
                          <a:pt x="114" y="73"/>
                          <a:pt x="114" y="73"/>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45" name="Freeform 70"/>
                  <p:cNvSpPr/>
                  <p:nvPr/>
                </p:nvSpPr>
                <p:spPr bwMode="auto">
                  <a:xfrm>
                    <a:off x="6863" y="1768"/>
                    <a:ext cx="1931" cy="1099"/>
                  </a:xfrm>
                  <a:custGeom>
                    <a:avLst/>
                    <a:gdLst>
                      <a:gd name="T0" fmla="*/ 15658 w 817"/>
                      <a:gd name="T1" fmla="*/ 10758 h 465"/>
                      <a:gd name="T2" fmla="*/ 6961 w 817"/>
                      <a:gd name="T3" fmla="*/ 11578 h 465"/>
                      <a:gd name="T4" fmla="*/ 1647 w 817"/>
                      <a:gd name="T5" fmla="*/ 8927 h 465"/>
                      <a:gd name="T6" fmla="*/ 0 w 817"/>
                      <a:gd name="T7" fmla="*/ 7050 h 465"/>
                      <a:gd name="T8" fmla="*/ 2335 w 817"/>
                      <a:gd name="T9" fmla="*/ 10205 h 465"/>
                      <a:gd name="T10" fmla="*/ 5375 w 817"/>
                      <a:gd name="T11" fmla="*/ 12356 h 465"/>
                      <a:gd name="T12" fmla="*/ 8861 w 817"/>
                      <a:gd name="T13" fmla="*/ 12725 h 465"/>
                      <a:gd name="T14" fmla="*/ 14786 w 817"/>
                      <a:gd name="T15" fmla="*/ 11791 h 465"/>
                      <a:gd name="T16" fmla="*/ 20463 w 817"/>
                      <a:gd name="T17" fmla="*/ 10071 h 465"/>
                      <a:gd name="T18" fmla="*/ 24032 w 817"/>
                      <a:gd name="T19" fmla="*/ 0 h 465"/>
                      <a:gd name="T20" fmla="*/ 22378 w 817"/>
                      <a:gd name="T21" fmla="*/ 6748 h 465"/>
                      <a:gd name="T22" fmla="*/ 15658 w 817"/>
                      <a:gd name="T23" fmla="*/ 1075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7"/>
                      <a:gd name="T37" fmla="*/ 0 h 465"/>
                      <a:gd name="T38" fmla="*/ 817 w 817"/>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7" h="465">
                        <a:moveTo>
                          <a:pt x="502" y="345"/>
                        </a:moveTo>
                        <a:cubicBezTo>
                          <a:pt x="460" y="392"/>
                          <a:pt x="329" y="414"/>
                          <a:pt x="223" y="371"/>
                        </a:cubicBezTo>
                        <a:cubicBezTo>
                          <a:pt x="195" y="408"/>
                          <a:pt x="70" y="305"/>
                          <a:pt x="53" y="286"/>
                        </a:cubicBezTo>
                        <a:cubicBezTo>
                          <a:pt x="35" y="295"/>
                          <a:pt x="16" y="244"/>
                          <a:pt x="0" y="226"/>
                        </a:cubicBezTo>
                        <a:cubicBezTo>
                          <a:pt x="11" y="279"/>
                          <a:pt x="29" y="304"/>
                          <a:pt x="75" y="327"/>
                        </a:cubicBezTo>
                        <a:cubicBezTo>
                          <a:pt x="101" y="355"/>
                          <a:pt x="111" y="378"/>
                          <a:pt x="172" y="396"/>
                        </a:cubicBezTo>
                        <a:cubicBezTo>
                          <a:pt x="233" y="414"/>
                          <a:pt x="250" y="416"/>
                          <a:pt x="284" y="408"/>
                        </a:cubicBezTo>
                        <a:cubicBezTo>
                          <a:pt x="407" y="465"/>
                          <a:pt x="461" y="396"/>
                          <a:pt x="474" y="378"/>
                        </a:cubicBezTo>
                        <a:cubicBezTo>
                          <a:pt x="559" y="405"/>
                          <a:pt x="614" y="365"/>
                          <a:pt x="656" y="323"/>
                        </a:cubicBezTo>
                        <a:cubicBezTo>
                          <a:pt x="744" y="278"/>
                          <a:pt x="817" y="143"/>
                          <a:pt x="770" y="0"/>
                        </a:cubicBezTo>
                        <a:cubicBezTo>
                          <a:pt x="771" y="61"/>
                          <a:pt x="758" y="164"/>
                          <a:pt x="717" y="216"/>
                        </a:cubicBezTo>
                        <a:cubicBezTo>
                          <a:pt x="673" y="291"/>
                          <a:pt x="550" y="367"/>
                          <a:pt x="502" y="345"/>
                        </a:cubicBezTo>
                        <a:close/>
                      </a:path>
                    </a:pathLst>
                  </a:custGeom>
                  <a:solidFill>
                    <a:srgbClr val="D86E05"/>
                  </a:solidFill>
                  <a:ln w="9525">
                    <a:solidFill>
                      <a:srgbClr val="D86E05"/>
                    </a:solidFill>
                    <a:rou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sp>
              <p:nvSpPr>
                <p:cNvPr id="34" name="Freeform 71"/>
                <p:cNvSpPr/>
                <p:nvPr/>
              </p:nvSpPr>
              <p:spPr bwMode="auto">
                <a:xfrm>
                  <a:off x="7464" y="1286"/>
                  <a:ext cx="378" cy="260"/>
                </a:xfrm>
                <a:custGeom>
                  <a:avLst/>
                  <a:gdLst>
                    <a:gd name="T0" fmla="*/ 3551 w 160"/>
                    <a:gd name="T1" fmla="*/ 3437 h 110"/>
                    <a:gd name="T2" fmla="*/ 4985 w 160"/>
                    <a:gd name="T3" fmla="*/ 754 h 110"/>
                    <a:gd name="T4" fmla="*/ 0 w 160"/>
                    <a:gd name="T5" fmla="*/ 1257 h 110"/>
                    <a:gd name="T6" fmla="*/ 3551 w 160"/>
                    <a:gd name="T7" fmla="*/ 3437 h 110"/>
                    <a:gd name="T8" fmla="*/ 0 60000 65536"/>
                    <a:gd name="T9" fmla="*/ 0 60000 65536"/>
                    <a:gd name="T10" fmla="*/ 0 60000 65536"/>
                    <a:gd name="T11" fmla="*/ 0 60000 65536"/>
                    <a:gd name="T12" fmla="*/ 0 w 160"/>
                    <a:gd name="T13" fmla="*/ 0 h 110"/>
                    <a:gd name="T14" fmla="*/ 160 w 160"/>
                    <a:gd name="T15" fmla="*/ 110 h 110"/>
                  </a:gdLst>
                  <a:ahLst/>
                  <a:cxnLst>
                    <a:cxn ang="T8">
                      <a:pos x="T0" y="T1"/>
                    </a:cxn>
                    <a:cxn ang="T9">
                      <a:pos x="T2" y="T3"/>
                    </a:cxn>
                    <a:cxn ang="T10">
                      <a:pos x="T4" y="T5"/>
                    </a:cxn>
                    <a:cxn ang="T11">
                      <a:pos x="T6" y="T7"/>
                    </a:cxn>
                  </a:cxnLst>
                  <a:rect l="T12" t="T13" r="T14" b="T15"/>
                  <a:pathLst>
                    <a:path w="160" h="110">
                      <a:moveTo>
                        <a:pt x="114" y="110"/>
                      </a:moveTo>
                      <a:cubicBezTo>
                        <a:pt x="110" y="73"/>
                        <a:pt x="134" y="27"/>
                        <a:pt x="160" y="24"/>
                      </a:cubicBezTo>
                      <a:cubicBezTo>
                        <a:pt x="114" y="0"/>
                        <a:pt x="39" y="13"/>
                        <a:pt x="0" y="40"/>
                      </a:cubicBezTo>
                      <a:cubicBezTo>
                        <a:pt x="21" y="37"/>
                        <a:pt x="92" y="81"/>
                        <a:pt x="114" y="110"/>
                      </a:cubicBezTo>
                      <a:close/>
                    </a:path>
                  </a:pathLst>
                </a:custGeom>
                <a:gradFill rotWithShape="1">
                  <a:gsLst>
                    <a:gs pos="0">
                      <a:srgbClr val="FF9F36"/>
                    </a:gs>
                    <a:gs pos="100000">
                      <a:srgbClr val="FF85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5" name="Freeform 72"/>
                <p:cNvSpPr/>
                <p:nvPr/>
              </p:nvSpPr>
              <p:spPr bwMode="auto">
                <a:xfrm>
                  <a:off x="7641" y="1473"/>
                  <a:ext cx="186" cy="99"/>
                </a:xfrm>
                <a:custGeom>
                  <a:avLst/>
                  <a:gdLst>
                    <a:gd name="T0" fmla="*/ 315 w 79"/>
                    <a:gd name="T1" fmla="*/ 1233 h 42"/>
                    <a:gd name="T2" fmla="*/ 2062 w 79"/>
                    <a:gd name="T3" fmla="*/ 1294 h 42"/>
                    <a:gd name="T4" fmla="*/ 2427 w 79"/>
                    <a:gd name="T5" fmla="*/ 523 h 42"/>
                    <a:gd name="T6" fmla="*/ 2272 w 79"/>
                    <a:gd name="T7" fmla="*/ 118 h 42"/>
                    <a:gd name="T8" fmla="*/ 1318 w 79"/>
                    <a:gd name="T9" fmla="*/ 0 h 42"/>
                    <a:gd name="T10" fmla="*/ 271 w 79"/>
                    <a:gd name="T11" fmla="*/ 184 h 42"/>
                    <a:gd name="T12" fmla="*/ 0 w 79"/>
                    <a:gd name="T13" fmla="*/ 589 h 42"/>
                    <a:gd name="T14" fmla="*/ 315 w 79"/>
                    <a:gd name="T15" fmla="*/ 1233 h 4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42"/>
                    <a:gd name="T26" fmla="*/ 79 w 7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42">
                      <a:moveTo>
                        <a:pt x="10" y="40"/>
                      </a:moveTo>
                      <a:cubicBezTo>
                        <a:pt x="47" y="21"/>
                        <a:pt x="59" y="42"/>
                        <a:pt x="67" y="42"/>
                      </a:cubicBezTo>
                      <a:cubicBezTo>
                        <a:pt x="37" y="25"/>
                        <a:pt x="70" y="20"/>
                        <a:pt x="79" y="17"/>
                      </a:cubicBezTo>
                      <a:cubicBezTo>
                        <a:pt x="37" y="24"/>
                        <a:pt x="66" y="10"/>
                        <a:pt x="74" y="4"/>
                      </a:cubicBezTo>
                      <a:cubicBezTo>
                        <a:pt x="62" y="12"/>
                        <a:pt x="41" y="23"/>
                        <a:pt x="43" y="0"/>
                      </a:cubicBezTo>
                      <a:cubicBezTo>
                        <a:pt x="36" y="25"/>
                        <a:pt x="21" y="13"/>
                        <a:pt x="9" y="6"/>
                      </a:cubicBezTo>
                      <a:cubicBezTo>
                        <a:pt x="17" y="18"/>
                        <a:pt x="33" y="21"/>
                        <a:pt x="0" y="19"/>
                      </a:cubicBezTo>
                      <a:cubicBezTo>
                        <a:pt x="16" y="25"/>
                        <a:pt x="44" y="21"/>
                        <a:pt x="10" y="4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6" name="Freeform 73"/>
                <p:cNvSpPr/>
                <p:nvPr/>
              </p:nvSpPr>
              <p:spPr bwMode="auto">
                <a:xfrm>
                  <a:off x="7478" y="1192"/>
                  <a:ext cx="314" cy="347"/>
                </a:xfrm>
                <a:custGeom>
                  <a:avLst/>
                  <a:gdLst>
                    <a:gd name="T0" fmla="*/ 4129 w 133"/>
                    <a:gd name="T1" fmla="*/ 0 h 147"/>
                    <a:gd name="T2" fmla="*/ 3723 w 133"/>
                    <a:gd name="T3" fmla="*/ 4407 h 147"/>
                    <a:gd name="T4" fmla="*/ 3239 w 133"/>
                    <a:gd name="T5" fmla="*/ 4535 h 147"/>
                    <a:gd name="T6" fmla="*/ 0 w 133"/>
                    <a:gd name="T7" fmla="*/ 1487 h 147"/>
                    <a:gd name="T8" fmla="*/ 4129 w 133"/>
                    <a:gd name="T9" fmla="*/ 0 h 147"/>
                    <a:gd name="T10" fmla="*/ 0 60000 65536"/>
                    <a:gd name="T11" fmla="*/ 0 60000 65536"/>
                    <a:gd name="T12" fmla="*/ 0 60000 65536"/>
                    <a:gd name="T13" fmla="*/ 0 60000 65536"/>
                    <a:gd name="T14" fmla="*/ 0 60000 65536"/>
                    <a:gd name="T15" fmla="*/ 0 w 133"/>
                    <a:gd name="T16" fmla="*/ 0 h 147"/>
                    <a:gd name="T17" fmla="*/ 133 w 133"/>
                    <a:gd name="T18" fmla="*/ 147 h 147"/>
                  </a:gdLst>
                  <a:ahLst/>
                  <a:cxnLst>
                    <a:cxn ang="T10">
                      <a:pos x="T0" y="T1"/>
                    </a:cxn>
                    <a:cxn ang="T11">
                      <a:pos x="T2" y="T3"/>
                    </a:cxn>
                    <a:cxn ang="T12">
                      <a:pos x="T4" y="T5"/>
                    </a:cxn>
                    <a:cxn ang="T13">
                      <a:pos x="T6" y="T7"/>
                    </a:cxn>
                    <a:cxn ang="T14">
                      <a:pos x="T8" y="T9"/>
                    </a:cxn>
                  </a:cxnLst>
                  <a:rect l="T15" t="T16" r="T17" b="T18"/>
                  <a:pathLst>
                    <a:path w="133" h="147">
                      <a:moveTo>
                        <a:pt x="133" y="0"/>
                      </a:moveTo>
                      <a:cubicBezTo>
                        <a:pt x="120" y="142"/>
                        <a:pt x="120" y="142"/>
                        <a:pt x="120" y="142"/>
                      </a:cubicBezTo>
                      <a:cubicBezTo>
                        <a:pt x="116" y="146"/>
                        <a:pt x="111" y="147"/>
                        <a:pt x="104" y="146"/>
                      </a:cubicBezTo>
                      <a:cubicBezTo>
                        <a:pt x="0" y="48"/>
                        <a:pt x="0" y="48"/>
                        <a:pt x="0" y="48"/>
                      </a:cubicBezTo>
                      <a:lnTo>
                        <a:pt x="133" y="0"/>
                      </a:lnTo>
                      <a:close/>
                    </a:path>
                  </a:pathLst>
                </a:custGeom>
                <a:solidFill>
                  <a:srgbClr val="0045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37" name="Freeform 74"/>
                <p:cNvSpPr/>
                <p:nvPr/>
              </p:nvSpPr>
              <p:spPr bwMode="auto">
                <a:xfrm>
                  <a:off x="7468" y="1168"/>
                  <a:ext cx="331" cy="161"/>
                </a:xfrm>
                <a:custGeom>
                  <a:avLst/>
                  <a:gdLst>
                    <a:gd name="T0" fmla="*/ 4282 w 140"/>
                    <a:gd name="T1" fmla="*/ 320 h 68"/>
                    <a:gd name="T2" fmla="*/ 2404 w 140"/>
                    <a:gd name="T3" fmla="*/ 1660 h 68"/>
                    <a:gd name="T4" fmla="*/ 118 w 140"/>
                    <a:gd name="T5" fmla="*/ 1816 h 68"/>
                    <a:gd name="T6" fmla="*/ 1967 w 140"/>
                    <a:gd name="T7" fmla="*/ 476 h 68"/>
                    <a:gd name="T8" fmla="*/ 4282 w 140"/>
                    <a:gd name="T9" fmla="*/ 320 h 68"/>
                    <a:gd name="T10" fmla="*/ 0 60000 65536"/>
                    <a:gd name="T11" fmla="*/ 0 60000 65536"/>
                    <a:gd name="T12" fmla="*/ 0 60000 65536"/>
                    <a:gd name="T13" fmla="*/ 0 60000 65536"/>
                    <a:gd name="T14" fmla="*/ 0 60000 65536"/>
                    <a:gd name="T15" fmla="*/ 0 w 140"/>
                    <a:gd name="T16" fmla="*/ 0 h 68"/>
                    <a:gd name="T17" fmla="*/ 140 w 140"/>
                    <a:gd name="T18" fmla="*/ 68 h 68"/>
                  </a:gdLst>
                  <a:ahLst/>
                  <a:cxnLst>
                    <a:cxn ang="T10">
                      <a:pos x="T0" y="T1"/>
                    </a:cxn>
                    <a:cxn ang="T11">
                      <a:pos x="T2" y="T3"/>
                    </a:cxn>
                    <a:cxn ang="T12">
                      <a:pos x="T4" y="T5"/>
                    </a:cxn>
                    <a:cxn ang="T13">
                      <a:pos x="T6" y="T7"/>
                    </a:cxn>
                    <a:cxn ang="T14">
                      <a:pos x="T8" y="T9"/>
                    </a:cxn>
                  </a:cxnLst>
                  <a:rect l="T15" t="T16" r="T17" b="T18"/>
                  <a:pathLst>
                    <a:path w="140" h="68">
                      <a:moveTo>
                        <a:pt x="137" y="10"/>
                      </a:moveTo>
                      <a:cubicBezTo>
                        <a:pt x="140" y="21"/>
                        <a:pt x="114" y="40"/>
                        <a:pt x="77" y="53"/>
                      </a:cubicBezTo>
                      <a:cubicBezTo>
                        <a:pt x="41" y="66"/>
                        <a:pt x="8" y="68"/>
                        <a:pt x="4" y="58"/>
                      </a:cubicBezTo>
                      <a:cubicBezTo>
                        <a:pt x="0" y="47"/>
                        <a:pt x="27" y="28"/>
                        <a:pt x="63" y="15"/>
                      </a:cubicBezTo>
                      <a:cubicBezTo>
                        <a:pt x="100" y="2"/>
                        <a:pt x="133" y="0"/>
                        <a:pt x="137" y="10"/>
                      </a:cubicBezTo>
                      <a:close/>
                    </a:path>
                  </a:pathLst>
                </a:custGeom>
                <a:solidFill>
                  <a:srgbClr val="006903"/>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5" name="Group 75"/>
              <p:cNvGrpSpPr/>
              <p:nvPr/>
            </p:nvGrpSpPr>
            <p:grpSpPr bwMode="auto">
              <a:xfrm>
                <a:off x="3754438" y="1433513"/>
                <a:ext cx="1616075" cy="520700"/>
                <a:chOff x="8881" y="-1015"/>
                <a:chExt cx="1103" cy="328"/>
              </a:xfrm>
            </p:grpSpPr>
            <p:sp>
              <p:nvSpPr>
                <p:cNvPr id="22" name="Freeform 76"/>
                <p:cNvSpPr/>
                <p:nvPr/>
              </p:nvSpPr>
              <p:spPr bwMode="auto">
                <a:xfrm>
                  <a:off x="8881" y="-1015"/>
                  <a:ext cx="477" cy="328"/>
                </a:xfrm>
                <a:custGeom>
                  <a:avLst/>
                  <a:gdLst>
                    <a:gd name="T0" fmla="*/ 5070 w 202"/>
                    <a:gd name="T1" fmla="*/ 0 h 139"/>
                    <a:gd name="T2" fmla="*/ 0 w 202"/>
                    <a:gd name="T3" fmla="*/ 4309 h 139"/>
                    <a:gd name="T4" fmla="*/ 6279 w 202"/>
                    <a:gd name="T5" fmla="*/ 2579 h 139"/>
                    <a:gd name="T6" fmla="*/ 5070 w 202"/>
                    <a:gd name="T7" fmla="*/ 0 h 139"/>
                    <a:gd name="T8" fmla="*/ 0 60000 65536"/>
                    <a:gd name="T9" fmla="*/ 0 60000 65536"/>
                    <a:gd name="T10" fmla="*/ 0 60000 65536"/>
                    <a:gd name="T11" fmla="*/ 0 60000 65536"/>
                    <a:gd name="T12" fmla="*/ 0 w 202"/>
                    <a:gd name="T13" fmla="*/ 0 h 139"/>
                    <a:gd name="T14" fmla="*/ 202 w 202"/>
                    <a:gd name="T15" fmla="*/ 139 h 139"/>
                  </a:gdLst>
                  <a:ahLst/>
                  <a:cxnLst>
                    <a:cxn ang="T8">
                      <a:pos x="T0" y="T1"/>
                    </a:cxn>
                    <a:cxn ang="T9">
                      <a:pos x="T2" y="T3"/>
                    </a:cxn>
                    <a:cxn ang="T10">
                      <a:pos x="T4" y="T5"/>
                    </a:cxn>
                    <a:cxn ang="T11">
                      <a:pos x="T6" y="T7"/>
                    </a:cxn>
                  </a:cxnLst>
                  <a:rect l="T12" t="T13" r="T14" b="T15"/>
                  <a:pathLst>
                    <a:path w="202" h="139">
                      <a:moveTo>
                        <a:pt x="163" y="0"/>
                      </a:moveTo>
                      <a:cubicBezTo>
                        <a:pt x="124" y="0"/>
                        <a:pt x="11" y="96"/>
                        <a:pt x="0" y="139"/>
                      </a:cubicBezTo>
                      <a:cubicBezTo>
                        <a:pt x="34" y="120"/>
                        <a:pt x="174" y="81"/>
                        <a:pt x="202" y="83"/>
                      </a:cubicBezTo>
                      <a:cubicBezTo>
                        <a:pt x="191" y="57"/>
                        <a:pt x="175" y="10"/>
                        <a:pt x="163"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3" name="Freeform 77"/>
                <p:cNvSpPr/>
                <p:nvPr/>
              </p:nvSpPr>
              <p:spPr bwMode="auto">
                <a:xfrm>
                  <a:off x="9505" y="-1015"/>
                  <a:ext cx="479" cy="328"/>
                </a:xfrm>
                <a:custGeom>
                  <a:avLst/>
                  <a:gdLst>
                    <a:gd name="T0" fmla="*/ 1180 w 203"/>
                    <a:gd name="T1" fmla="*/ 0 h 139"/>
                    <a:gd name="T2" fmla="*/ 6291 w 203"/>
                    <a:gd name="T3" fmla="*/ 4309 h 139"/>
                    <a:gd name="T4" fmla="*/ 0 w 203"/>
                    <a:gd name="T5" fmla="*/ 2579 h 139"/>
                    <a:gd name="T6" fmla="*/ 1180 w 203"/>
                    <a:gd name="T7" fmla="*/ 0 h 139"/>
                    <a:gd name="T8" fmla="*/ 0 60000 65536"/>
                    <a:gd name="T9" fmla="*/ 0 60000 65536"/>
                    <a:gd name="T10" fmla="*/ 0 60000 65536"/>
                    <a:gd name="T11" fmla="*/ 0 60000 65536"/>
                    <a:gd name="T12" fmla="*/ 0 w 203"/>
                    <a:gd name="T13" fmla="*/ 0 h 139"/>
                    <a:gd name="T14" fmla="*/ 203 w 203"/>
                    <a:gd name="T15" fmla="*/ 139 h 139"/>
                  </a:gdLst>
                  <a:ahLst/>
                  <a:cxnLst>
                    <a:cxn ang="T8">
                      <a:pos x="T0" y="T1"/>
                    </a:cxn>
                    <a:cxn ang="T9">
                      <a:pos x="T2" y="T3"/>
                    </a:cxn>
                    <a:cxn ang="T10">
                      <a:pos x="T4" y="T5"/>
                    </a:cxn>
                    <a:cxn ang="T11">
                      <a:pos x="T6" y="T7"/>
                    </a:cxn>
                  </a:cxnLst>
                  <a:rect l="T12" t="T13" r="T14" b="T15"/>
                  <a:pathLst>
                    <a:path w="203" h="139">
                      <a:moveTo>
                        <a:pt x="38" y="0"/>
                      </a:moveTo>
                      <a:cubicBezTo>
                        <a:pt x="78" y="0"/>
                        <a:pt x="192" y="96"/>
                        <a:pt x="203" y="139"/>
                      </a:cubicBezTo>
                      <a:cubicBezTo>
                        <a:pt x="169" y="120"/>
                        <a:pt x="27" y="81"/>
                        <a:pt x="0" y="83"/>
                      </a:cubicBezTo>
                      <a:cubicBezTo>
                        <a:pt x="10" y="57"/>
                        <a:pt x="26" y="10"/>
                        <a:pt x="38" y="0"/>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4" name="Freeform 78"/>
                <p:cNvSpPr/>
                <p:nvPr/>
              </p:nvSpPr>
              <p:spPr bwMode="auto">
                <a:xfrm>
                  <a:off x="8919" y="-987"/>
                  <a:ext cx="447" cy="284"/>
                </a:xfrm>
                <a:custGeom>
                  <a:avLst/>
                  <a:gdLst>
                    <a:gd name="T0" fmla="*/ 4789 w 189"/>
                    <a:gd name="T1" fmla="*/ 0 h 120"/>
                    <a:gd name="T2" fmla="*/ 0 w 189"/>
                    <a:gd name="T3" fmla="*/ 3763 h 120"/>
                    <a:gd name="T4" fmla="*/ 5913 w 189"/>
                    <a:gd name="T5" fmla="*/ 2414 h 120"/>
                    <a:gd name="T6" fmla="*/ 4789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153" y="0"/>
                      </a:moveTo>
                      <a:cubicBezTo>
                        <a:pt x="116" y="0"/>
                        <a:pt x="10" y="80"/>
                        <a:pt x="0" y="120"/>
                      </a:cubicBezTo>
                      <a:cubicBezTo>
                        <a:pt x="31" y="103"/>
                        <a:pt x="163" y="76"/>
                        <a:pt x="189" y="77"/>
                      </a:cubicBezTo>
                      <a:cubicBezTo>
                        <a:pt x="179" y="54"/>
                        <a:pt x="165" y="9"/>
                        <a:pt x="153"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5" name="Freeform 79"/>
                <p:cNvSpPr/>
                <p:nvPr/>
              </p:nvSpPr>
              <p:spPr bwMode="auto">
                <a:xfrm>
                  <a:off x="9503" y="-987"/>
                  <a:ext cx="446" cy="284"/>
                </a:xfrm>
                <a:custGeom>
                  <a:avLst/>
                  <a:gdLst>
                    <a:gd name="T0" fmla="*/ 1093 w 189"/>
                    <a:gd name="T1" fmla="*/ 0 h 120"/>
                    <a:gd name="T2" fmla="*/ 5857 w 189"/>
                    <a:gd name="T3" fmla="*/ 3763 h 120"/>
                    <a:gd name="T4" fmla="*/ 0 w 189"/>
                    <a:gd name="T5" fmla="*/ 2414 h 120"/>
                    <a:gd name="T6" fmla="*/ 1093 w 189"/>
                    <a:gd name="T7" fmla="*/ 0 h 120"/>
                    <a:gd name="T8" fmla="*/ 0 60000 65536"/>
                    <a:gd name="T9" fmla="*/ 0 60000 65536"/>
                    <a:gd name="T10" fmla="*/ 0 60000 65536"/>
                    <a:gd name="T11" fmla="*/ 0 60000 65536"/>
                    <a:gd name="T12" fmla="*/ 0 w 189"/>
                    <a:gd name="T13" fmla="*/ 0 h 120"/>
                    <a:gd name="T14" fmla="*/ 189 w 189"/>
                    <a:gd name="T15" fmla="*/ 120 h 120"/>
                  </a:gdLst>
                  <a:ahLst/>
                  <a:cxnLst>
                    <a:cxn ang="T8">
                      <a:pos x="T0" y="T1"/>
                    </a:cxn>
                    <a:cxn ang="T9">
                      <a:pos x="T2" y="T3"/>
                    </a:cxn>
                    <a:cxn ang="T10">
                      <a:pos x="T4" y="T5"/>
                    </a:cxn>
                    <a:cxn ang="T11">
                      <a:pos x="T6" y="T7"/>
                    </a:cxn>
                  </a:cxnLst>
                  <a:rect l="T12" t="T13" r="T14" b="T15"/>
                  <a:pathLst>
                    <a:path w="189" h="120">
                      <a:moveTo>
                        <a:pt x="35" y="0"/>
                      </a:moveTo>
                      <a:cubicBezTo>
                        <a:pt x="72" y="0"/>
                        <a:pt x="178" y="80"/>
                        <a:pt x="189" y="120"/>
                      </a:cubicBezTo>
                      <a:cubicBezTo>
                        <a:pt x="157" y="103"/>
                        <a:pt x="25" y="76"/>
                        <a:pt x="0" y="77"/>
                      </a:cubicBezTo>
                      <a:cubicBezTo>
                        <a:pt x="10" y="54"/>
                        <a:pt x="24" y="9"/>
                        <a:pt x="35" y="0"/>
                      </a:cubicBezTo>
                      <a:close/>
                    </a:path>
                  </a:pathLst>
                </a:custGeom>
                <a:gradFill rotWithShape="1">
                  <a:gsLst>
                    <a:gs pos="0">
                      <a:srgbClr val="FFFF3D"/>
                    </a:gs>
                    <a:gs pos="100000">
                      <a:srgbClr val="FFFF9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6" name="Group 80"/>
              <p:cNvGrpSpPr/>
              <p:nvPr/>
            </p:nvGrpSpPr>
            <p:grpSpPr bwMode="auto">
              <a:xfrm>
                <a:off x="3775075" y="2276475"/>
                <a:ext cx="1703388" cy="434975"/>
                <a:chOff x="8895" y="-484"/>
                <a:chExt cx="1163" cy="274"/>
              </a:xfrm>
            </p:grpSpPr>
            <p:sp>
              <p:nvSpPr>
                <p:cNvPr id="20" name="Freeform 81"/>
                <p:cNvSpPr/>
                <p:nvPr/>
              </p:nvSpPr>
              <p:spPr bwMode="auto">
                <a:xfrm>
                  <a:off x="8895" y="-474"/>
                  <a:ext cx="1163" cy="264"/>
                </a:xfrm>
                <a:custGeom>
                  <a:avLst/>
                  <a:gdLst>
                    <a:gd name="T0" fmla="*/ 15360 w 492"/>
                    <a:gd name="T1" fmla="*/ 3001 h 112"/>
                    <a:gd name="T2" fmla="*/ 10895 w 492"/>
                    <a:gd name="T3" fmla="*/ 405 h 112"/>
                    <a:gd name="T4" fmla="*/ 10829 w 492"/>
                    <a:gd name="T5" fmla="*/ 1207 h 112"/>
                    <a:gd name="T6" fmla="*/ 9365 w 492"/>
                    <a:gd name="T7" fmla="*/ 1089 h 112"/>
                    <a:gd name="T8" fmla="*/ 9432 w 492"/>
                    <a:gd name="T9" fmla="*/ 118 h 112"/>
                    <a:gd name="T10" fmla="*/ 5907 w 492"/>
                    <a:gd name="T11" fmla="*/ 250 h 112"/>
                    <a:gd name="T12" fmla="*/ 5995 w 492"/>
                    <a:gd name="T13" fmla="*/ 1051 h 112"/>
                    <a:gd name="T14" fmla="*/ 4531 w 492"/>
                    <a:gd name="T15" fmla="*/ 1207 h 112"/>
                    <a:gd name="T16" fmla="*/ 4465 w 492"/>
                    <a:gd name="T17" fmla="*/ 549 h 112"/>
                    <a:gd name="T18" fmla="*/ 0 w 492"/>
                    <a:gd name="T19" fmla="*/ 3456 h 112"/>
                    <a:gd name="T20" fmla="*/ 6935 w 492"/>
                    <a:gd name="T21" fmla="*/ 1978 h 112"/>
                    <a:gd name="T22" fmla="*/ 6935 w 492"/>
                    <a:gd name="T23" fmla="*/ 867 h 112"/>
                    <a:gd name="T24" fmla="*/ 8427 w 492"/>
                    <a:gd name="T25" fmla="*/ 867 h 112"/>
                    <a:gd name="T26" fmla="*/ 8427 w 492"/>
                    <a:gd name="T27" fmla="*/ 1912 h 112"/>
                    <a:gd name="T28" fmla="*/ 15360 w 492"/>
                    <a:gd name="T29" fmla="*/ 300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112"/>
                    <a:gd name="T47" fmla="*/ 492 w 49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112">
                      <a:moveTo>
                        <a:pt x="492" y="97"/>
                      </a:moveTo>
                      <a:cubicBezTo>
                        <a:pt x="452" y="53"/>
                        <a:pt x="402" y="26"/>
                        <a:pt x="349" y="13"/>
                      </a:cubicBezTo>
                      <a:cubicBezTo>
                        <a:pt x="347" y="39"/>
                        <a:pt x="347" y="39"/>
                        <a:pt x="347" y="39"/>
                      </a:cubicBezTo>
                      <a:cubicBezTo>
                        <a:pt x="300" y="35"/>
                        <a:pt x="300" y="35"/>
                        <a:pt x="300" y="35"/>
                      </a:cubicBezTo>
                      <a:cubicBezTo>
                        <a:pt x="302" y="4"/>
                        <a:pt x="302" y="4"/>
                        <a:pt x="302" y="4"/>
                      </a:cubicBezTo>
                      <a:cubicBezTo>
                        <a:pt x="264" y="0"/>
                        <a:pt x="226" y="2"/>
                        <a:pt x="189" y="8"/>
                      </a:cubicBezTo>
                      <a:cubicBezTo>
                        <a:pt x="192" y="34"/>
                        <a:pt x="192" y="34"/>
                        <a:pt x="192" y="34"/>
                      </a:cubicBezTo>
                      <a:cubicBezTo>
                        <a:pt x="145" y="39"/>
                        <a:pt x="145" y="39"/>
                        <a:pt x="145" y="39"/>
                      </a:cubicBezTo>
                      <a:cubicBezTo>
                        <a:pt x="143" y="18"/>
                        <a:pt x="143" y="18"/>
                        <a:pt x="143" y="18"/>
                      </a:cubicBezTo>
                      <a:cubicBezTo>
                        <a:pt x="72" y="39"/>
                        <a:pt x="16" y="75"/>
                        <a:pt x="0" y="112"/>
                      </a:cubicBezTo>
                      <a:cubicBezTo>
                        <a:pt x="60" y="85"/>
                        <a:pt x="140" y="69"/>
                        <a:pt x="222" y="64"/>
                      </a:cubicBezTo>
                      <a:cubicBezTo>
                        <a:pt x="222" y="28"/>
                        <a:pt x="222" y="28"/>
                        <a:pt x="222" y="28"/>
                      </a:cubicBezTo>
                      <a:cubicBezTo>
                        <a:pt x="270" y="28"/>
                        <a:pt x="270" y="28"/>
                        <a:pt x="270" y="28"/>
                      </a:cubicBezTo>
                      <a:cubicBezTo>
                        <a:pt x="270" y="62"/>
                        <a:pt x="270" y="62"/>
                        <a:pt x="270" y="62"/>
                      </a:cubicBezTo>
                      <a:cubicBezTo>
                        <a:pt x="352" y="61"/>
                        <a:pt x="433" y="72"/>
                        <a:pt x="492" y="97"/>
                      </a:cubicBez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21" name="Freeform 82"/>
                <p:cNvSpPr/>
                <p:nvPr/>
              </p:nvSpPr>
              <p:spPr bwMode="auto">
                <a:xfrm>
                  <a:off x="8936" y="-484"/>
                  <a:ext cx="1079" cy="246"/>
                </a:xfrm>
                <a:custGeom>
                  <a:avLst/>
                  <a:gdLst>
                    <a:gd name="T0" fmla="*/ 14204 w 457"/>
                    <a:gd name="T1" fmla="*/ 2820 h 104"/>
                    <a:gd name="T2" fmla="*/ 10096 w 457"/>
                    <a:gd name="T3" fmla="*/ 369 h 104"/>
                    <a:gd name="T4" fmla="*/ 10001 w 457"/>
                    <a:gd name="T5" fmla="*/ 1124 h 104"/>
                    <a:gd name="T6" fmla="*/ 8674 w 457"/>
                    <a:gd name="T7" fmla="*/ 1008 h 104"/>
                    <a:gd name="T8" fmla="*/ 8724 w 457"/>
                    <a:gd name="T9" fmla="*/ 118 h 104"/>
                    <a:gd name="T10" fmla="*/ 5475 w 457"/>
                    <a:gd name="T11" fmla="*/ 225 h 104"/>
                    <a:gd name="T12" fmla="*/ 5570 w 457"/>
                    <a:gd name="T13" fmla="*/ 967 h 104"/>
                    <a:gd name="T14" fmla="*/ 4198 w 457"/>
                    <a:gd name="T15" fmla="*/ 1124 h 104"/>
                    <a:gd name="T16" fmla="*/ 4132 w 457"/>
                    <a:gd name="T17" fmla="*/ 532 h 104"/>
                    <a:gd name="T18" fmla="*/ 0 w 457"/>
                    <a:gd name="T19" fmla="*/ 3257 h 104"/>
                    <a:gd name="T20" fmla="*/ 6439 w 457"/>
                    <a:gd name="T21" fmla="*/ 1852 h 104"/>
                    <a:gd name="T22" fmla="*/ 6439 w 457"/>
                    <a:gd name="T23" fmla="*/ 823 h 104"/>
                    <a:gd name="T24" fmla="*/ 7803 w 457"/>
                    <a:gd name="T25" fmla="*/ 823 h 104"/>
                    <a:gd name="T26" fmla="*/ 7803 w 457"/>
                    <a:gd name="T27" fmla="*/ 1786 h 104"/>
                    <a:gd name="T28" fmla="*/ 14204 w 457"/>
                    <a:gd name="T29" fmla="*/ 282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104"/>
                    <a:gd name="T47" fmla="*/ 457 w 457"/>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104">
                      <a:moveTo>
                        <a:pt x="457" y="90"/>
                      </a:moveTo>
                      <a:cubicBezTo>
                        <a:pt x="420" y="49"/>
                        <a:pt x="374" y="24"/>
                        <a:pt x="325" y="12"/>
                      </a:cubicBezTo>
                      <a:cubicBezTo>
                        <a:pt x="322" y="36"/>
                        <a:pt x="322" y="36"/>
                        <a:pt x="322" y="36"/>
                      </a:cubicBezTo>
                      <a:cubicBezTo>
                        <a:pt x="279" y="32"/>
                        <a:pt x="279" y="32"/>
                        <a:pt x="279" y="32"/>
                      </a:cubicBezTo>
                      <a:cubicBezTo>
                        <a:pt x="281" y="4"/>
                        <a:pt x="281" y="4"/>
                        <a:pt x="281" y="4"/>
                      </a:cubicBezTo>
                      <a:cubicBezTo>
                        <a:pt x="245" y="0"/>
                        <a:pt x="210" y="1"/>
                        <a:pt x="176" y="7"/>
                      </a:cubicBezTo>
                      <a:cubicBezTo>
                        <a:pt x="179" y="31"/>
                        <a:pt x="179" y="31"/>
                        <a:pt x="179" y="31"/>
                      </a:cubicBezTo>
                      <a:cubicBezTo>
                        <a:pt x="135" y="36"/>
                        <a:pt x="135" y="36"/>
                        <a:pt x="135" y="36"/>
                      </a:cubicBezTo>
                      <a:cubicBezTo>
                        <a:pt x="133" y="17"/>
                        <a:pt x="133" y="17"/>
                        <a:pt x="133" y="17"/>
                      </a:cubicBezTo>
                      <a:cubicBezTo>
                        <a:pt x="67" y="36"/>
                        <a:pt x="15" y="70"/>
                        <a:pt x="0" y="104"/>
                      </a:cubicBezTo>
                      <a:cubicBezTo>
                        <a:pt x="56" y="79"/>
                        <a:pt x="130" y="64"/>
                        <a:pt x="207" y="59"/>
                      </a:cubicBezTo>
                      <a:cubicBezTo>
                        <a:pt x="207" y="26"/>
                        <a:pt x="207" y="26"/>
                        <a:pt x="207" y="26"/>
                      </a:cubicBezTo>
                      <a:cubicBezTo>
                        <a:pt x="251" y="26"/>
                        <a:pt x="251" y="26"/>
                        <a:pt x="251" y="26"/>
                      </a:cubicBezTo>
                      <a:cubicBezTo>
                        <a:pt x="251" y="57"/>
                        <a:pt x="251" y="57"/>
                        <a:pt x="251" y="57"/>
                      </a:cubicBezTo>
                      <a:cubicBezTo>
                        <a:pt x="327" y="57"/>
                        <a:pt x="402" y="67"/>
                        <a:pt x="457" y="90"/>
                      </a:cubicBezTo>
                      <a:close/>
                    </a:path>
                  </a:pathLst>
                </a:custGeom>
                <a:gradFill rotWithShape="1">
                  <a:gsLst>
                    <a:gs pos="0">
                      <a:srgbClr val="FFFF91"/>
                    </a:gs>
                    <a:gs pos="100000">
                      <a:srgbClr val="FFFF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nvGrpSpPr>
              <p:cNvPr id="17" name="Group 172"/>
              <p:cNvGrpSpPr/>
              <p:nvPr/>
            </p:nvGrpSpPr>
            <p:grpSpPr bwMode="auto">
              <a:xfrm>
                <a:off x="4443413" y="1912938"/>
                <a:ext cx="228600" cy="168275"/>
                <a:chOff x="9351" y="-713"/>
                <a:chExt cx="156" cy="106"/>
              </a:xfrm>
            </p:grpSpPr>
            <p:sp>
              <p:nvSpPr>
                <p:cNvPr id="18" name="Freeform 173"/>
                <p:cNvSpPr/>
                <p:nvPr/>
              </p:nvSpPr>
              <p:spPr bwMode="auto">
                <a:xfrm>
                  <a:off x="9351" y="-713"/>
                  <a:ext cx="156" cy="106"/>
                </a:xfrm>
                <a:custGeom>
                  <a:avLst/>
                  <a:gdLst>
                    <a:gd name="T0" fmla="*/ 0 w 156"/>
                    <a:gd name="T1" fmla="*/ 106 h 106"/>
                    <a:gd name="T2" fmla="*/ 83 w 156"/>
                    <a:gd name="T3" fmla="*/ 0 h 106"/>
                    <a:gd name="T4" fmla="*/ 156 w 156"/>
                    <a:gd name="T5" fmla="*/ 88 h 106"/>
                    <a:gd name="T6" fmla="*/ 0 w 156"/>
                    <a:gd name="T7" fmla="*/ 106 h 106"/>
                    <a:gd name="T8" fmla="*/ 0 60000 65536"/>
                    <a:gd name="T9" fmla="*/ 0 60000 65536"/>
                    <a:gd name="T10" fmla="*/ 0 60000 65536"/>
                    <a:gd name="T11" fmla="*/ 0 60000 65536"/>
                    <a:gd name="T12" fmla="*/ 0 w 156"/>
                    <a:gd name="T13" fmla="*/ 0 h 106"/>
                    <a:gd name="T14" fmla="*/ 156 w 156"/>
                    <a:gd name="T15" fmla="*/ 106 h 106"/>
                  </a:gdLst>
                  <a:ahLst/>
                  <a:cxnLst>
                    <a:cxn ang="T8">
                      <a:pos x="T0" y="T1"/>
                    </a:cxn>
                    <a:cxn ang="T9">
                      <a:pos x="T2" y="T3"/>
                    </a:cxn>
                    <a:cxn ang="T10">
                      <a:pos x="T4" y="T5"/>
                    </a:cxn>
                    <a:cxn ang="T11">
                      <a:pos x="T6" y="T7"/>
                    </a:cxn>
                  </a:cxnLst>
                  <a:rect l="T12" t="T13" r="T14" b="T15"/>
                  <a:pathLst>
                    <a:path w="156" h="106">
                      <a:moveTo>
                        <a:pt x="0" y="106"/>
                      </a:moveTo>
                      <a:lnTo>
                        <a:pt x="83" y="0"/>
                      </a:lnTo>
                      <a:lnTo>
                        <a:pt x="156" y="88"/>
                      </a:lnTo>
                      <a:lnTo>
                        <a:pt x="0" y="106"/>
                      </a:lnTo>
                      <a:close/>
                    </a:path>
                  </a:pathLst>
                </a:custGeom>
                <a:solidFill>
                  <a:srgbClr val="D86E05"/>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sp>
              <p:nvSpPr>
                <p:cNvPr id="19" name="Freeform 174"/>
                <p:cNvSpPr/>
                <p:nvPr/>
              </p:nvSpPr>
              <p:spPr bwMode="auto">
                <a:xfrm>
                  <a:off x="9361" y="-706"/>
                  <a:ext cx="144" cy="99"/>
                </a:xfrm>
                <a:custGeom>
                  <a:avLst/>
                  <a:gdLst>
                    <a:gd name="T0" fmla="*/ 0 w 144"/>
                    <a:gd name="T1" fmla="*/ 99 h 99"/>
                    <a:gd name="T2" fmla="*/ 75 w 144"/>
                    <a:gd name="T3" fmla="*/ 0 h 99"/>
                    <a:gd name="T4" fmla="*/ 144 w 144"/>
                    <a:gd name="T5" fmla="*/ 83 h 99"/>
                    <a:gd name="T6" fmla="*/ 0 w 144"/>
                    <a:gd name="T7" fmla="*/ 99 h 99"/>
                    <a:gd name="T8" fmla="*/ 0 60000 65536"/>
                    <a:gd name="T9" fmla="*/ 0 60000 65536"/>
                    <a:gd name="T10" fmla="*/ 0 60000 65536"/>
                    <a:gd name="T11" fmla="*/ 0 60000 65536"/>
                    <a:gd name="T12" fmla="*/ 0 w 144"/>
                    <a:gd name="T13" fmla="*/ 0 h 99"/>
                    <a:gd name="T14" fmla="*/ 144 w 144"/>
                    <a:gd name="T15" fmla="*/ 99 h 99"/>
                  </a:gdLst>
                  <a:ahLst/>
                  <a:cxnLst>
                    <a:cxn ang="T8">
                      <a:pos x="T0" y="T1"/>
                    </a:cxn>
                    <a:cxn ang="T9">
                      <a:pos x="T2" y="T3"/>
                    </a:cxn>
                    <a:cxn ang="T10">
                      <a:pos x="T4" y="T5"/>
                    </a:cxn>
                    <a:cxn ang="T11">
                      <a:pos x="T6" y="T7"/>
                    </a:cxn>
                  </a:cxnLst>
                  <a:rect l="T12" t="T13" r="T14" b="T15"/>
                  <a:pathLst>
                    <a:path w="144" h="99">
                      <a:moveTo>
                        <a:pt x="0" y="99"/>
                      </a:moveTo>
                      <a:lnTo>
                        <a:pt x="75" y="0"/>
                      </a:lnTo>
                      <a:lnTo>
                        <a:pt x="144" y="83"/>
                      </a:lnTo>
                      <a:lnTo>
                        <a:pt x="0" y="99"/>
                      </a:lnTo>
                      <a:close/>
                    </a:path>
                  </a:pathLst>
                </a:custGeom>
                <a:gradFill rotWithShape="1">
                  <a:gsLst>
                    <a:gs pos="0">
                      <a:srgbClr val="FFFF91"/>
                    </a:gs>
                    <a:gs pos="100000">
                      <a:srgbClr val="FFFF3D"/>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mn-lt"/>
                    <a:cs typeface="+mn-ea"/>
                    <a:sym typeface="+mn-lt"/>
                  </a:endParaRPr>
                </a:p>
              </p:txBody>
            </p:sp>
          </p:grpSp>
        </p:grpSp>
      </p:grpSp>
      <p:pic>
        <p:nvPicPr>
          <p:cNvPr id="78" name="Picture 12" descr="E:\其他工作\【策    划】\兼职 我图网\觅知网\7\万圣节活动策划\万圣节\5\资源 1.png"/>
          <p:cNvPicPr>
            <a:picLocks noChangeAspect="1" noChangeArrowheads="1"/>
          </p:cNvPicPr>
          <p:nvPr/>
        </p:nvPicPr>
        <p:blipFill>
          <a:blip r:embed="rId10" cstate="email"/>
          <a:srcRect/>
          <a:stretch>
            <a:fillRect/>
          </a:stretch>
        </p:blipFill>
        <p:spPr bwMode="auto">
          <a:xfrm>
            <a:off x="323527" y="1935"/>
            <a:ext cx="552889" cy="1065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55" presetClass="path" presetSubtype="0" accel="50000" decel="50000" fill="hold" nodeType="withEffect">
                                  <p:stCondLst>
                                    <p:cond delay="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0" dur="5000" fill="hold"/>
                                        <p:tgtEl>
                                          <p:spTgt spid="7"/>
                                        </p:tgtEl>
                                        <p:attrNameLst>
                                          <p:attrName>ppt_x</p:attrName>
                                          <p:attrName>ppt_y</p:attrName>
                                        </p:attrNameLst>
                                      </p:cBhvr>
                                    </p:animMotion>
                                  </p:childTnLst>
                                </p:cTn>
                              </p:par>
                              <p:par>
                                <p:cTn id="31" presetID="55" presetClass="path" presetSubtype="0" accel="50000" decel="50000" fill="hold" nodeType="withEffect">
                                  <p:stCondLst>
                                    <p:cond delay="41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2" dur="5000" fill="hold"/>
                                        <p:tgtEl>
                                          <p:spTgt spid="10"/>
                                        </p:tgtEl>
                                        <p:attrNameLst>
                                          <p:attrName>ppt_x</p:attrName>
                                          <p:attrName>ppt_y</p:attrName>
                                        </p:attrNameLst>
                                      </p:cBhvr>
                                    </p:animMotion>
                                  </p:childTnLst>
                                </p:cTn>
                              </p:par>
                              <p:par>
                                <p:cTn id="33" presetID="55" presetClass="path" presetSubtype="0" accel="50000" decel="50000" fill="hold" nodeType="withEffect">
                                  <p:stCondLst>
                                    <p:cond delay="1500"/>
                                  </p:stCondLst>
                                  <p:childTnLst>
                                    <p:animMotion origin="layout" path="M 0 0  C 0.004 -0.10726  -0.046 -0.20011  -0.113 -0.20651  C -0.177 -0.21452  -0.237 -0.14248  -0.241 -0.03842  C -0.246 0.05763  -0.204 0.14728  -0.144 0.15369  C -0.089 0.15849  -0.037 0.09926  -0.033 0.00961  C -0.029 -0.07204  -0.064 -0.14888  -0.115 -0.15529  C -0.162 -0.16009  -0.206 -0.11046  -0.209 -0.03522  C -0.212 0.03202  -0.184 0.09765  -0.142 0.10086  C -0.104 0.10566  -0.068 0.06724  -0.065 0.0064  C -0.063 -0.04803  -0.084 -0.10086  -0.117 -0.10406  C -0.146 -0.10726  -0.175 -0.07844  -0.177 -0.03202  C -0.179 0.008  -0.164 0.04643  -0.14 0.04963  C -0.12 0.05283  -0.099 0.03522  -0.098 0.0032  C -0.096 -0.02241  -0.104 -0.04963  -0.119 -0.05283  C -0.131 -0.05283  -0.143 -0.04643  -0.145 -0.02882  C -0.146 -0.01761  -0.144 -0.0064  -0.138 -0.0016  C -0.135 0  -0.133 0  -0.13 -0.0016  E" pathEditMode="relative" ptsTypes="">
                                      <p:cBhvr>
                                        <p:cTn id="34" dur="5000" fill="hold"/>
                                        <p:tgtEl>
                                          <p:spTgt spid="9"/>
                                        </p:tgtEl>
                                        <p:attrNameLst>
                                          <p:attrName>ppt_x</p:attrName>
                                          <p:attrName>ppt_y</p:attrName>
                                        </p:attrNameLst>
                                      </p:cBhvr>
                                    </p:animMotion>
                                  </p:childTnLst>
                                </p:cTn>
                              </p:par>
                              <p:par>
                                <p:cTn id="35" presetID="26" presetClass="emph" presetSubtype="0" repeatCount="indefinite" fill="hold" nodeType="withEffect">
                                  <p:stCondLst>
                                    <p:cond delay="1500"/>
                                  </p:stCondLst>
                                  <p:childTnLst>
                                    <p:animEffect transition="out" filter="fade">
                                      <p:cBhvr>
                                        <p:cTn id="36" dur="5000" tmFilter="0, 0; .2, .5; .8, .5; 1, 0"/>
                                        <p:tgtEl>
                                          <p:spTgt spid="7"/>
                                        </p:tgtEl>
                                      </p:cBhvr>
                                    </p:animEffect>
                                    <p:animScale>
                                      <p:cBhvr>
                                        <p:cTn id="37" dur="2500" autoRev="1" fill="hold"/>
                                        <p:tgtEl>
                                          <p:spTgt spid="7"/>
                                        </p:tgtEl>
                                      </p:cBhvr>
                                      <p:by x="105000" y="105000"/>
                                    </p:animScale>
                                  </p:childTnLst>
                                </p:cTn>
                              </p:par>
                              <p:par>
                                <p:cTn id="38" presetID="26" presetClass="emph" presetSubtype="0" repeatCount="indefinite" fill="hold" nodeType="withEffect">
                                  <p:stCondLst>
                                    <p:cond delay="1500"/>
                                  </p:stCondLst>
                                  <p:childTnLst>
                                    <p:animEffect transition="out" filter="fade">
                                      <p:cBhvr>
                                        <p:cTn id="39" dur="5000" tmFilter="0, 0; .2, .5; .8, .5; 1, 0"/>
                                        <p:tgtEl>
                                          <p:spTgt spid="9"/>
                                        </p:tgtEl>
                                      </p:cBhvr>
                                    </p:animEffect>
                                    <p:animScale>
                                      <p:cBhvr>
                                        <p:cTn id="40" dur="2500" autoRev="1" fill="hold"/>
                                        <p:tgtEl>
                                          <p:spTgt spid="9"/>
                                        </p:tgtEl>
                                      </p:cBhvr>
                                      <p:by x="105000" y="105000"/>
                                    </p:animScale>
                                  </p:childTnLst>
                                </p:cTn>
                              </p:par>
                              <p:par>
                                <p:cTn id="41" presetID="26" presetClass="emph" presetSubtype="0" repeatCount="indefinite" fill="hold" nodeType="withEffect">
                                  <p:stCondLst>
                                    <p:cond delay="1500"/>
                                  </p:stCondLst>
                                  <p:childTnLst>
                                    <p:animEffect transition="out" filter="fade">
                                      <p:cBhvr>
                                        <p:cTn id="42" dur="5000" tmFilter="0, 0; .2, .5; .8, .5; 1, 0"/>
                                        <p:tgtEl>
                                          <p:spTgt spid="10"/>
                                        </p:tgtEl>
                                      </p:cBhvr>
                                    </p:animEffect>
                                    <p:animScale>
                                      <p:cBhvr>
                                        <p:cTn id="43" dur="2500" autoRev="1" fill="hold"/>
                                        <p:tgtEl>
                                          <p:spTgt spid="10"/>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其他工作\【策    划】\兼职 我图网\觅知网\7\万圣节活动策划\万圣节\3\资源 7.png"/>
          <p:cNvPicPr>
            <a:picLocks noChangeAspect="1" noChangeArrowheads="1"/>
          </p:cNvPicPr>
          <p:nvPr/>
        </p:nvPicPr>
        <p:blipFill>
          <a:blip r:embed="rId3" cstate="email"/>
          <a:srcRect/>
          <a:stretch>
            <a:fillRect/>
          </a:stretch>
        </p:blipFill>
        <p:spPr bwMode="auto">
          <a:xfrm>
            <a:off x="395536" y="195486"/>
            <a:ext cx="853901" cy="108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010" y="360313"/>
            <a:ext cx="3647152" cy="923330"/>
          </a:xfrm>
          <a:prstGeom prst="rect">
            <a:avLst/>
          </a:prstGeom>
          <a:noFill/>
        </p:spPr>
        <p:txBody>
          <a:bodyPr wrap="none" rtlCol="0">
            <a:spAutoFit/>
          </a:bodyPr>
          <a:lstStyle/>
          <a:p>
            <a:r>
              <a:rPr lang="zh-CN" altLang="en-US" sz="5400" dirty="0" smtClean="0">
                <a:solidFill>
                  <a:schemeClr val="bg1">
                    <a:lumMod val="95000"/>
                  </a:schemeClr>
                </a:solidFill>
                <a:cs typeface="+mn-ea"/>
                <a:sym typeface="+mn-lt"/>
              </a:rPr>
              <a:t>活动前准备</a:t>
            </a:r>
            <a:endParaRPr lang="zh-CN" altLang="en-US" sz="5400" dirty="0">
              <a:solidFill>
                <a:schemeClr val="bg1">
                  <a:lumMod val="95000"/>
                </a:schemeClr>
              </a:solidFill>
              <a:cs typeface="+mn-ea"/>
              <a:sym typeface="+mn-lt"/>
            </a:endParaRPr>
          </a:p>
        </p:txBody>
      </p:sp>
      <p:sp>
        <p:nvSpPr>
          <p:cNvPr id="5" name="TextBox 4"/>
          <p:cNvSpPr txBox="1"/>
          <p:nvPr/>
        </p:nvSpPr>
        <p:spPr>
          <a:xfrm>
            <a:off x="657672" y="1397500"/>
            <a:ext cx="8090792" cy="2181751"/>
          </a:xfrm>
          <a:prstGeom prst="rect">
            <a:avLst/>
          </a:prstGeom>
          <a:noFill/>
        </p:spPr>
        <p:txBody>
          <a:bodyPr wrap="square" rtlCol="0">
            <a:spAutoFit/>
          </a:bodyPr>
          <a:lstStyle/>
          <a:p>
            <a:pPr lvl="0">
              <a:lnSpc>
                <a:spcPct val="200000"/>
              </a:lnSpc>
            </a:pPr>
            <a:r>
              <a:rPr lang="en-US"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a:t>
            </a:r>
            <a:r>
              <a:rPr lang="zh-CN" altLang="en-US"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发给</a:t>
            </a:r>
            <a:r>
              <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学生和家长的邀请短信：新进阶万圣节“鬼灵精怪狂欢夜”</a:t>
            </a:r>
            <a:r>
              <a:rPr lang="en-US"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10</a:t>
            </a:r>
            <a:r>
              <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月</a:t>
            </a:r>
            <a:r>
              <a:rPr lang="en-US"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31</a:t>
            </a:r>
            <a:r>
              <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日周四晚期待您为</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孩子</a:t>
            </a:r>
            <a:r>
              <a:rPr lang="en-US"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   </a:t>
            </a:r>
          </a:p>
          <a:p>
            <a:pPr lvl="0">
              <a:lnSpc>
                <a:spcPct val="200000"/>
              </a:lnSpc>
            </a:pPr>
            <a:r>
              <a:rPr lang="en-US"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 </a:t>
            </a:r>
            <a:r>
              <a:rPr lang="en-US"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    </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预约</a:t>
            </a:r>
            <a:r>
              <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加入我们体验异国节日文化，名额有限，惊喜</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多多</a:t>
            </a:r>
            <a:r>
              <a:rPr lang="zh-CN" altLang="en-US"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endPar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endParaRPr>
          </a:p>
          <a:p>
            <a:pPr>
              <a:lnSpc>
                <a:spcPct val="200000"/>
              </a:lnSpc>
            </a:pPr>
            <a:r>
              <a:rPr lang="en-US"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2</a:t>
            </a:r>
            <a:r>
              <a:rPr lang="zh-CN" altLang="en-US"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布置</a:t>
            </a:r>
            <a:r>
              <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教室</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环境</a:t>
            </a:r>
            <a:r>
              <a:rPr lang="zh-CN" altLang="en-US"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endParaRPr lang="zh-CN" altLang="zh-CN"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endParaRPr>
          </a:p>
          <a:p>
            <a:pPr>
              <a:lnSpc>
                <a:spcPct val="200000"/>
              </a:lnSpc>
            </a:pPr>
            <a:r>
              <a:rPr lang="en-US"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3</a:t>
            </a:r>
            <a:r>
              <a:rPr lang="zh-CN" altLang="en-US"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r>
              <a:rPr lang="zh-CN" altLang="zh-CN" sz="1400" b="1" spc="50" dirty="0" smtClean="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准备活动物品</a:t>
            </a:r>
            <a:r>
              <a:rPr lang="zh-CN" altLang="en-US" sz="1400" b="1" spc="50" dirty="0">
                <a:ln w="13500">
                  <a:solidFill>
                    <a:schemeClr val="accent1">
                      <a:shade val="2500"/>
                      <a:alpha val="6500"/>
                    </a:schemeClr>
                  </a:solidFill>
                  <a:prstDash val="solid"/>
                </a:ln>
                <a:solidFill>
                  <a:schemeClr val="bg1">
                    <a:lumMod val="95000"/>
                  </a:schemeClr>
                </a:solidFill>
                <a:effectLst>
                  <a:innerShdw blurRad="50900" dist="38500" dir="13500000">
                    <a:srgbClr val="000000">
                      <a:alpha val="60000"/>
                    </a:srgbClr>
                  </a:innerShdw>
                </a:effectLst>
                <a:cs typeface="+mn-ea"/>
                <a:sym typeface="+mn-lt"/>
              </a:rPr>
              <a:t>：</a:t>
            </a:r>
          </a:p>
        </p:txBody>
      </p:sp>
      <p:sp>
        <p:nvSpPr>
          <p:cNvPr id="6" name="TextBox 5"/>
          <p:cNvSpPr txBox="1"/>
          <p:nvPr/>
        </p:nvSpPr>
        <p:spPr>
          <a:xfrm>
            <a:off x="2288678" y="2825373"/>
            <a:ext cx="6099745" cy="1546577"/>
          </a:xfrm>
          <a:prstGeom prst="rect">
            <a:avLst/>
          </a:prstGeom>
          <a:noFill/>
        </p:spPr>
        <p:txBody>
          <a:bodyPr wrap="square" rtlCol="0">
            <a:spAutoFit/>
          </a:bodyPr>
          <a:lstStyle/>
          <a:p>
            <a:pPr lvl="0">
              <a:lnSpc>
                <a:spcPct val="150000"/>
              </a:lnSpc>
            </a:pPr>
            <a:r>
              <a:rPr lang="en-US" altLang="zh-CN" sz="1050" dirty="0">
                <a:solidFill>
                  <a:schemeClr val="bg1">
                    <a:lumMod val="95000"/>
                  </a:schemeClr>
                </a:solidFill>
                <a:cs typeface="+mn-ea"/>
                <a:sym typeface="+mn-lt"/>
              </a:rPr>
              <a:t>1</a:t>
            </a:r>
            <a:r>
              <a:rPr lang="zh-CN" altLang="zh-CN" sz="1050" dirty="0">
                <a:solidFill>
                  <a:schemeClr val="bg1">
                    <a:lumMod val="95000"/>
                  </a:schemeClr>
                </a:solidFill>
                <a:cs typeface="+mn-ea"/>
                <a:sym typeface="+mn-lt"/>
              </a:rPr>
              <a:t>）布置教室的饰品</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2</a:t>
            </a:r>
            <a:r>
              <a:rPr lang="zh-CN" altLang="zh-CN" sz="1050" dirty="0">
                <a:solidFill>
                  <a:schemeClr val="bg1">
                    <a:lumMod val="95000"/>
                  </a:schemeClr>
                </a:solidFill>
                <a:cs typeface="+mn-ea"/>
                <a:sym typeface="+mn-lt"/>
              </a:rPr>
              <a:t>）自制巫婆帽一直</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3</a:t>
            </a:r>
            <a:r>
              <a:rPr lang="zh-CN" altLang="zh-CN" sz="1050" dirty="0">
                <a:solidFill>
                  <a:schemeClr val="bg1">
                    <a:lumMod val="95000"/>
                  </a:schemeClr>
                </a:solidFill>
                <a:cs typeface="+mn-ea"/>
                <a:sym typeface="+mn-lt"/>
              </a:rPr>
              <a:t>）扫把一只、</a:t>
            </a:r>
          </a:p>
          <a:p>
            <a:pPr>
              <a:lnSpc>
                <a:spcPct val="150000"/>
              </a:lnSpc>
            </a:pPr>
            <a:r>
              <a:rPr lang="en-US" altLang="zh-CN" sz="1050" dirty="0">
                <a:solidFill>
                  <a:schemeClr val="bg1">
                    <a:lumMod val="95000"/>
                  </a:schemeClr>
                </a:solidFill>
                <a:cs typeface="+mn-ea"/>
                <a:sym typeface="+mn-lt"/>
              </a:rPr>
              <a:t>4</a:t>
            </a:r>
            <a:r>
              <a:rPr lang="zh-CN" altLang="zh-CN" sz="1050" dirty="0">
                <a:solidFill>
                  <a:schemeClr val="bg1">
                    <a:lumMod val="95000"/>
                  </a:schemeClr>
                </a:solidFill>
                <a:cs typeface="+mn-ea"/>
                <a:sym typeface="+mn-lt"/>
              </a:rPr>
              <a:t>）普通卷纸</a:t>
            </a:r>
            <a:r>
              <a:rPr lang="en-US" altLang="zh-CN" sz="1050" dirty="0">
                <a:solidFill>
                  <a:schemeClr val="bg1">
                    <a:lumMod val="95000"/>
                  </a:schemeClr>
                </a:solidFill>
                <a:cs typeface="+mn-ea"/>
                <a:sym typeface="+mn-lt"/>
              </a:rPr>
              <a:t>6-8</a:t>
            </a:r>
            <a:r>
              <a:rPr lang="zh-CN" altLang="zh-CN" sz="1050" dirty="0">
                <a:solidFill>
                  <a:schemeClr val="bg1">
                    <a:lumMod val="95000"/>
                  </a:schemeClr>
                </a:solidFill>
                <a:cs typeface="+mn-ea"/>
                <a:sym typeface="+mn-lt"/>
              </a:rPr>
              <a:t>卷</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5</a:t>
            </a:r>
            <a:r>
              <a:rPr lang="zh-CN" altLang="zh-CN" sz="1050" dirty="0">
                <a:solidFill>
                  <a:schemeClr val="bg1">
                    <a:lumMod val="95000"/>
                  </a:schemeClr>
                </a:solidFill>
                <a:cs typeface="+mn-ea"/>
                <a:sym typeface="+mn-lt"/>
              </a:rPr>
              <a:t>）长桌两张</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6</a:t>
            </a:r>
            <a:r>
              <a:rPr lang="zh-CN" altLang="zh-CN" sz="1050" dirty="0">
                <a:solidFill>
                  <a:schemeClr val="bg1">
                    <a:lumMod val="95000"/>
                  </a:schemeClr>
                </a:solidFill>
                <a:cs typeface="+mn-ea"/>
                <a:sym typeface="+mn-lt"/>
              </a:rPr>
              <a:t>）</a:t>
            </a:r>
            <a:r>
              <a:rPr lang="en-US" altLang="zh-CN" sz="1050" dirty="0">
                <a:solidFill>
                  <a:schemeClr val="bg1">
                    <a:lumMod val="95000"/>
                  </a:schemeClr>
                </a:solidFill>
                <a:cs typeface="+mn-ea"/>
                <a:sym typeface="+mn-lt"/>
              </a:rPr>
              <a:t>12</a:t>
            </a:r>
            <a:r>
              <a:rPr lang="zh-CN" altLang="zh-CN" sz="1050" dirty="0">
                <a:solidFill>
                  <a:schemeClr val="bg1">
                    <a:lumMod val="95000"/>
                  </a:schemeClr>
                </a:solidFill>
                <a:cs typeface="+mn-ea"/>
                <a:sym typeface="+mn-lt"/>
              </a:rPr>
              <a:t>个盘子、</a:t>
            </a:r>
          </a:p>
          <a:p>
            <a:pPr>
              <a:lnSpc>
                <a:spcPct val="150000"/>
              </a:lnSpc>
            </a:pPr>
            <a:r>
              <a:rPr lang="en-US" altLang="zh-CN" sz="1050" dirty="0">
                <a:solidFill>
                  <a:schemeClr val="bg1">
                    <a:lumMod val="95000"/>
                  </a:schemeClr>
                </a:solidFill>
                <a:cs typeface="+mn-ea"/>
                <a:sym typeface="+mn-lt"/>
              </a:rPr>
              <a:t>7</a:t>
            </a:r>
            <a:r>
              <a:rPr lang="zh-CN" altLang="zh-CN" sz="1050" dirty="0">
                <a:solidFill>
                  <a:schemeClr val="bg1">
                    <a:lumMod val="95000"/>
                  </a:schemeClr>
                </a:solidFill>
                <a:cs typeface="+mn-ea"/>
                <a:sym typeface="+mn-lt"/>
              </a:rPr>
              <a:t>）少量面粉（足够撒在</a:t>
            </a:r>
            <a:r>
              <a:rPr lang="en-US" altLang="zh-CN" sz="1050" dirty="0">
                <a:solidFill>
                  <a:schemeClr val="bg1">
                    <a:lumMod val="95000"/>
                  </a:schemeClr>
                </a:solidFill>
                <a:cs typeface="+mn-ea"/>
                <a:sym typeface="+mn-lt"/>
              </a:rPr>
              <a:t>12</a:t>
            </a:r>
            <a:r>
              <a:rPr lang="zh-CN" altLang="zh-CN" sz="1050" dirty="0">
                <a:solidFill>
                  <a:schemeClr val="bg1">
                    <a:lumMod val="95000"/>
                  </a:schemeClr>
                </a:solidFill>
                <a:cs typeface="+mn-ea"/>
                <a:sym typeface="+mn-lt"/>
              </a:rPr>
              <a:t>个盘子中</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8</a:t>
            </a:r>
            <a:r>
              <a:rPr lang="zh-CN" altLang="zh-CN" sz="1050" dirty="0">
                <a:solidFill>
                  <a:schemeClr val="bg1">
                    <a:lumMod val="95000"/>
                  </a:schemeClr>
                </a:solidFill>
                <a:cs typeface="+mn-ea"/>
                <a:sym typeface="+mn-lt"/>
              </a:rPr>
              <a:t>）乒乓球</a:t>
            </a:r>
            <a:r>
              <a:rPr lang="en-US" altLang="zh-CN" sz="1050" dirty="0">
                <a:solidFill>
                  <a:schemeClr val="bg1">
                    <a:lumMod val="95000"/>
                  </a:schemeClr>
                </a:solidFill>
                <a:cs typeface="+mn-ea"/>
                <a:sym typeface="+mn-lt"/>
              </a:rPr>
              <a:t>4-6</a:t>
            </a:r>
            <a:r>
              <a:rPr lang="zh-CN" altLang="zh-CN" sz="1050" dirty="0">
                <a:solidFill>
                  <a:schemeClr val="bg1">
                    <a:lumMod val="95000"/>
                  </a:schemeClr>
                </a:solidFill>
                <a:cs typeface="+mn-ea"/>
                <a:sym typeface="+mn-lt"/>
              </a:rPr>
              <a:t>个</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9</a:t>
            </a:r>
            <a:r>
              <a:rPr lang="zh-CN" altLang="zh-CN" sz="1050" dirty="0">
                <a:solidFill>
                  <a:schemeClr val="bg1">
                    <a:lumMod val="95000"/>
                  </a:schemeClr>
                </a:solidFill>
                <a:cs typeface="+mn-ea"/>
                <a:sym typeface="+mn-lt"/>
              </a:rPr>
              <a:t>）面盆两个、</a:t>
            </a:r>
          </a:p>
          <a:p>
            <a:pPr>
              <a:lnSpc>
                <a:spcPct val="150000"/>
              </a:lnSpc>
            </a:pPr>
            <a:r>
              <a:rPr lang="en-US" altLang="zh-CN" sz="1050" dirty="0">
                <a:solidFill>
                  <a:schemeClr val="bg1">
                    <a:lumMod val="95000"/>
                  </a:schemeClr>
                </a:solidFill>
                <a:cs typeface="+mn-ea"/>
                <a:sym typeface="+mn-lt"/>
              </a:rPr>
              <a:t>10</a:t>
            </a:r>
            <a:r>
              <a:rPr lang="zh-CN" altLang="zh-CN" sz="1050" dirty="0">
                <a:solidFill>
                  <a:schemeClr val="bg1">
                    <a:lumMod val="95000"/>
                  </a:schemeClr>
                </a:solidFill>
                <a:cs typeface="+mn-ea"/>
                <a:sym typeface="+mn-lt"/>
              </a:rPr>
              <a:t>）杯子两只</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11</a:t>
            </a:r>
            <a:r>
              <a:rPr lang="zh-CN" altLang="zh-CN" sz="1050" dirty="0">
                <a:solidFill>
                  <a:schemeClr val="bg1">
                    <a:lumMod val="95000"/>
                  </a:schemeClr>
                </a:solidFill>
                <a:cs typeface="+mn-ea"/>
                <a:sym typeface="+mn-lt"/>
              </a:rPr>
              <a:t>）枣子</a:t>
            </a:r>
            <a:r>
              <a:rPr lang="en-US" altLang="zh-CN" sz="1050" dirty="0">
                <a:solidFill>
                  <a:schemeClr val="bg1">
                    <a:lumMod val="95000"/>
                  </a:schemeClr>
                </a:solidFill>
                <a:cs typeface="+mn-ea"/>
                <a:sym typeface="+mn-lt"/>
              </a:rPr>
              <a:t>30</a:t>
            </a:r>
            <a:r>
              <a:rPr lang="zh-CN" altLang="zh-CN" sz="1050" dirty="0">
                <a:solidFill>
                  <a:schemeClr val="bg1">
                    <a:lumMod val="95000"/>
                  </a:schemeClr>
                </a:solidFill>
                <a:cs typeface="+mn-ea"/>
                <a:sym typeface="+mn-lt"/>
              </a:rPr>
              <a:t>个左右</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12</a:t>
            </a:r>
            <a:r>
              <a:rPr lang="zh-CN" altLang="zh-CN" sz="1050" dirty="0">
                <a:solidFill>
                  <a:schemeClr val="bg1">
                    <a:lumMod val="95000"/>
                  </a:schemeClr>
                </a:solidFill>
                <a:cs typeface="+mn-ea"/>
                <a:sym typeface="+mn-lt"/>
              </a:rPr>
              <a:t>）海报</a:t>
            </a:r>
            <a:r>
              <a:rPr lang="en-US" altLang="zh-CN" sz="1050" dirty="0">
                <a:solidFill>
                  <a:schemeClr val="bg1">
                    <a:lumMod val="95000"/>
                  </a:schemeClr>
                </a:solidFill>
                <a:cs typeface="+mn-ea"/>
                <a:sym typeface="+mn-lt"/>
              </a:rPr>
              <a:t>2-4</a:t>
            </a:r>
            <a:r>
              <a:rPr lang="zh-CN" altLang="zh-CN" sz="1050" dirty="0">
                <a:solidFill>
                  <a:schemeClr val="bg1">
                    <a:lumMod val="95000"/>
                  </a:schemeClr>
                </a:solidFill>
                <a:cs typeface="+mn-ea"/>
                <a:sym typeface="+mn-lt"/>
              </a:rPr>
              <a:t>张</a:t>
            </a:r>
            <a:r>
              <a:rPr lang="zh-CN" altLang="zh-CN" sz="1050" dirty="0" smtClean="0">
                <a:solidFill>
                  <a:schemeClr val="bg1">
                    <a:lumMod val="95000"/>
                  </a:schemeClr>
                </a:solidFill>
                <a:cs typeface="+mn-ea"/>
                <a:sym typeface="+mn-lt"/>
              </a:rPr>
              <a:t>、</a:t>
            </a:r>
            <a:endParaRPr lang="en-US" altLang="zh-CN" sz="1050" dirty="0" smtClean="0">
              <a:solidFill>
                <a:schemeClr val="bg1">
                  <a:lumMod val="95000"/>
                </a:schemeClr>
              </a:solidFill>
              <a:cs typeface="+mn-ea"/>
              <a:sym typeface="+mn-lt"/>
            </a:endParaRPr>
          </a:p>
          <a:p>
            <a:pPr>
              <a:lnSpc>
                <a:spcPct val="150000"/>
              </a:lnSpc>
            </a:pPr>
            <a:r>
              <a:rPr lang="en-US" altLang="zh-CN" sz="1050" dirty="0" smtClean="0">
                <a:solidFill>
                  <a:schemeClr val="bg1">
                    <a:lumMod val="95000"/>
                  </a:schemeClr>
                </a:solidFill>
                <a:cs typeface="+mn-ea"/>
                <a:sym typeface="+mn-lt"/>
              </a:rPr>
              <a:t>13</a:t>
            </a:r>
            <a:r>
              <a:rPr lang="zh-CN" altLang="zh-CN" sz="1050" dirty="0">
                <a:solidFill>
                  <a:schemeClr val="bg1">
                    <a:lumMod val="95000"/>
                  </a:schemeClr>
                </a:solidFill>
                <a:cs typeface="+mn-ea"/>
                <a:sym typeface="+mn-lt"/>
              </a:rPr>
              <a:t>）音箱设备及话筒一套</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14</a:t>
            </a:r>
            <a:r>
              <a:rPr lang="zh-CN" altLang="zh-CN" sz="1050" dirty="0">
                <a:solidFill>
                  <a:schemeClr val="bg1">
                    <a:lumMod val="95000"/>
                  </a:schemeClr>
                </a:solidFill>
                <a:cs typeface="+mn-ea"/>
                <a:sym typeface="+mn-lt"/>
              </a:rPr>
              <a:t>）照相机、摄像机各一个</a:t>
            </a:r>
            <a:r>
              <a:rPr lang="zh-CN" altLang="zh-CN" sz="1050" dirty="0" smtClean="0">
                <a:solidFill>
                  <a:schemeClr val="bg1">
                    <a:lumMod val="95000"/>
                  </a:schemeClr>
                </a:solidFill>
                <a:cs typeface="+mn-ea"/>
                <a:sym typeface="+mn-lt"/>
              </a:rPr>
              <a:t>、</a:t>
            </a:r>
            <a:r>
              <a:rPr lang="en-US" altLang="zh-CN" sz="1050" dirty="0" smtClean="0">
                <a:solidFill>
                  <a:schemeClr val="bg1">
                    <a:lumMod val="95000"/>
                  </a:schemeClr>
                </a:solidFill>
                <a:cs typeface="+mn-ea"/>
                <a:sym typeface="+mn-lt"/>
              </a:rPr>
              <a:t>          15</a:t>
            </a:r>
            <a:r>
              <a:rPr lang="zh-CN" altLang="zh-CN" sz="1050" dirty="0">
                <a:solidFill>
                  <a:schemeClr val="bg1">
                    <a:lumMod val="95000"/>
                  </a:schemeClr>
                </a:solidFill>
                <a:cs typeface="+mn-ea"/>
                <a:sym typeface="+mn-lt"/>
              </a:rPr>
              <a:t>）糖果若干、</a:t>
            </a:r>
          </a:p>
          <a:p>
            <a:pPr>
              <a:lnSpc>
                <a:spcPct val="150000"/>
              </a:lnSpc>
            </a:pPr>
            <a:r>
              <a:rPr lang="en-US" altLang="zh-CN" sz="1050" dirty="0">
                <a:solidFill>
                  <a:schemeClr val="bg1">
                    <a:lumMod val="95000"/>
                  </a:schemeClr>
                </a:solidFill>
                <a:cs typeface="+mn-ea"/>
                <a:sym typeface="+mn-lt"/>
              </a:rPr>
              <a:t>16</a:t>
            </a:r>
            <a:r>
              <a:rPr lang="zh-CN" altLang="zh-CN" sz="1050" dirty="0">
                <a:solidFill>
                  <a:schemeClr val="bg1">
                    <a:lumMod val="95000"/>
                  </a:schemeClr>
                </a:solidFill>
                <a:cs typeface="+mn-ea"/>
                <a:sym typeface="+mn-lt"/>
              </a:rPr>
              <a:t>）小礼品若干</a:t>
            </a:r>
            <a:r>
              <a:rPr lang="zh-CN" altLang="zh-CN" sz="1050" dirty="0" smtClean="0">
                <a:solidFill>
                  <a:schemeClr val="bg1">
                    <a:lumMod val="95000"/>
                  </a:schemeClr>
                </a:solidFill>
                <a:cs typeface="+mn-ea"/>
                <a:sym typeface="+mn-lt"/>
              </a:rPr>
              <a:t>。</a:t>
            </a:r>
            <a:endParaRPr lang="zh-CN" altLang="zh-CN" sz="1050" dirty="0">
              <a:solidFill>
                <a:schemeClr val="bg1">
                  <a:lumMod val="95000"/>
                </a:schemeClr>
              </a:solidFill>
              <a:cs typeface="+mn-ea"/>
              <a:sym typeface="+mn-lt"/>
            </a:endParaRPr>
          </a:p>
        </p:txBody>
      </p:sp>
      <p:pic>
        <p:nvPicPr>
          <p:cNvPr id="6146" name="Picture 2" descr="E:\其他工作\【策    划】\兼职 我图网\觅知网\7\万圣节活动策划\万圣节\3\资源 5.png"/>
          <p:cNvPicPr>
            <a:picLocks noChangeAspect="1" noChangeArrowheads="1"/>
          </p:cNvPicPr>
          <p:nvPr/>
        </p:nvPicPr>
        <p:blipFill>
          <a:blip r:embed="rId4" cstate="email"/>
          <a:srcRect/>
          <a:stretch>
            <a:fillRect/>
          </a:stretch>
        </p:blipFill>
        <p:spPr bwMode="auto">
          <a:xfrm>
            <a:off x="378973" y="4010093"/>
            <a:ext cx="724599" cy="8349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其他工作\【策    划】\兼职 我图网\觅知网\7\万圣节活动策划\万圣节\3\资源 2.png"/>
          <p:cNvPicPr>
            <a:picLocks noChangeAspect="1" noChangeArrowheads="1"/>
          </p:cNvPicPr>
          <p:nvPr/>
        </p:nvPicPr>
        <p:blipFill>
          <a:blip r:embed="rId5" cstate="email"/>
          <a:srcRect/>
          <a:stretch>
            <a:fillRect/>
          </a:stretch>
        </p:blipFill>
        <p:spPr bwMode="auto">
          <a:xfrm>
            <a:off x="1249437" y="3975779"/>
            <a:ext cx="740525" cy="869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其他工作\【策    划】\兼职 我图网\觅知网\7\万圣节活动策划\万圣节\3\资源 8.png"/>
          <p:cNvPicPr>
            <a:picLocks noChangeAspect="1" noChangeArrowheads="1"/>
          </p:cNvPicPr>
          <p:nvPr/>
        </p:nvPicPr>
        <p:blipFill>
          <a:blip r:embed="rId6" cstate="email"/>
          <a:srcRect/>
          <a:stretch>
            <a:fillRect/>
          </a:stretch>
        </p:blipFill>
        <p:spPr bwMode="auto">
          <a:xfrm>
            <a:off x="7708012" y="0"/>
            <a:ext cx="1410390" cy="1344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147"/>
                                        </p:tgtEl>
                                        <p:attrNameLst>
                                          <p:attrName>style.visibility</p:attrName>
                                        </p:attrNameLst>
                                      </p:cBhvr>
                                      <p:to>
                                        <p:strVal val="visible"/>
                                      </p:to>
                                    </p:set>
                                    <p:anim calcmode="lin" valueType="num">
                                      <p:cBhvr>
                                        <p:cTn id="34" dur="500" fill="hold"/>
                                        <p:tgtEl>
                                          <p:spTgt spid="6147"/>
                                        </p:tgtEl>
                                        <p:attrNameLst>
                                          <p:attrName>ppt_w</p:attrName>
                                        </p:attrNameLst>
                                      </p:cBhvr>
                                      <p:tavLst>
                                        <p:tav tm="0">
                                          <p:val>
                                            <p:fltVal val="0"/>
                                          </p:val>
                                        </p:tav>
                                        <p:tav tm="100000">
                                          <p:val>
                                            <p:strVal val="#ppt_w"/>
                                          </p:val>
                                        </p:tav>
                                      </p:tavLst>
                                    </p:anim>
                                    <p:anim calcmode="lin" valueType="num">
                                      <p:cBhvr>
                                        <p:cTn id="35" dur="500" fill="hold"/>
                                        <p:tgtEl>
                                          <p:spTgt spid="6147"/>
                                        </p:tgtEl>
                                        <p:attrNameLst>
                                          <p:attrName>ppt_h</p:attrName>
                                        </p:attrNameLst>
                                      </p:cBhvr>
                                      <p:tavLst>
                                        <p:tav tm="0">
                                          <p:val>
                                            <p:fltVal val="0"/>
                                          </p:val>
                                        </p:tav>
                                        <p:tav tm="100000">
                                          <p:val>
                                            <p:strVal val="#ppt_h"/>
                                          </p:val>
                                        </p:tav>
                                      </p:tavLst>
                                    </p:anim>
                                    <p:animEffect transition="in" filter="fade">
                                      <p:cBhvr>
                                        <p:cTn id="36" dur="500"/>
                                        <p:tgtEl>
                                          <p:spTgt spid="6147"/>
                                        </p:tgtEl>
                                      </p:cBhvr>
                                    </p:animEffect>
                                  </p:childTnLst>
                                </p:cTn>
                              </p:par>
                              <p:par>
                                <p:cTn id="37" presetID="53" presetClass="entr" presetSubtype="16" fill="hold" nodeType="withEffect">
                                  <p:stCondLst>
                                    <p:cond delay="0"/>
                                  </p:stCondLst>
                                  <p:childTnLst>
                                    <p:set>
                                      <p:cBhvr>
                                        <p:cTn id="38" dur="1" fill="hold">
                                          <p:stCondLst>
                                            <p:cond delay="0"/>
                                          </p:stCondLst>
                                        </p:cTn>
                                        <p:tgtEl>
                                          <p:spTgt spid="6146"/>
                                        </p:tgtEl>
                                        <p:attrNameLst>
                                          <p:attrName>style.visibility</p:attrName>
                                        </p:attrNameLst>
                                      </p:cBhvr>
                                      <p:to>
                                        <p:strVal val="visible"/>
                                      </p:to>
                                    </p:set>
                                    <p:anim calcmode="lin" valueType="num">
                                      <p:cBhvr>
                                        <p:cTn id="39" dur="500" fill="hold"/>
                                        <p:tgtEl>
                                          <p:spTgt spid="6146"/>
                                        </p:tgtEl>
                                        <p:attrNameLst>
                                          <p:attrName>ppt_w</p:attrName>
                                        </p:attrNameLst>
                                      </p:cBhvr>
                                      <p:tavLst>
                                        <p:tav tm="0">
                                          <p:val>
                                            <p:fltVal val="0"/>
                                          </p:val>
                                        </p:tav>
                                        <p:tav tm="100000">
                                          <p:val>
                                            <p:strVal val="#ppt_w"/>
                                          </p:val>
                                        </p:tav>
                                      </p:tavLst>
                                    </p:anim>
                                    <p:anim calcmode="lin" valueType="num">
                                      <p:cBhvr>
                                        <p:cTn id="40" dur="500" fill="hold"/>
                                        <p:tgtEl>
                                          <p:spTgt spid="6146"/>
                                        </p:tgtEl>
                                        <p:attrNameLst>
                                          <p:attrName>ppt_h</p:attrName>
                                        </p:attrNameLst>
                                      </p:cBhvr>
                                      <p:tavLst>
                                        <p:tav tm="0">
                                          <p:val>
                                            <p:fltVal val="0"/>
                                          </p:val>
                                        </p:tav>
                                        <p:tav tm="100000">
                                          <p:val>
                                            <p:strVal val="#ppt_h"/>
                                          </p:val>
                                        </p:tav>
                                      </p:tavLst>
                                    </p:anim>
                                    <p:animEffect transition="in" filter="fade">
                                      <p:cBhvr>
                                        <p:cTn id="4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万圣节鬼灵精怪狂欢夜活动策划PPT模板"/>
</p:tagLst>
</file>

<file path=ppt/theme/theme1.xml><?xml version="1.0" encoding="utf-8"?>
<a:theme xmlns:a="http://schemas.openxmlformats.org/drawingml/2006/main" name=" www.2ppt.com">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rm0bb3e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全屏显示(16:9)</PresentationFormat>
  <Paragraphs>110</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微软雅黑</vt:lpstr>
      <vt:lpstr>Arial</vt:lpstr>
      <vt:lpstr>Calibri</vt:lpstr>
      <vt:lpstr>Wingdings</vt:lpstr>
      <vt:lpstr> www.2ppt.com</vt:lpstr>
      <vt:lpstr>  万圣节 “鬼灵精怪狂欢夜”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2022-03-08T03:33:32Z</dcterms:created>
  <dcterms:modified xsi:type="dcterms:W3CDTF">2023-01-10T07:29:28Z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8FAA2808EAAD4703A44D4CBD4E17A754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