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8" r:id="rId2"/>
    <p:sldId id="289" r:id="rId3"/>
    <p:sldId id="290" r:id="rId4"/>
    <p:sldId id="297" r:id="rId5"/>
    <p:sldId id="303" r:id="rId6"/>
    <p:sldId id="305" r:id="rId7"/>
    <p:sldId id="299" r:id="rId8"/>
    <p:sldId id="298" r:id="rId9"/>
    <p:sldId id="315" r:id="rId10"/>
    <p:sldId id="308" r:id="rId11"/>
    <p:sldId id="310" r:id="rId12"/>
    <p:sldId id="311" r:id="rId13"/>
    <p:sldId id="306" r:id="rId14"/>
    <p:sldId id="300" r:id="rId15"/>
    <p:sldId id="316" r:id="rId16"/>
    <p:sldId id="295" r:id="rId17"/>
    <p:sldId id="302" r:id="rId18"/>
    <p:sldId id="304" r:id="rId19"/>
    <p:sldId id="307" r:id="rId20"/>
    <p:sldId id="309" r:id="rId21"/>
    <p:sldId id="317" r:id="rId22"/>
    <p:sldId id="294" r:id="rId23"/>
    <p:sldId id="301" r:id="rId24"/>
    <p:sldId id="313" r:id="rId25"/>
    <p:sldId id="314" r:id="rId26"/>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1F75"/>
    <a:srgbClr val="25990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846B-48FB-91C6-2E705AF0F824}"/>
              </c:ext>
            </c:extLst>
          </c:dPt>
          <c:dPt>
            <c:idx val="1"/>
            <c:bubble3D val="0"/>
            <c:spPr>
              <a:solidFill>
                <a:schemeClr val="accent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846B-48FB-91C6-2E705AF0F824}"/>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846B-48FB-91C6-2E705AF0F824}"/>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846B-48FB-91C6-2E705AF0F824}"/>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846B-48FB-91C6-2E705AF0F82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2F5A-4C5A-AF2E-68E26E116CE3}"/>
              </c:ext>
            </c:extLst>
          </c:dPt>
          <c:dPt>
            <c:idx val="1"/>
            <c:bubble3D val="0"/>
            <c:spPr>
              <a:solidFill>
                <a:schemeClr val="accent2"/>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2F5A-4C5A-AF2E-68E26E116CE3}"/>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2F5A-4C5A-AF2E-68E26E116CE3}"/>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2F5A-4C5A-AF2E-68E26E116CE3}"/>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2F5A-4C5A-AF2E-68E26E116CE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E3CA-464B-BA66-E1F216556B1C}"/>
              </c:ext>
            </c:extLst>
          </c:dPt>
          <c:dPt>
            <c:idx val="1"/>
            <c:bubble3D val="0"/>
            <c:spPr>
              <a:solidFill>
                <a:schemeClr val="accent3"/>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E3CA-464B-BA66-E1F216556B1C}"/>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E3CA-464B-BA66-E1F216556B1C}"/>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E3CA-464B-BA66-E1F216556B1C}"/>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E3CA-464B-BA66-E1F216556B1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B269-4803-8AC1-5D1671FDEE2B}"/>
              </c:ext>
            </c:extLst>
          </c:dPt>
          <c:dPt>
            <c:idx val="1"/>
            <c:bubble3D val="0"/>
            <c:spPr>
              <a:solidFill>
                <a:schemeClr val="accent4"/>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B269-4803-8AC1-5D1671FDEE2B}"/>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B269-4803-8AC1-5D1671FDEE2B}"/>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B269-4803-8AC1-5D1671FDEE2B}"/>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B269-4803-8AC1-5D1671FDEE2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560A08-AE14-4601-823B-EEE87F151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矩形 10"/>
          <p:cNvSpPr/>
          <p:nvPr userDrawn="1"/>
        </p:nvSpPr>
        <p:spPr>
          <a:xfrm>
            <a:off x="6928228" y="4107025"/>
            <a:ext cx="775136" cy="22987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2710" y="0"/>
            <a:ext cx="1676710" cy="943429"/>
          </a:xfrm>
          <a:prstGeom prst="rect">
            <a:avLst/>
          </a:prstGeom>
        </p:spPr>
      </p:pic>
      <p:sp>
        <p:nvSpPr>
          <p:cNvPr id="9" name="文本框 8"/>
          <p:cNvSpPr txBox="1"/>
          <p:nvPr userDrawn="1"/>
        </p:nvSpPr>
        <p:spPr>
          <a:xfrm>
            <a:off x="1219200" y="240881"/>
            <a:ext cx="3262432" cy="461665"/>
          </a:xfrm>
          <a:prstGeom prst="rect">
            <a:avLst/>
          </a:prstGeom>
          <a:noFill/>
        </p:spPr>
        <p:txBody>
          <a:bodyPr wrap="none" rtlCol="0">
            <a:spAutoFit/>
          </a:bodyPr>
          <a:lstStyle/>
          <a:p>
            <a:r>
              <a:rPr lang="zh-CN" altLang="en-US" sz="2400" dirty="0" smtClean="0"/>
              <a:t>单击此处添加文字标题</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4.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notesSlide" Target="../notesSlides/notesSlide15.xml"/><Relationship Id="rId5" Type="http://schemas.openxmlformats.org/officeDocument/2006/relationships/tags" Target="../tags/tag42.xml"/><Relationship Id="rId10" Type="http://schemas.openxmlformats.org/officeDocument/2006/relationships/slideLayout" Target="../slideLayouts/slideLayout8.xml"/><Relationship Id="rId4" Type="http://schemas.openxmlformats.org/officeDocument/2006/relationships/tags" Target="../tags/tag41.xml"/><Relationship Id="rId9" Type="http://schemas.openxmlformats.org/officeDocument/2006/relationships/tags" Target="../tags/tag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4.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8.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4.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notesSlide" Target="../notesSlides/notesSlide21.xml"/><Relationship Id="rId5" Type="http://schemas.openxmlformats.org/officeDocument/2006/relationships/tags" Target="../tags/tag51.xml"/><Relationship Id="rId10" Type="http://schemas.openxmlformats.org/officeDocument/2006/relationships/slideLayout" Target="../slideLayouts/slideLayout8.xml"/><Relationship Id="rId4" Type="http://schemas.openxmlformats.org/officeDocument/2006/relationships/tags" Target="../tags/tag50.xml"/><Relationship Id="rId9" Type="http://schemas.openxmlformats.org/officeDocument/2006/relationships/tags" Target="../tags/tag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notesSlide" Target="../notesSlides/notesSlide3.xml"/><Relationship Id="rId5" Type="http://schemas.openxmlformats.org/officeDocument/2006/relationships/tags" Target="../tags/tag24.xml"/><Relationship Id="rId10" Type="http://schemas.openxmlformats.org/officeDocument/2006/relationships/slideLayout" Target="../slideLayouts/slideLayout8.xml"/><Relationship Id="rId4" Type="http://schemas.openxmlformats.org/officeDocument/2006/relationships/tags" Target="../tags/tag23.xml"/><Relationship Id="rId9" Type="http://schemas.openxmlformats.org/officeDocument/2006/relationships/tags" Target="../tags/tag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9.xml"/><Relationship Id="rId5" Type="http://schemas.openxmlformats.org/officeDocument/2006/relationships/tags" Target="../tags/tag33.xml"/><Relationship Id="rId10" Type="http://schemas.openxmlformats.org/officeDocument/2006/relationships/slideLayout" Target="../slideLayouts/slideLayout8.xml"/><Relationship Id="rId4" Type="http://schemas.openxmlformats.org/officeDocument/2006/relationships/tags" Target="../tags/tag32.xml"/><Relationship Id="rId9"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0"/>
            <a:ext cx="9141291" cy="5143500"/>
          </a:xfrm>
          <a:prstGeom prst="rect">
            <a:avLst/>
          </a:prstGeom>
        </p:spPr>
      </p:pic>
      <p:sp>
        <p:nvSpPr>
          <p:cNvPr id="7" name="文本框 6"/>
          <p:cNvSpPr txBox="1"/>
          <p:nvPr/>
        </p:nvSpPr>
        <p:spPr>
          <a:xfrm>
            <a:off x="4975275" y="3441043"/>
            <a:ext cx="3877985" cy="646331"/>
          </a:xfrm>
          <a:prstGeom prst="rect">
            <a:avLst/>
          </a:prstGeom>
          <a:noFill/>
        </p:spPr>
        <p:txBody>
          <a:bodyPr wrap="none" rtlCol="0">
            <a:spAutoFit/>
          </a:bodyPr>
          <a:lstStyle/>
          <a:p>
            <a:pPr algn="r"/>
            <a:r>
              <a:rPr lang="zh-CN" altLang="en-US" sz="3600" dirty="0" smtClean="0">
                <a:solidFill>
                  <a:srgbClr val="E11F75"/>
                </a:solidFill>
                <a:cs typeface="+mn-ea"/>
                <a:sym typeface="+mn-lt"/>
              </a:rPr>
              <a:t>清新</a:t>
            </a:r>
            <a:r>
              <a:rPr lang="zh-CN" altLang="en-US" sz="3600" dirty="0">
                <a:solidFill>
                  <a:srgbClr val="E11F75"/>
                </a:solidFill>
                <a:cs typeface="+mn-ea"/>
                <a:sym typeface="+mn-lt"/>
              </a:rPr>
              <a:t>淡</a:t>
            </a:r>
            <a:r>
              <a:rPr lang="zh-CN" altLang="en-US" sz="3600" dirty="0" smtClean="0">
                <a:solidFill>
                  <a:srgbClr val="E11F75"/>
                </a:solidFill>
                <a:cs typeface="+mn-ea"/>
                <a:sym typeface="+mn-lt"/>
              </a:rPr>
              <a:t>雅美容养生</a:t>
            </a:r>
            <a:endParaRPr lang="zh-CN" altLang="en-US" sz="3600" dirty="0">
              <a:solidFill>
                <a:srgbClr val="E11F75"/>
              </a:solidFill>
              <a:cs typeface="+mn-ea"/>
              <a:sym typeface="+mn-lt"/>
            </a:endParaRPr>
          </a:p>
        </p:txBody>
      </p:sp>
      <p:sp>
        <p:nvSpPr>
          <p:cNvPr id="8" name="文本框 7"/>
          <p:cNvSpPr txBox="1"/>
          <p:nvPr/>
        </p:nvSpPr>
        <p:spPr>
          <a:xfrm>
            <a:off x="7642672" y="3052384"/>
            <a:ext cx="1107996" cy="369332"/>
          </a:xfrm>
          <a:prstGeom prst="rect">
            <a:avLst/>
          </a:prstGeom>
          <a:noFill/>
        </p:spPr>
        <p:txBody>
          <a:bodyPr wrap="none" rtlCol="0">
            <a:spAutoFit/>
          </a:bodyPr>
          <a:lstStyle/>
          <a:p>
            <a:r>
              <a:rPr lang="zh-CN" altLang="en-US" sz="1800" dirty="0">
                <a:solidFill>
                  <a:srgbClr val="25990A"/>
                </a:solidFill>
                <a:cs typeface="+mn-ea"/>
                <a:sym typeface="+mn-lt"/>
              </a:rPr>
              <a:t>魅</a:t>
            </a:r>
            <a:r>
              <a:rPr lang="zh-CN" altLang="en-US" sz="1800" dirty="0" smtClean="0">
                <a:solidFill>
                  <a:srgbClr val="25990A"/>
                </a:solidFill>
                <a:cs typeface="+mn-ea"/>
                <a:sym typeface="+mn-lt"/>
              </a:rPr>
              <a:t>力人生</a:t>
            </a:r>
            <a:endParaRPr lang="zh-CN" altLang="en-US" sz="1800" dirty="0">
              <a:solidFill>
                <a:srgbClr val="25990A"/>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858297" y="2160860"/>
            <a:ext cx="5202773" cy="992039"/>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tileRect/>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3" name="组合 42"/>
          <p:cNvGrpSpPr/>
          <p:nvPr/>
        </p:nvGrpSpPr>
        <p:grpSpPr>
          <a:xfrm>
            <a:off x="1947776" y="2251096"/>
            <a:ext cx="831204" cy="830903"/>
            <a:chOff x="3443288" y="4853200"/>
            <a:chExt cx="1108128" cy="1108128"/>
          </a:xfrm>
        </p:grpSpPr>
        <p:sp>
          <p:nvSpPr>
            <p:cNvPr id="5" name="圆角矩形 4"/>
            <p:cNvSpPr/>
            <p:nvPr/>
          </p:nvSpPr>
          <p:spPr>
            <a:xfrm>
              <a:off x="3443288" y="4853200"/>
              <a:ext cx="1108128" cy="1108128"/>
            </a:xfrm>
            <a:prstGeom prst="roundRect">
              <a:avLst>
                <a:gd name="adj" fmla="val 50000"/>
              </a:avLst>
            </a:prstGeom>
            <a:solidFill>
              <a:schemeClr val="accent1"/>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4" name="Group 41"/>
            <p:cNvGrpSpPr>
              <a:grpSpLocks noChangeAspect="1"/>
            </p:cNvGrpSpPr>
            <p:nvPr/>
          </p:nvGrpSpPr>
          <p:grpSpPr bwMode="auto">
            <a:xfrm>
              <a:off x="3773846" y="5132871"/>
              <a:ext cx="447011" cy="547203"/>
              <a:chOff x="3783" y="2089"/>
              <a:chExt cx="116" cy="142"/>
            </a:xfrm>
            <a:solidFill>
              <a:schemeClr val="bg1"/>
            </a:solidFill>
            <a:effectLst/>
          </p:grpSpPr>
          <p:sp>
            <p:nvSpPr>
              <p:cNvPr id="12"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7"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9"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7" name="组合 49"/>
          <p:cNvGrpSpPr/>
          <p:nvPr/>
        </p:nvGrpSpPr>
        <p:grpSpPr>
          <a:xfrm>
            <a:off x="4763390" y="2233939"/>
            <a:ext cx="831204" cy="830903"/>
            <a:chOff x="6102297" y="2204940"/>
            <a:chExt cx="1108128" cy="1108128"/>
          </a:xfrm>
        </p:grpSpPr>
        <p:sp>
          <p:nvSpPr>
            <p:cNvPr id="9" name="圆角矩形 8"/>
            <p:cNvSpPr/>
            <p:nvPr/>
          </p:nvSpPr>
          <p:spPr>
            <a:xfrm>
              <a:off x="6102297" y="2204940"/>
              <a:ext cx="1108128" cy="1108128"/>
            </a:xfrm>
            <a:prstGeom prst="roundRect">
              <a:avLst>
                <a:gd name="adj" fmla="val 50000"/>
              </a:avLst>
            </a:prstGeom>
            <a:solidFill>
              <a:schemeClr val="accent3"/>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8" name="Group 52"/>
            <p:cNvGrpSpPr>
              <a:grpSpLocks noChangeAspect="1"/>
            </p:cNvGrpSpPr>
            <p:nvPr/>
          </p:nvGrpSpPr>
          <p:grpSpPr bwMode="auto">
            <a:xfrm>
              <a:off x="6372767" y="2477855"/>
              <a:ext cx="567188" cy="562297"/>
              <a:chOff x="3783" y="2102"/>
              <a:chExt cx="116" cy="115"/>
            </a:xfrm>
            <a:solidFill>
              <a:schemeClr val="bg1"/>
            </a:solidFill>
            <a:effectLst/>
          </p:grpSpPr>
          <p:sp>
            <p:nvSpPr>
              <p:cNvPr id="21"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11" name="组合 44"/>
          <p:cNvGrpSpPr/>
          <p:nvPr/>
        </p:nvGrpSpPr>
        <p:grpSpPr>
          <a:xfrm>
            <a:off x="3338991" y="2244579"/>
            <a:ext cx="831204" cy="830903"/>
            <a:chOff x="4768646" y="3525740"/>
            <a:chExt cx="1108128" cy="1108128"/>
          </a:xfrm>
        </p:grpSpPr>
        <p:sp>
          <p:nvSpPr>
            <p:cNvPr id="6" name="圆角矩形 5"/>
            <p:cNvSpPr/>
            <p:nvPr/>
          </p:nvSpPr>
          <p:spPr>
            <a:xfrm>
              <a:off x="4768646" y="3525740"/>
              <a:ext cx="1108128" cy="1108128"/>
            </a:xfrm>
            <a:prstGeom prst="roundRect">
              <a:avLst>
                <a:gd name="adj" fmla="val 50000"/>
              </a:avLst>
            </a:prstGeom>
            <a:solidFill>
              <a:schemeClr val="accent2"/>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0" name="Group 62"/>
            <p:cNvGrpSpPr>
              <a:grpSpLocks noChangeAspect="1"/>
            </p:cNvGrpSpPr>
            <p:nvPr/>
          </p:nvGrpSpPr>
          <p:grpSpPr bwMode="auto">
            <a:xfrm>
              <a:off x="5047787" y="3860292"/>
              <a:ext cx="549846" cy="439024"/>
              <a:chOff x="3775" y="2110"/>
              <a:chExt cx="129" cy="103"/>
            </a:xfrm>
            <a:solidFill>
              <a:schemeClr val="bg1"/>
            </a:solidFill>
            <a:effectLst/>
          </p:grpSpPr>
          <p:sp>
            <p:nvSpPr>
              <p:cNvPr id="29"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28" name="组合 59"/>
          <p:cNvGrpSpPr/>
          <p:nvPr/>
        </p:nvGrpSpPr>
        <p:grpSpPr>
          <a:xfrm>
            <a:off x="6158324" y="2241428"/>
            <a:ext cx="831204" cy="830903"/>
            <a:chOff x="7418361" y="886700"/>
            <a:chExt cx="1108128" cy="1108128"/>
          </a:xfrm>
        </p:grpSpPr>
        <p:sp>
          <p:nvSpPr>
            <p:cNvPr id="10" name="圆角矩形 9"/>
            <p:cNvSpPr/>
            <p:nvPr/>
          </p:nvSpPr>
          <p:spPr>
            <a:xfrm>
              <a:off x="7418361" y="886700"/>
              <a:ext cx="1108128" cy="1108128"/>
            </a:xfrm>
            <a:prstGeom prst="roundRect">
              <a:avLst>
                <a:gd name="adj" fmla="val 50000"/>
              </a:avLst>
            </a:prstGeom>
            <a:solidFill>
              <a:schemeClr val="accent4"/>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2" name="Group 68"/>
            <p:cNvGrpSpPr>
              <a:grpSpLocks noChangeAspect="1"/>
            </p:cNvGrpSpPr>
            <p:nvPr/>
          </p:nvGrpSpPr>
          <p:grpSpPr bwMode="auto">
            <a:xfrm>
              <a:off x="7702659" y="1180843"/>
              <a:ext cx="539531" cy="519841"/>
              <a:chOff x="3770" y="2095"/>
              <a:chExt cx="137" cy="132"/>
            </a:xfrm>
            <a:solidFill>
              <a:schemeClr val="bg1"/>
            </a:solidFill>
            <a:effectLst/>
          </p:grpSpPr>
          <p:sp>
            <p:nvSpPr>
              <p:cNvPr id="3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40" name="组合 46"/>
          <p:cNvGrpSpPr/>
          <p:nvPr/>
        </p:nvGrpSpPr>
        <p:grpSpPr>
          <a:xfrm flipH="1" flipV="1">
            <a:off x="1200149" y="1200150"/>
            <a:ext cx="2576352" cy="942043"/>
            <a:chOff x="4012632" y="4340208"/>
            <a:chExt cx="3434690" cy="1256348"/>
          </a:xfrm>
        </p:grpSpPr>
        <p:sp>
          <p:nvSpPr>
            <p:cNvPr id="48" name="椭圆 47"/>
            <p:cNvSpPr/>
            <p:nvPr/>
          </p:nvSpPr>
          <p:spPr>
            <a:xfrm>
              <a:off x="4012632" y="4340208"/>
              <a:ext cx="118623" cy="118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任意多边形 48"/>
            <p:cNvSpPr/>
            <p:nvPr/>
          </p:nvSpPr>
          <p:spPr>
            <a:xfrm>
              <a:off x="4065596" y="4394703"/>
              <a:ext cx="3381726" cy="1201853"/>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ah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1" name="组合 56"/>
          <p:cNvGrpSpPr/>
          <p:nvPr/>
        </p:nvGrpSpPr>
        <p:grpSpPr>
          <a:xfrm>
            <a:off x="2255924" y="3190999"/>
            <a:ext cx="1829253" cy="549230"/>
            <a:chOff x="5246304" y="4593021"/>
            <a:chExt cx="2438687" cy="732476"/>
          </a:xfrm>
        </p:grpSpPr>
        <p:sp>
          <p:nvSpPr>
            <p:cNvPr id="58" name="椭圆 57"/>
            <p:cNvSpPr/>
            <p:nvPr/>
          </p:nvSpPr>
          <p:spPr>
            <a:xfrm>
              <a:off x="5246304" y="4593021"/>
              <a:ext cx="118623" cy="118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任意多边形 5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2" name="组合 65"/>
          <p:cNvGrpSpPr/>
          <p:nvPr/>
        </p:nvGrpSpPr>
        <p:grpSpPr>
          <a:xfrm>
            <a:off x="2740714" y="3861696"/>
            <a:ext cx="1685935" cy="619493"/>
            <a:chOff x="1342678" y="3520391"/>
            <a:chExt cx="2247621" cy="826181"/>
          </a:xfrm>
        </p:grpSpPr>
        <p:sp>
          <p:nvSpPr>
            <p:cNvPr id="44" name="文本框 75"/>
            <p:cNvSpPr txBox="1"/>
            <p:nvPr/>
          </p:nvSpPr>
          <p:spPr>
            <a:xfrm>
              <a:off x="1659757" y="3520391"/>
              <a:ext cx="1493849" cy="369417"/>
            </a:xfrm>
            <a:prstGeom prst="rect">
              <a:avLst/>
            </a:prstGeom>
            <a:noFill/>
          </p:spPr>
          <p:txBody>
            <a:bodyPr wrap="square" rtlCol="0">
              <a:spAutoFit/>
            </a:bodyPr>
            <a:lstStyle/>
            <a:p>
              <a:r>
                <a:rPr lang="zh-CN" altLang="en-US" sz="1200" b="1" dirty="0" smtClean="0">
                  <a:solidFill>
                    <a:schemeClr val="accent1"/>
                  </a:solidFill>
                  <a:cs typeface="+mn-ea"/>
                  <a:sym typeface="+mn-lt"/>
                </a:rPr>
                <a:t>添加</a:t>
              </a:r>
              <a:r>
                <a:rPr lang="zh-CN" altLang="en-US" sz="1200" b="1" dirty="0">
                  <a:solidFill>
                    <a:schemeClr val="accent1"/>
                  </a:solidFill>
                  <a:cs typeface="+mn-ea"/>
                  <a:sym typeface="+mn-lt"/>
                </a:rPr>
                <a:t>标题</a:t>
              </a:r>
            </a:p>
          </p:txBody>
        </p:sp>
        <p:sp>
          <p:nvSpPr>
            <p:cNvPr id="68" name="文本框 113"/>
            <p:cNvSpPr txBox="1"/>
            <p:nvPr/>
          </p:nvSpPr>
          <p:spPr>
            <a:xfrm>
              <a:off x="1342678" y="3848971"/>
              <a:ext cx="2247621" cy="497601"/>
            </a:xfrm>
            <a:prstGeom prst="rect">
              <a:avLst/>
            </a:prstGeom>
            <a:noFill/>
          </p:spPr>
          <p:txBody>
            <a:bodyPr wrap="square" rtlCol="0">
              <a:spAutoFit/>
            </a:bodyPr>
            <a:lstStyle/>
            <a:p>
              <a:pPr>
                <a:lnSpc>
                  <a:spcPct val="120000"/>
                </a:lnSpc>
              </a:pPr>
              <a:r>
                <a:rPr lang="zh-CN" altLang="en-US" sz="800" dirty="0" smtClean="0">
                  <a:cs typeface="+mn-ea"/>
                  <a:sym typeface="+mn-lt"/>
                </a:rPr>
                <a:t>单击添加详细文字说明，或复制文本黏贴自此右键只保留文字</a:t>
              </a:r>
              <a:endParaRPr lang="zh-CN" altLang="en-US" sz="800" dirty="0">
                <a:cs typeface="+mn-ea"/>
                <a:sym typeface="+mn-lt"/>
              </a:endParaRPr>
            </a:p>
          </p:txBody>
        </p:sp>
      </p:grpSp>
      <p:grpSp>
        <p:nvGrpSpPr>
          <p:cNvPr id="43" name="组合 68"/>
          <p:cNvGrpSpPr/>
          <p:nvPr/>
        </p:nvGrpSpPr>
        <p:grpSpPr>
          <a:xfrm>
            <a:off x="1179635" y="1335368"/>
            <a:ext cx="1685935" cy="647516"/>
            <a:chOff x="6417151" y="5140713"/>
            <a:chExt cx="2247621" cy="863553"/>
          </a:xfrm>
        </p:grpSpPr>
        <p:sp>
          <p:nvSpPr>
            <p:cNvPr id="65" name="文本框 96"/>
            <p:cNvSpPr txBox="1"/>
            <p:nvPr/>
          </p:nvSpPr>
          <p:spPr>
            <a:xfrm>
              <a:off x="6743143" y="5140713"/>
              <a:ext cx="1493848" cy="369417"/>
            </a:xfrm>
            <a:prstGeom prst="rect">
              <a:avLst/>
            </a:prstGeom>
            <a:noFill/>
          </p:spPr>
          <p:txBody>
            <a:bodyPr wrap="square" rtlCol="0">
              <a:spAutoFit/>
            </a:bodyPr>
            <a:lstStyle/>
            <a:p>
              <a:r>
                <a:rPr lang="zh-CN" altLang="en-US" sz="1200" b="1" dirty="0" smtClean="0">
                  <a:solidFill>
                    <a:schemeClr val="accent2"/>
                  </a:solidFill>
                  <a:cs typeface="+mn-ea"/>
                  <a:sym typeface="+mn-lt"/>
                </a:rPr>
                <a:t>添加</a:t>
              </a:r>
              <a:r>
                <a:rPr lang="zh-CN" altLang="en-US" sz="1200" b="1" dirty="0">
                  <a:solidFill>
                    <a:schemeClr val="accent2"/>
                  </a:solidFill>
                  <a:cs typeface="+mn-ea"/>
                  <a:sym typeface="+mn-lt"/>
                </a:rPr>
                <a:t>标题</a:t>
              </a:r>
            </a:p>
          </p:txBody>
        </p:sp>
        <p:sp>
          <p:nvSpPr>
            <p:cNvPr id="70" name="文本框 113"/>
            <p:cNvSpPr txBox="1"/>
            <p:nvPr/>
          </p:nvSpPr>
          <p:spPr>
            <a:xfrm>
              <a:off x="6417151" y="5506665"/>
              <a:ext cx="2247621" cy="497601"/>
            </a:xfrm>
            <a:prstGeom prst="rect">
              <a:avLst/>
            </a:prstGeom>
            <a:noFill/>
          </p:spPr>
          <p:txBody>
            <a:bodyPr wrap="square" rtlCol="0">
              <a:spAutoFit/>
            </a:bodyPr>
            <a:lstStyle/>
            <a:p>
              <a:pPr>
                <a:lnSpc>
                  <a:spcPct val="120000"/>
                </a:lnSpc>
              </a:pPr>
              <a:r>
                <a:rPr lang="zh-CN" altLang="en-US" sz="800" dirty="0" smtClean="0">
                  <a:cs typeface="+mn-ea"/>
                  <a:sym typeface="+mn-lt"/>
                </a:rPr>
                <a:t>单击添加详细文字说明，或复制文本黏贴自此右键只保留文字</a:t>
              </a:r>
              <a:endParaRPr lang="zh-CN" altLang="en-US" sz="800" dirty="0">
                <a:cs typeface="+mn-ea"/>
                <a:sym typeface="+mn-lt"/>
              </a:endParaRPr>
            </a:p>
          </p:txBody>
        </p:sp>
      </p:grpSp>
      <p:grpSp>
        <p:nvGrpSpPr>
          <p:cNvPr id="45" name="组合 71"/>
          <p:cNvGrpSpPr/>
          <p:nvPr/>
        </p:nvGrpSpPr>
        <p:grpSpPr>
          <a:xfrm>
            <a:off x="4829280" y="3826033"/>
            <a:ext cx="1685935" cy="666823"/>
            <a:chOff x="9104170" y="2491665"/>
            <a:chExt cx="2247620" cy="889302"/>
          </a:xfrm>
        </p:grpSpPr>
        <p:sp>
          <p:nvSpPr>
            <p:cNvPr id="61" name="文本框 92"/>
            <p:cNvSpPr txBox="1"/>
            <p:nvPr/>
          </p:nvSpPr>
          <p:spPr>
            <a:xfrm>
              <a:off x="9398218" y="2491665"/>
              <a:ext cx="1493849" cy="369417"/>
            </a:xfrm>
            <a:prstGeom prst="rect">
              <a:avLst/>
            </a:prstGeom>
            <a:noFill/>
          </p:spPr>
          <p:txBody>
            <a:bodyPr wrap="square" rtlCol="0">
              <a:spAutoFit/>
            </a:bodyPr>
            <a:lstStyle/>
            <a:p>
              <a:r>
                <a:rPr lang="zh-CN" altLang="en-US" sz="1200" b="1" dirty="0" smtClean="0">
                  <a:solidFill>
                    <a:schemeClr val="accent4"/>
                  </a:solidFill>
                  <a:cs typeface="+mn-ea"/>
                  <a:sym typeface="+mn-lt"/>
                </a:rPr>
                <a:t>添加</a:t>
              </a:r>
              <a:r>
                <a:rPr lang="zh-CN" altLang="en-US" sz="1200" b="1" dirty="0">
                  <a:solidFill>
                    <a:schemeClr val="accent4"/>
                  </a:solidFill>
                  <a:cs typeface="+mn-ea"/>
                  <a:sym typeface="+mn-lt"/>
                </a:rPr>
                <a:t>标题</a:t>
              </a:r>
            </a:p>
          </p:txBody>
        </p:sp>
        <p:sp>
          <p:nvSpPr>
            <p:cNvPr id="71" name="文本框 113"/>
            <p:cNvSpPr txBox="1"/>
            <p:nvPr/>
          </p:nvSpPr>
          <p:spPr>
            <a:xfrm>
              <a:off x="9104170" y="2883366"/>
              <a:ext cx="2247620" cy="497601"/>
            </a:xfrm>
            <a:prstGeom prst="rect">
              <a:avLst/>
            </a:prstGeom>
            <a:noFill/>
          </p:spPr>
          <p:txBody>
            <a:bodyPr wrap="square" rtlCol="0">
              <a:spAutoFit/>
            </a:bodyPr>
            <a:lstStyle/>
            <a:p>
              <a:pPr>
                <a:lnSpc>
                  <a:spcPct val="120000"/>
                </a:lnSpc>
              </a:pPr>
              <a:r>
                <a:rPr lang="zh-CN" altLang="en-US" sz="800" dirty="0" smtClean="0">
                  <a:cs typeface="+mn-ea"/>
                  <a:sym typeface="+mn-lt"/>
                </a:rPr>
                <a:t>单击添加详细文字说明，或复制文本黏贴自此右键只保留文字</a:t>
              </a:r>
              <a:endParaRPr lang="zh-CN" altLang="en-US" sz="800" dirty="0">
                <a:cs typeface="+mn-ea"/>
                <a:sym typeface="+mn-lt"/>
              </a:endParaRPr>
            </a:p>
          </p:txBody>
        </p:sp>
      </p:grpSp>
      <p:grpSp>
        <p:nvGrpSpPr>
          <p:cNvPr id="47" name="组合 61"/>
          <p:cNvGrpSpPr/>
          <p:nvPr/>
        </p:nvGrpSpPr>
        <p:grpSpPr>
          <a:xfrm>
            <a:off x="6014353" y="1335365"/>
            <a:ext cx="1685935" cy="600696"/>
            <a:chOff x="3881498" y="894035"/>
            <a:chExt cx="2247621" cy="801114"/>
          </a:xfrm>
        </p:grpSpPr>
        <p:sp>
          <p:nvSpPr>
            <p:cNvPr id="51" name="文本框 82"/>
            <p:cNvSpPr txBox="1"/>
            <p:nvPr/>
          </p:nvSpPr>
          <p:spPr>
            <a:xfrm>
              <a:off x="4207093" y="894035"/>
              <a:ext cx="1493850" cy="369418"/>
            </a:xfrm>
            <a:prstGeom prst="rect">
              <a:avLst/>
            </a:prstGeom>
            <a:noFill/>
          </p:spPr>
          <p:txBody>
            <a:bodyPr wrap="square" rtlCol="0">
              <a:spAutoFit/>
            </a:bodyPr>
            <a:lstStyle/>
            <a:p>
              <a:r>
                <a:rPr lang="zh-CN" altLang="en-US" sz="1200" b="1" dirty="0" smtClean="0">
                  <a:solidFill>
                    <a:schemeClr val="accent3"/>
                  </a:solidFill>
                  <a:cs typeface="+mn-ea"/>
                  <a:sym typeface="+mn-lt"/>
                </a:rPr>
                <a:t>添加</a:t>
              </a:r>
              <a:r>
                <a:rPr lang="zh-CN" altLang="en-US" sz="1200" b="1" dirty="0">
                  <a:solidFill>
                    <a:schemeClr val="accent3"/>
                  </a:solidFill>
                  <a:cs typeface="+mn-ea"/>
                  <a:sym typeface="+mn-lt"/>
                </a:rPr>
                <a:t>标题</a:t>
              </a:r>
            </a:p>
          </p:txBody>
        </p:sp>
        <p:sp>
          <p:nvSpPr>
            <p:cNvPr id="64" name="文本框 113"/>
            <p:cNvSpPr txBox="1"/>
            <p:nvPr/>
          </p:nvSpPr>
          <p:spPr>
            <a:xfrm>
              <a:off x="3881498" y="1197547"/>
              <a:ext cx="2247621" cy="497602"/>
            </a:xfrm>
            <a:prstGeom prst="rect">
              <a:avLst/>
            </a:prstGeom>
            <a:noFill/>
          </p:spPr>
          <p:txBody>
            <a:bodyPr wrap="square" rtlCol="0">
              <a:spAutoFit/>
            </a:bodyPr>
            <a:lstStyle/>
            <a:p>
              <a:pPr>
                <a:lnSpc>
                  <a:spcPct val="120000"/>
                </a:lnSpc>
              </a:pPr>
              <a:r>
                <a:rPr lang="zh-CN" altLang="en-US" sz="800" dirty="0" smtClean="0">
                  <a:cs typeface="+mn-ea"/>
                  <a:sym typeface="+mn-lt"/>
                </a:rPr>
                <a:t>单击添加详细文字说明，或复制文本黏贴自此右键只保留文字</a:t>
              </a:r>
              <a:endParaRPr lang="zh-CN" altLang="en-US" sz="800" dirty="0">
                <a:cs typeface="+mn-ea"/>
                <a:sym typeface="+mn-lt"/>
              </a:endParaRPr>
            </a:p>
          </p:txBody>
        </p:sp>
      </p:grpSp>
      <p:grpSp>
        <p:nvGrpSpPr>
          <p:cNvPr id="50" name="组合 72"/>
          <p:cNvGrpSpPr/>
          <p:nvPr/>
        </p:nvGrpSpPr>
        <p:grpSpPr>
          <a:xfrm flipV="1">
            <a:off x="5124869" y="1200151"/>
            <a:ext cx="2638005" cy="942042"/>
            <a:chOff x="4012632" y="4340208"/>
            <a:chExt cx="3205989" cy="1256347"/>
          </a:xfrm>
        </p:grpSpPr>
        <p:sp>
          <p:nvSpPr>
            <p:cNvPr id="74" name="椭圆 73"/>
            <p:cNvSpPr/>
            <p:nvPr/>
          </p:nvSpPr>
          <p:spPr>
            <a:xfrm>
              <a:off x="4012632" y="4340208"/>
              <a:ext cx="118623" cy="1186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5" name="任意多边形 74"/>
            <p:cNvSpPr/>
            <p:nvPr/>
          </p:nvSpPr>
          <p:spPr>
            <a:xfrm>
              <a:off x="4065595" y="4394701"/>
              <a:ext cx="3153026" cy="120185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ah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2" name="组合 75"/>
          <p:cNvGrpSpPr/>
          <p:nvPr/>
        </p:nvGrpSpPr>
        <p:grpSpPr>
          <a:xfrm flipH="1">
            <a:off x="4887215" y="3178558"/>
            <a:ext cx="1757836" cy="549230"/>
            <a:chOff x="5246304" y="4593021"/>
            <a:chExt cx="2438687" cy="732476"/>
          </a:xfrm>
        </p:grpSpPr>
        <p:sp>
          <p:nvSpPr>
            <p:cNvPr id="77" name="椭圆 76"/>
            <p:cNvSpPr/>
            <p:nvPr/>
          </p:nvSpPr>
          <p:spPr>
            <a:xfrm>
              <a:off x="5246304" y="4593021"/>
              <a:ext cx="118623" cy="118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任意多边形 7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right)">
                                      <p:cBhvr>
                                        <p:cTn id="37" dur="500"/>
                                        <p:tgtEl>
                                          <p:spTgt spid="40"/>
                                        </p:tgtEl>
                                      </p:cBhvr>
                                    </p:animEffect>
                                  </p:childTnLst>
                                </p:cTn>
                              </p:par>
                              <p:par>
                                <p:cTn id="38" presetID="22" presetClass="entr" presetSubtype="8"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14" presetClass="entr" presetSubtype="1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par>
                                <p:cTn id="48" presetID="22" presetClass="entr" presetSubtype="2"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right)">
                                      <p:cBhvr>
                                        <p:cTn id="50" dur="500"/>
                                        <p:tgtEl>
                                          <p:spTgt spid="50"/>
                                        </p:tgtEl>
                                      </p:cBhvr>
                                    </p:animEffect>
                                  </p:childTnLst>
                                </p:cTn>
                              </p:par>
                              <p:par>
                                <p:cTn id="51" presetID="14" presetClass="entr" presetSubtype="1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randombar(horizontal)">
                                      <p:cBhvr>
                                        <p:cTn id="53" dur="500"/>
                                        <p:tgtEl>
                                          <p:spTgt spid="47"/>
                                        </p:tgtEl>
                                      </p:cBhvr>
                                    </p:animEffect>
                                  </p:childTnLst>
                                </p:cTn>
                              </p:par>
                              <p:par>
                                <p:cTn id="54" presetID="14" presetClass="entr" presetSubtype="1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randombar(horizontal)">
                                      <p:cBhvr>
                                        <p:cTn id="56" dur="500"/>
                                        <p:tgtEl>
                                          <p:spTgt spid="42"/>
                                        </p:tgtEl>
                                      </p:cBhvr>
                                    </p:animEffect>
                                  </p:childTnLst>
                                </p:cTn>
                              </p:par>
                              <p:par>
                                <p:cTn id="57" presetID="14" presetClass="entr" presetSubtype="1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randombar(horizontal)">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1841" y="1088105"/>
            <a:ext cx="4092302" cy="694971"/>
            <a:chOff x="1002454" y="1450806"/>
            <a:chExt cx="5456403" cy="926628"/>
          </a:xfrm>
        </p:grpSpPr>
        <p:grpSp>
          <p:nvGrpSpPr>
            <p:cNvPr id="3" name="组合 67"/>
            <p:cNvGrpSpPr/>
            <p:nvPr/>
          </p:nvGrpSpPr>
          <p:grpSpPr>
            <a:xfrm>
              <a:off x="1002454" y="1450806"/>
              <a:ext cx="5456403" cy="926628"/>
              <a:chOff x="2967038" y="974745"/>
              <a:chExt cx="5575673" cy="1049608"/>
            </a:xfrm>
          </p:grpSpPr>
          <p:sp>
            <p:nvSpPr>
              <p:cNvPr id="69" name="圆角矩形 68"/>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0" name="圆角矩形 69"/>
              <p:cNvSpPr/>
              <p:nvPr/>
            </p:nvSpPr>
            <p:spPr>
              <a:xfrm>
                <a:off x="4013196" y="1053041"/>
                <a:ext cx="4344655" cy="893015"/>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2" name="文本框 129"/>
            <p:cNvSpPr txBox="1"/>
            <p:nvPr/>
          </p:nvSpPr>
          <p:spPr>
            <a:xfrm>
              <a:off x="1007118" y="1595945"/>
              <a:ext cx="1019115" cy="615553"/>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2400" dirty="0">
                  <a:solidFill>
                    <a:schemeClr val="bg1">
                      <a:lumMod val="50000"/>
                    </a:schemeClr>
                  </a:solidFill>
                  <a:effectLst>
                    <a:innerShdw blurRad="50800" dist="25400" dir="10800000">
                      <a:prstClr val="black">
                        <a:alpha val="50000"/>
                      </a:prstClr>
                    </a:innerShdw>
                  </a:effectLst>
                  <a:cs typeface="+mn-ea"/>
                  <a:sym typeface="+mn-lt"/>
                </a:rPr>
                <a:t>01</a:t>
              </a:r>
              <a:endParaRPr lang="zh-CN" altLang="en-US" sz="2400" dirty="0">
                <a:solidFill>
                  <a:schemeClr val="bg1">
                    <a:lumMod val="50000"/>
                  </a:schemeClr>
                </a:solidFill>
                <a:effectLst>
                  <a:innerShdw blurRad="50800" dist="25400" dir="10800000">
                    <a:prstClr val="black">
                      <a:alpha val="50000"/>
                    </a:prstClr>
                  </a:innerShdw>
                </a:effectLst>
                <a:cs typeface="+mn-ea"/>
                <a:sym typeface="+mn-lt"/>
              </a:endParaRPr>
            </a:p>
          </p:txBody>
        </p:sp>
        <p:grpSp>
          <p:nvGrpSpPr>
            <p:cNvPr id="4" name="组合 45"/>
            <p:cNvGrpSpPr/>
            <p:nvPr/>
          </p:nvGrpSpPr>
          <p:grpSpPr>
            <a:xfrm>
              <a:off x="2153479" y="1577868"/>
              <a:ext cx="3838833" cy="641201"/>
              <a:chOff x="7391350" y="1745840"/>
              <a:chExt cx="3168351" cy="586623"/>
            </a:xfrm>
          </p:grpSpPr>
          <p:sp>
            <p:nvSpPr>
              <p:cNvPr id="112" name="文本框 169"/>
              <p:cNvSpPr txBox="1"/>
              <p:nvPr/>
            </p:nvSpPr>
            <p:spPr>
              <a:xfrm>
                <a:off x="7391350" y="1890638"/>
                <a:ext cx="992342" cy="337896"/>
              </a:xfrm>
              <a:prstGeom prst="rect">
                <a:avLst/>
              </a:prstGeom>
              <a:noFill/>
            </p:spPr>
            <p:txBody>
              <a:bodyPr wrap="square" rtlCol="0">
                <a:spAutoFit/>
              </a:bodyPr>
              <a:lstStyle/>
              <a:p>
                <a:r>
                  <a:rPr lang="zh-CN" altLang="en-US" sz="1200" dirty="0" smtClean="0">
                    <a:solidFill>
                      <a:prstClr val="white"/>
                    </a:solidFill>
                    <a:cs typeface="+mn-ea"/>
                    <a:sym typeface="+mn-lt"/>
                  </a:rPr>
                  <a:t>添加</a:t>
                </a:r>
                <a:r>
                  <a:rPr lang="zh-CN" altLang="en-US" sz="1200" dirty="0">
                    <a:solidFill>
                      <a:prstClr val="white"/>
                    </a:solidFill>
                    <a:cs typeface="+mn-ea"/>
                    <a:sym typeface="+mn-lt"/>
                  </a:rPr>
                  <a:t>标题</a:t>
                </a:r>
              </a:p>
            </p:txBody>
          </p:sp>
          <p:sp>
            <p:nvSpPr>
              <p:cNvPr id="125" name="文本框 129"/>
              <p:cNvSpPr txBox="1"/>
              <p:nvPr/>
            </p:nvSpPr>
            <p:spPr>
              <a:xfrm>
                <a:off x="8383692" y="1745840"/>
                <a:ext cx="2176009" cy="586623"/>
              </a:xfrm>
              <a:prstGeom prst="rect">
                <a:avLst/>
              </a:prstGeom>
              <a:noFill/>
            </p:spPr>
            <p:txBody>
              <a:bodyPr wrap="square" rtlCol="0">
                <a:spAutoFit/>
              </a:bodyPr>
              <a:lstStyle/>
              <a:p>
                <a:pPr algn="just">
                  <a:lnSpc>
                    <a:spcPct val="150000"/>
                  </a:lnSpc>
                </a:pPr>
                <a:r>
                  <a:rPr lang="zh-CN" altLang="en-US" sz="900" dirty="0">
                    <a:solidFill>
                      <a:schemeClr val="bg1"/>
                    </a:solidFill>
                    <a:cs typeface="+mn-ea"/>
                    <a:sym typeface="+mn-lt"/>
                  </a:rPr>
                  <a:t>点击添加文字说明详情介绍点击添加文字说明详情</a:t>
                </a:r>
                <a:r>
                  <a:rPr lang="zh-CN" altLang="en-US" sz="900" dirty="0" smtClean="0">
                    <a:solidFill>
                      <a:schemeClr val="bg1"/>
                    </a:solidFill>
                    <a:cs typeface="+mn-ea"/>
                    <a:sym typeface="+mn-lt"/>
                  </a:rPr>
                  <a:t>介绍</a:t>
                </a:r>
                <a:endParaRPr lang="zh-CN" altLang="en-US" sz="900" dirty="0">
                  <a:solidFill>
                    <a:schemeClr val="bg1"/>
                  </a:solidFill>
                  <a:cs typeface="+mn-ea"/>
                  <a:sym typeface="+mn-lt"/>
                </a:endParaRPr>
              </a:p>
            </p:txBody>
          </p:sp>
        </p:grpSp>
      </p:grpSp>
      <p:grpSp>
        <p:nvGrpSpPr>
          <p:cNvPr id="5" name="组合 2"/>
          <p:cNvGrpSpPr/>
          <p:nvPr/>
        </p:nvGrpSpPr>
        <p:grpSpPr>
          <a:xfrm>
            <a:off x="751841" y="2018699"/>
            <a:ext cx="4092302" cy="694971"/>
            <a:chOff x="1002454" y="2691598"/>
            <a:chExt cx="5456403" cy="926628"/>
          </a:xfrm>
        </p:grpSpPr>
        <p:grpSp>
          <p:nvGrpSpPr>
            <p:cNvPr id="6" name="组合 64"/>
            <p:cNvGrpSpPr/>
            <p:nvPr/>
          </p:nvGrpSpPr>
          <p:grpSpPr>
            <a:xfrm>
              <a:off x="1002454" y="2691598"/>
              <a:ext cx="5456403" cy="926628"/>
              <a:chOff x="2967038" y="974745"/>
              <a:chExt cx="5575673" cy="1049608"/>
            </a:xfrm>
          </p:grpSpPr>
          <p:sp>
            <p:nvSpPr>
              <p:cNvPr id="66" name="圆角矩形 65"/>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7" name="圆角矩形 66"/>
              <p:cNvSpPr/>
              <p:nvPr/>
            </p:nvSpPr>
            <p:spPr>
              <a:xfrm>
                <a:off x="4013196" y="1053041"/>
                <a:ext cx="4344655" cy="893015"/>
              </a:xfrm>
              <a:prstGeom prst="roundRect">
                <a:avLst>
                  <a:gd name="adj" fmla="val 8586"/>
                </a:avLst>
              </a:prstGeom>
              <a:solidFill>
                <a:schemeClr val="accent2"/>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1" name="文本框 138"/>
            <p:cNvSpPr txBox="1"/>
            <p:nvPr/>
          </p:nvSpPr>
          <p:spPr>
            <a:xfrm>
              <a:off x="1007115" y="2837173"/>
              <a:ext cx="1019113" cy="615553"/>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2400" dirty="0">
                  <a:solidFill>
                    <a:schemeClr val="bg1">
                      <a:lumMod val="50000"/>
                    </a:schemeClr>
                  </a:solidFill>
                  <a:effectLst>
                    <a:innerShdw blurRad="50800" dist="25400" dir="10800000">
                      <a:prstClr val="black">
                        <a:alpha val="50000"/>
                      </a:prstClr>
                    </a:innerShdw>
                  </a:effectLst>
                  <a:cs typeface="+mn-ea"/>
                  <a:sym typeface="+mn-lt"/>
                </a:rPr>
                <a:t>02</a:t>
              </a:r>
              <a:endParaRPr lang="zh-CN" altLang="en-US" sz="2400" dirty="0">
                <a:solidFill>
                  <a:schemeClr val="bg1">
                    <a:lumMod val="50000"/>
                  </a:schemeClr>
                </a:solidFill>
                <a:effectLst>
                  <a:innerShdw blurRad="50800" dist="25400" dir="10800000">
                    <a:prstClr val="black">
                      <a:alpha val="50000"/>
                    </a:prstClr>
                  </a:innerShdw>
                </a:effectLst>
                <a:cs typeface="+mn-ea"/>
                <a:sym typeface="+mn-lt"/>
              </a:endParaRPr>
            </a:p>
          </p:txBody>
        </p:sp>
        <p:grpSp>
          <p:nvGrpSpPr>
            <p:cNvPr id="7" name="组合 47"/>
            <p:cNvGrpSpPr/>
            <p:nvPr/>
          </p:nvGrpSpPr>
          <p:grpSpPr>
            <a:xfrm>
              <a:off x="2153479" y="2830707"/>
              <a:ext cx="3838833" cy="641201"/>
              <a:chOff x="7391350" y="2892038"/>
              <a:chExt cx="3168351" cy="586623"/>
            </a:xfrm>
          </p:grpSpPr>
          <p:sp>
            <p:nvSpPr>
              <p:cNvPr id="115" name="文本框 172"/>
              <p:cNvSpPr txBox="1"/>
              <p:nvPr/>
            </p:nvSpPr>
            <p:spPr>
              <a:xfrm>
                <a:off x="7391350" y="3032652"/>
                <a:ext cx="992342" cy="337896"/>
              </a:xfrm>
              <a:prstGeom prst="rect">
                <a:avLst/>
              </a:prstGeom>
              <a:noFill/>
            </p:spPr>
            <p:txBody>
              <a:bodyPr wrap="square" rtlCol="0">
                <a:spAutoFit/>
              </a:bodyPr>
              <a:lstStyle/>
              <a:p>
                <a:r>
                  <a:rPr lang="zh-CN" altLang="en-US" sz="1200" dirty="0" smtClean="0">
                    <a:solidFill>
                      <a:prstClr val="white"/>
                    </a:solidFill>
                    <a:cs typeface="+mn-ea"/>
                    <a:sym typeface="+mn-lt"/>
                  </a:rPr>
                  <a:t>添加</a:t>
                </a:r>
                <a:r>
                  <a:rPr lang="zh-CN" altLang="en-US" sz="1200" dirty="0">
                    <a:solidFill>
                      <a:prstClr val="white"/>
                    </a:solidFill>
                    <a:cs typeface="+mn-ea"/>
                    <a:sym typeface="+mn-lt"/>
                  </a:rPr>
                  <a:t>标题</a:t>
                </a:r>
              </a:p>
            </p:txBody>
          </p:sp>
          <p:sp>
            <p:nvSpPr>
              <p:cNvPr id="126" name="文本框 129"/>
              <p:cNvSpPr txBox="1"/>
              <p:nvPr/>
            </p:nvSpPr>
            <p:spPr>
              <a:xfrm>
                <a:off x="8383692" y="2892038"/>
                <a:ext cx="2176009" cy="586623"/>
              </a:xfrm>
              <a:prstGeom prst="rect">
                <a:avLst/>
              </a:prstGeom>
              <a:noFill/>
            </p:spPr>
            <p:txBody>
              <a:bodyPr wrap="square" rtlCol="0">
                <a:spAutoFit/>
              </a:bodyPr>
              <a:lstStyle/>
              <a:p>
                <a:pPr algn="just">
                  <a:lnSpc>
                    <a:spcPct val="150000"/>
                  </a:lnSpc>
                </a:pPr>
                <a:r>
                  <a:rPr lang="zh-CN" altLang="en-US" sz="900" dirty="0">
                    <a:solidFill>
                      <a:schemeClr val="bg1"/>
                    </a:solidFill>
                    <a:cs typeface="+mn-ea"/>
                    <a:sym typeface="+mn-lt"/>
                  </a:rPr>
                  <a:t>点击添加文字说明详情介绍点击添加文字说明详情</a:t>
                </a:r>
                <a:r>
                  <a:rPr lang="zh-CN" altLang="en-US" sz="900" dirty="0" smtClean="0">
                    <a:solidFill>
                      <a:schemeClr val="bg1"/>
                    </a:solidFill>
                    <a:cs typeface="+mn-ea"/>
                    <a:sym typeface="+mn-lt"/>
                  </a:rPr>
                  <a:t>介绍</a:t>
                </a:r>
                <a:endParaRPr lang="zh-CN" altLang="en-US" sz="900" dirty="0">
                  <a:solidFill>
                    <a:schemeClr val="bg1"/>
                  </a:solidFill>
                  <a:cs typeface="+mn-ea"/>
                  <a:sym typeface="+mn-lt"/>
                </a:endParaRPr>
              </a:p>
            </p:txBody>
          </p:sp>
        </p:grpSp>
      </p:grpSp>
      <p:grpSp>
        <p:nvGrpSpPr>
          <p:cNvPr id="8" name="组合 3"/>
          <p:cNvGrpSpPr/>
          <p:nvPr/>
        </p:nvGrpSpPr>
        <p:grpSpPr>
          <a:xfrm>
            <a:off x="751841" y="2949292"/>
            <a:ext cx="4092302" cy="694971"/>
            <a:chOff x="1002454" y="3932389"/>
            <a:chExt cx="5456403" cy="926628"/>
          </a:xfrm>
        </p:grpSpPr>
        <p:grpSp>
          <p:nvGrpSpPr>
            <p:cNvPr id="9" name="组合 61"/>
            <p:cNvGrpSpPr/>
            <p:nvPr/>
          </p:nvGrpSpPr>
          <p:grpSpPr>
            <a:xfrm>
              <a:off x="1002454" y="3932389"/>
              <a:ext cx="5456403" cy="926628"/>
              <a:chOff x="2967038" y="974745"/>
              <a:chExt cx="5575673" cy="1049608"/>
            </a:xfrm>
          </p:grpSpPr>
          <p:sp>
            <p:nvSpPr>
              <p:cNvPr id="63" name="圆角矩形 62"/>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圆角矩形 63"/>
              <p:cNvSpPr/>
              <p:nvPr/>
            </p:nvSpPr>
            <p:spPr>
              <a:xfrm>
                <a:off x="4013196" y="1053041"/>
                <a:ext cx="4344655" cy="893015"/>
              </a:xfrm>
              <a:prstGeom prst="roundRect">
                <a:avLst>
                  <a:gd name="adj" fmla="val 8586"/>
                </a:avLst>
              </a:prstGeom>
              <a:solidFill>
                <a:schemeClr val="accent3"/>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8" name="文本框 135"/>
            <p:cNvSpPr txBox="1"/>
            <p:nvPr/>
          </p:nvSpPr>
          <p:spPr>
            <a:xfrm>
              <a:off x="1007115" y="4063886"/>
              <a:ext cx="1019113" cy="615553"/>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2400" dirty="0">
                  <a:solidFill>
                    <a:schemeClr val="bg1">
                      <a:lumMod val="50000"/>
                    </a:schemeClr>
                  </a:solidFill>
                  <a:effectLst>
                    <a:innerShdw blurRad="50800" dist="25400" dir="10800000">
                      <a:prstClr val="black">
                        <a:alpha val="50000"/>
                      </a:prstClr>
                    </a:innerShdw>
                  </a:effectLst>
                  <a:cs typeface="+mn-ea"/>
                  <a:sym typeface="+mn-lt"/>
                </a:rPr>
                <a:t>03</a:t>
              </a:r>
              <a:endParaRPr lang="zh-CN" altLang="en-US" sz="2400" dirty="0">
                <a:solidFill>
                  <a:schemeClr val="bg1">
                    <a:lumMod val="50000"/>
                  </a:schemeClr>
                </a:solidFill>
                <a:effectLst>
                  <a:innerShdw blurRad="50800" dist="25400" dir="10800000">
                    <a:prstClr val="black">
                      <a:alpha val="50000"/>
                    </a:prstClr>
                  </a:innerShdw>
                </a:effectLst>
                <a:cs typeface="+mn-ea"/>
                <a:sym typeface="+mn-lt"/>
              </a:endParaRPr>
            </a:p>
          </p:txBody>
        </p:sp>
        <p:grpSp>
          <p:nvGrpSpPr>
            <p:cNvPr id="10" name="组合 48"/>
            <p:cNvGrpSpPr/>
            <p:nvPr/>
          </p:nvGrpSpPr>
          <p:grpSpPr>
            <a:xfrm>
              <a:off x="2153479" y="4071498"/>
              <a:ext cx="3838833" cy="641201"/>
              <a:chOff x="7391350" y="4027215"/>
              <a:chExt cx="3168351" cy="586623"/>
            </a:xfrm>
          </p:grpSpPr>
          <p:sp>
            <p:nvSpPr>
              <p:cNvPr id="118" name="文本框 175"/>
              <p:cNvSpPr txBox="1"/>
              <p:nvPr/>
            </p:nvSpPr>
            <p:spPr>
              <a:xfrm>
                <a:off x="7391350" y="4148113"/>
                <a:ext cx="992342" cy="337896"/>
              </a:xfrm>
              <a:prstGeom prst="rect">
                <a:avLst/>
              </a:prstGeom>
              <a:noFill/>
            </p:spPr>
            <p:txBody>
              <a:bodyPr wrap="square" rtlCol="0">
                <a:spAutoFit/>
              </a:bodyPr>
              <a:lstStyle/>
              <a:p>
                <a:r>
                  <a:rPr lang="zh-CN" altLang="en-US" sz="1200" dirty="0" smtClean="0">
                    <a:solidFill>
                      <a:prstClr val="white"/>
                    </a:solidFill>
                    <a:cs typeface="+mn-ea"/>
                    <a:sym typeface="+mn-lt"/>
                  </a:rPr>
                  <a:t>添加</a:t>
                </a:r>
                <a:r>
                  <a:rPr lang="zh-CN" altLang="en-US" sz="1200" dirty="0">
                    <a:solidFill>
                      <a:prstClr val="white"/>
                    </a:solidFill>
                    <a:cs typeface="+mn-ea"/>
                    <a:sym typeface="+mn-lt"/>
                  </a:rPr>
                  <a:t>标题</a:t>
                </a:r>
              </a:p>
            </p:txBody>
          </p:sp>
          <p:sp>
            <p:nvSpPr>
              <p:cNvPr id="127" name="文本框 129"/>
              <p:cNvSpPr txBox="1"/>
              <p:nvPr/>
            </p:nvSpPr>
            <p:spPr>
              <a:xfrm>
                <a:off x="8383692" y="4027215"/>
                <a:ext cx="2176009" cy="586623"/>
              </a:xfrm>
              <a:prstGeom prst="rect">
                <a:avLst/>
              </a:prstGeom>
              <a:noFill/>
            </p:spPr>
            <p:txBody>
              <a:bodyPr wrap="square" rtlCol="0">
                <a:spAutoFit/>
              </a:bodyPr>
              <a:lstStyle/>
              <a:p>
                <a:pPr algn="just">
                  <a:lnSpc>
                    <a:spcPct val="150000"/>
                  </a:lnSpc>
                </a:pPr>
                <a:r>
                  <a:rPr lang="zh-CN" altLang="en-US" sz="900" dirty="0">
                    <a:solidFill>
                      <a:schemeClr val="bg1"/>
                    </a:solidFill>
                    <a:cs typeface="+mn-ea"/>
                    <a:sym typeface="+mn-lt"/>
                  </a:rPr>
                  <a:t>点击添加文字说明详情介绍点击添加文字说明详情</a:t>
                </a:r>
                <a:r>
                  <a:rPr lang="zh-CN" altLang="en-US" sz="900" dirty="0" smtClean="0">
                    <a:solidFill>
                      <a:schemeClr val="bg1"/>
                    </a:solidFill>
                    <a:cs typeface="+mn-ea"/>
                    <a:sym typeface="+mn-lt"/>
                  </a:rPr>
                  <a:t>介绍</a:t>
                </a:r>
                <a:endParaRPr lang="zh-CN" altLang="en-US" sz="900" dirty="0">
                  <a:solidFill>
                    <a:schemeClr val="bg1"/>
                  </a:solidFill>
                  <a:cs typeface="+mn-ea"/>
                  <a:sym typeface="+mn-lt"/>
                </a:endParaRPr>
              </a:p>
            </p:txBody>
          </p:sp>
        </p:grpSp>
      </p:grpSp>
      <p:grpSp>
        <p:nvGrpSpPr>
          <p:cNvPr id="11" name="组合 4"/>
          <p:cNvGrpSpPr/>
          <p:nvPr/>
        </p:nvGrpSpPr>
        <p:grpSpPr>
          <a:xfrm>
            <a:off x="751841" y="3879885"/>
            <a:ext cx="4092302" cy="694971"/>
            <a:chOff x="1002454" y="5173180"/>
            <a:chExt cx="5456403" cy="926628"/>
          </a:xfrm>
        </p:grpSpPr>
        <p:grpSp>
          <p:nvGrpSpPr>
            <p:cNvPr id="12" name="组合 58"/>
            <p:cNvGrpSpPr/>
            <p:nvPr/>
          </p:nvGrpSpPr>
          <p:grpSpPr>
            <a:xfrm>
              <a:off x="1002454" y="5173180"/>
              <a:ext cx="5456403" cy="926628"/>
              <a:chOff x="2967038" y="974745"/>
              <a:chExt cx="5575673" cy="1049608"/>
            </a:xfrm>
          </p:grpSpPr>
          <p:sp>
            <p:nvSpPr>
              <p:cNvPr id="60" name="圆角矩形 59"/>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圆角矩形 60"/>
              <p:cNvSpPr/>
              <p:nvPr/>
            </p:nvSpPr>
            <p:spPr>
              <a:xfrm>
                <a:off x="4013196" y="1053041"/>
                <a:ext cx="4346994" cy="893015"/>
              </a:xfrm>
              <a:prstGeom prst="roundRect">
                <a:avLst>
                  <a:gd name="adj" fmla="val 8586"/>
                </a:avLst>
              </a:prstGeom>
              <a:solidFill>
                <a:schemeClr val="accent4"/>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5" name="文本框 132"/>
            <p:cNvSpPr txBox="1"/>
            <p:nvPr/>
          </p:nvSpPr>
          <p:spPr>
            <a:xfrm>
              <a:off x="1007115" y="5274780"/>
              <a:ext cx="1019113" cy="615553"/>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2400" dirty="0">
                  <a:solidFill>
                    <a:schemeClr val="bg1">
                      <a:lumMod val="50000"/>
                    </a:schemeClr>
                  </a:solidFill>
                  <a:effectLst>
                    <a:innerShdw blurRad="50800" dist="25400" dir="10800000">
                      <a:prstClr val="black">
                        <a:alpha val="50000"/>
                      </a:prstClr>
                    </a:innerShdw>
                  </a:effectLst>
                  <a:cs typeface="+mn-ea"/>
                  <a:sym typeface="+mn-lt"/>
                </a:rPr>
                <a:t>04</a:t>
              </a:r>
              <a:endParaRPr lang="zh-CN" altLang="en-US" sz="2400" dirty="0">
                <a:solidFill>
                  <a:schemeClr val="bg1">
                    <a:lumMod val="50000"/>
                  </a:schemeClr>
                </a:solidFill>
                <a:effectLst>
                  <a:innerShdw blurRad="50800" dist="25400" dir="10800000">
                    <a:prstClr val="black">
                      <a:alpha val="50000"/>
                    </a:prstClr>
                  </a:innerShdw>
                </a:effectLst>
                <a:cs typeface="+mn-ea"/>
                <a:sym typeface="+mn-lt"/>
              </a:endParaRPr>
            </a:p>
          </p:txBody>
        </p:sp>
        <p:grpSp>
          <p:nvGrpSpPr>
            <p:cNvPr id="13" name="组合 50"/>
            <p:cNvGrpSpPr/>
            <p:nvPr/>
          </p:nvGrpSpPr>
          <p:grpSpPr>
            <a:xfrm>
              <a:off x="2153479" y="5312053"/>
              <a:ext cx="3838833" cy="641201"/>
              <a:chOff x="7391350" y="5162175"/>
              <a:chExt cx="3168351" cy="586623"/>
            </a:xfrm>
          </p:grpSpPr>
          <p:sp>
            <p:nvSpPr>
              <p:cNvPr id="121" name="文本框 178"/>
              <p:cNvSpPr txBox="1"/>
              <p:nvPr/>
            </p:nvSpPr>
            <p:spPr>
              <a:xfrm>
                <a:off x="7391350" y="5276852"/>
                <a:ext cx="992342" cy="337896"/>
              </a:xfrm>
              <a:prstGeom prst="rect">
                <a:avLst/>
              </a:prstGeom>
              <a:noFill/>
            </p:spPr>
            <p:txBody>
              <a:bodyPr wrap="square" rtlCol="0">
                <a:spAutoFit/>
              </a:bodyPr>
              <a:lstStyle/>
              <a:p>
                <a:r>
                  <a:rPr lang="zh-CN" altLang="en-US" sz="1200" dirty="0" smtClean="0">
                    <a:solidFill>
                      <a:prstClr val="white"/>
                    </a:solidFill>
                    <a:cs typeface="+mn-ea"/>
                    <a:sym typeface="+mn-lt"/>
                  </a:rPr>
                  <a:t>添加</a:t>
                </a:r>
                <a:r>
                  <a:rPr lang="zh-CN" altLang="en-US" sz="1200" dirty="0">
                    <a:solidFill>
                      <a:prstClr val="white"/>
                    </a:solidFill>
                    <a:cs typeface="+mn-ea"/>
                    <a:sym typeface="+mn-lt"/>
                  </a:rPr>
                  <a:t>标题</a:t>
                </a:r>
              </a:p>
            </p:txBody>
          </p:sp>
          <p:sp>
            <p:nvSpPr>
              <p:cNvPr id="128" name="文本框 129"/>
              <p:cNvSpPr txBox="1"/>
              <p:nvPr/>
            </p:nvSpPr>
            <p:spPr>
              <a:xfrm>
                <a:off x="8383692" y="5162175"/>
                <a:ext cx="2176009" cy="586623"/>
              </a:xfrm>
              <a:prstGeom prst="rect">
                <a:avLst/>
              </a:prstGeom>
              <a:noFill/>
            </p:spPr>
            <p:txBody>
              <a:bodyPr wrap="square" rtlCol="0">
                <a:spAutoFit/>
              </a:bodyPr>
              <a:lstStyle/>
              <a:p>
                <a:pPr algn="just">
                  <a:lnSpc>
                    <a:spcPct val="150000"/>
                  </a:lnSpc>
                </a:pPr>
                <a:r>
                  <a:rPr lang="zh-CN" altLang="en-US" sz="900" dirty="0">
                    <a:solidFill>
                      <a:schemeClr val="bg1"/>
                    </a:solidFill>
                    <a:cs typeface="+mn-ea"/>
                    <a:sym typeface="+mn-lt"/>
                  </a:rPr>
                  <a:t>点击添加文字说明详情介绍点击添加文字说明详情</a:t>
                </a:r>
                <a:r>
                  <a:rPr lang="zh-CN" altLang="en-US" sz="900" dirty="0" smtClean="0">
                    <a:solidFill>
                      <a:schemeClr val="bg1"/>
                    </a:solidFill>
                    <a:cs typeface="+mn-ea"/>
                    <a:sym typeface="+mn-lt"/>
                  </a:rPr>
                  <a:t>介绍</a:t>
                </a:r>
                <a:endParaRPr lang="zh-CN" altLang="en-US" sz="900" dirty="0">
                  <a:solidFill>
                    <a:schemeClr val="bg1"/>
                  </a:solidFill>
                  <a:cs typeface="+mn-ea"/>
                  <a:sym typeface="+mn-lt"/>
                </a:endParaRPr>
              </a:p>
            </p:txBody>
          </p:sp>
        </p:grpSp>
      </p:grpSp>
      <p:sp>
        <p:nvSpPr>
          <p:cNvPr id="30" name="文本框 107"/>
          <p:cNvSpPr txBox="1"/>
          <p:nvPr/>
        </p:nvSpPr>
        <p:spPr>
          <a:xfrm>
            <a:off x="6040115" y="1692003"/>
            <a:ext cx="1782430" cy="2322046"/>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cs typeface="+mn-ea"/>
                <a:sym typeface="+mn-lt"/>
              </a:rPr>
              <a:t>点击添加文字说明详情介绍点击添加文字说明详情</a:t>
            </a:r>
            <a:r>
              <a:rPr lang="zh-CN" altLang="en-US" sz="900" dirty="0" smtClean="0">
                <a:solidFill>
                  <a:prstClr val="black">
                    <a:lumMod val="50000"/>
                    <a:lumOff val="50000"/>
                  </a:prstClr>
                </a:solidFill>
                <a:cs typeface="+mn-ea"/>
                <a:sym typeface="+mn-lt"/>
              </a:rPr>
              <a:t>介绍</a:t>
            </a:r>
            <a:endParaRPr lang="en-US" altLang="zh-CN" sz="900" dirty="0" smtClean="0">
              <a:solidFill>
                <a:prstClr val="black">
                  <a:lumMod val="50000"/>
                  <a:lumOff val="50000"/>
                </a:prstClr>
              </a:solidFill>
              <a:cs typeface="+mn-ea"/>
              <a:sym typeface="+mn-lt"/>
            </a:endParaRPr>
          </a:p>
          <a:p>
            <a:pPr algn="just">
              <a:lnSpc>
                <a:spcPct val="150000"/>
              </a:lnSpc>
            </a:pPr>
            <a:endParaRPr lang="en-US" altLang="zh-CN" sz="900" dirty="0">
              <a:solidFill>
                <a:prstClr val="black">
                  <a:lumMod val="50000"/>
                  <a:lumOff val="50000"/>
                </a:prstClr>
              </a:solidFill>
              <a:cs typeface="+mn-ea"/>
              <a:sym typeface="+mn-lt"/>
            </a:endParaRPr>
          </a:p>
          <a:p>
            <a:pPr algn="just">
              <a:lnSpc>
                <a:spcPct val="150000"/>
              </a:lnSpc>
            </a:pPr>
            <a:r>
              <a:rPr lang="zh-CN" altLang="en-US" sz="900" dirty="0" smtClean="0">
                <a:solidFill>
                  <a:prstClr val="black">
                    <a:lumMod val="50000"/>
                    <a:lumOff val="50000"/>
                  </a:prstClr>
                </a:solidFill>
                <a:cs typeface="+mn-ea"/>
                <a:sym typeface="+mn-lt"/>
              </a:rPr>
              <a:t>点击</a:t>
            </a:r>
            <a:r>
              <a:rPr lang="zh-CN" altLang="en-US" sz="900" dirty="0">
                <a:solidFill>
                  <a:prstClr val="black">
                    <a:lumMod val="50000"/>
                    <a:lumOff val="50000"/>
                  </a:prstClr>
                </a:solidFill>
                <a:cs typeface="+mn-ea"/>
                <a:sym typeface="+mn-lt"/>
              </a:rPr>
              <a:t>添加文字说明详情介绍点击添加文字说明详情</a:t>
            </a:r>
            <a:r>
              <a:rPr lang="zh-CN" altLang="en-US" sz="900" dirty="0" smtClean="0">
                <a:solidFill>
                  <a:prstClr val="black">
                    <a:lumMod val="50000"/>
                    <a:lumOff val="50000"/>
                  </a:prstClr>
                </a:solidFill>
                <a:cs typeface="+mn-ea"/>
                <a:sym typeface="+mn-lt"/>
              </a:rPr>
              <a:t>介绍点击</a:t>
            </a:r>
            <a:r>
              <a:rPr lang="zh-CN" altLang="en-US" sz="900" dirty="0">
                <a:solidFill>
                  <a:prstClr val="black">
                    <a:lumMod val="50000"/>
                    <a:lumOff val="50000"/>
                  </a:prstClr>
                </a:solidFill>
                <a:cs typeface="+mn-ea"/>
                <a:sym typeface="+mn-lt"/>
              </a:rPr>
              <a:t>添加文字说明详情介绍点击添加文字说明详情介绍</a:t>
            </a:r>
          </a:p>
          <a:p>
            <a:pPr algn="just">
              <a:lnSpc>
                <a:spcPct val="150000"/>
              </a:lnSpc>
            </a:pPr>
            <a:endParaRPr lang="en-US" altLang="zh-CN" sz="900" dirty="0" smtClean="0">
              <a:solidFill>
                <a:prstClr val="black">
                  <a:lumMod val="50000"/>
                  <a:lumOff val="50000"/>
                </a:prstClr>
              </a:solidFill>
              <a:cs typeface="+mn-ea"/>
              <a:sym typeface="+mn-lt"/>
            </a:endParaRPr>
          </a:p>
          <a:p>
            <a:pPr algn="just">
              <a:lnSpc>
                <a:spcPct val="150000"/>
              </a:lnSpc>
            </a:pPr>
            <a:r>
              <a:rPr lang="zh-CN" altLang="en-US" sz="900" dirty="0" smtClean="0">
                <a:solidFill>
                  <a:prstClr val="black">
                    <a:lumMod val="50000"/>
                    <a:lumOff val="50000"/>
                  </a:prstClr>
                </a:solidFill>
                <a:cs typeface="+mn-ea"/>
                <a:sym typeface="+mn-lt"/>
              </a:rPr>
              <a:t>点击</a:t>
            </a:r>
            <a:r>
              <a:rPr lang="zh-CN" altLang="en-US" sz="900" dirty="0">
                <a:solidFill>
                  <a:prstClr val="black">
                    <a:lumMod val="50000"/>
                    <a:lumOff val="50000"/>
                  </a:prstClr>
                </a:solidFill>
                <a:cs typeface="+mn-ea"/>
                <a:sym typeface="+mn-lt"/>
              </a:rPr>
              <a:t>添加文字说明详情介绍点击添加文字说明详情介绍</a:t>
            </a:r>
          </a:p>
          <a:p>
            <a:pPr algn="just">
              <a:lnSpc>
                <a:spcPct val="150000"/>
              </a:lnSpc>
            </a:pPr>
            <a:endParaRPr lang="zh-CN" altLang="en-US" sz="900" dirty="0">
              <a:solidFill>
                <a:prstClr val="black">
                  <a:lumMod val="50000"/>
                  <a:lumOff val="50000"/>
                </a:prst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4764956" y="3766186"/>
            <a:ext cx="3325830" cy="112298"/>
            <a:chOff x="7872142" y="1716173"/>
            <a:chExt cx="4433863" cy="149766"/>
          </a:xfrm>
        </p:grpSpPr>
        <p:cxnSp>
          <p:nvCxnSpPr>
            <p:cNvPr id="3" name="直接连接符 2"/>
            <p:cNvCxnSpPr>
              <a:endCxn id="4"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872142" y="1716173"/>
              <a:ext cx="149766" cy="1497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 name="组合 4"/>
          <p:cNvGrpSpPr/>
          <p:nvPr/>
        </p:nvGrpSpPr>
        <p:grpSpPr>
          <a:xfrm flipH="1">
            <a:off x="5151745" y="2278808"/>
            <a:ext cx="2939040" cy="112298"/>
            <a:chOff x="7872142" y="1716173"/>
            <a:chExt cx="3918210" cy="149766"/>
          </a:xfrm>
        </p:grpSpPr>
        <p:cxnSp>
          <p:nvCxnSpPr>
            <p:cNvPr id="6" name="直接连接符 5"/>
            <p:cNvCxnSpPr>
              <a:endCxn id="7"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872142" y="1716173"/>
              <a:ext cx="149766" cy="149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 name="任意多边形 10"/>
          <p:cNvSpPr/>
          <p:nvPr/>
        </p:nvSpPr>
        <p:spPr>
          <a:xfrm>
            <a:off x="3842640" y="1014049"/>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solidFill>
            <a:schemeClr val="accent1"/>
          </a:soli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2" name="梯形 11"/>
          <p:cNvSpPr/>
          <p:nvPr/>
        </p:nvSpPr>
        <p:spPr>
          <a:xfrm flipV="1">
            <a:off x="3842640" y="1740800"/>
            <a:ext cx="1459912" cy="604643"/>
          </a:xfrm>
          <a:prstGeom prst="trapezoid">
            <a:avLst/>
          </a:prstGeom>
          <a:solidFill>
            <a:schemeClr val="accent2"/>
          </a:soli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3" name="梯形 12"/>
          <p:cNvSpPr/>
          <p:nvPr/>
        </p:nvSpPr>
        <p:spPr>
          <a:xfrm flipV="1">
            <a:off x="4005799" y="2406112"/>
            <a:ext cx="1139553" cy="604643"/>
          </a:xfrm>
          <a:prstGeom prst="trapezoid">
            <a:avLst/>
          </a:prstGeom>
          <a:solidFill>
            <a:schemeClr val="accent3"/>
          </a:soli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4" name="任意多边形 13"/>
          <p:cNvSpPr/>
          <p:nvPr/>
        </p:nvSpPr>
        <p:spPr>
          <a:xfrm flipV="1">
            <a:off x="4165768" y="3071423"/>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solidFill>
            <a:schemeClr val="accent4"/>
          </a:soli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cs typeface="+mn-ea"/>
              <a:sym typeface="+mn-lt"/>
            </a:endParaRPr>
          </a:p>
        </p:txBody>
      </p:sp>
      <p:grpSp>
        <p:nvGrpSpPr>
          <p:cNvPr id="10" name="组合 41"/>
          <p:cNvGrpSpPr/>
          <p:nvPr/>
        </p:nvGrpSpPr>
        <p:grpSpPr>
          <a:xfrm>
            <a:off x="4144312" y="3989136"/>
            <a:ext cx="856568" cy="784038"/>
            <a:chOff x="5525029" y="5078724"/>
            <a:chExt cx="1141942" cy="1045626"/>
          </a:xfrm>
        </p:grpSpPr>
        <p:sp>
          <p:nvSpPr>
            <p:cNvPr id="15" name="椭圆 14"/>
            <p:cNvSpPr/>
            <p:nvPr/>
          </p:nvSpPr>
          <p:spPr>
            <a:xfrm>
              <a:off x="5573188" y="5078724"/>
              <a:ext cx="1045626" cy="1045626"/>
            </a:xfrm>
            <a:prstGeom prst="ellipse">
              <a:avLst/>
            </a:prstGeom>
            <a:solidFill>
              <a:schemeClr val="accent5"/>
            </a:soli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smtClean="0">
                  <a:solidFill>
                    <a:schemeClr val="bg1"/>
                  </a:solidFill>
                  <a:cs typeface="+mn-ea"/>
                  <a:sym typeface="+mn-lt"/>
                </a:rPr>
                <a:t>标题</a:t>
              </a:r>
              <a:endParaRPr lang="zh-CN" altLang="en-US" sz="2100" dirty="0">
                <a:solidFill>
                  <a:schemeClr val="bg1"/>
                </a:solidFill>
                <a:cs typeface="+mn-ea"/>
                <a:sym typeface="+mn-lt"/>
              </a:endParaRPr>
            </a:p>
          </p:txBody>
        </p:sp>
      </p:grpSp>
      <p:grpSp>
        <p:nvGrpSpPr>
          <p:cNvPr id="17" name="组合 42"/>
          <p:cNvGrpSpPr/>
          <p:nvPr/>
        </p:nvGrpSpPr>
        <p:grpSpPr>
          <a:xfrm>
            <a:off x="1167953" y="1609288"/>
            <a:ext cx="2674687" cy="251817"/>
            <a:chOff x="1557067" y="1904859"/>
            <a:chExt cx="3565785" cy="335835"/>
          </a:xfrm>
        </p:grpSpPr>
        <p:cxnSp>
          <p:nvCxnSpPr>
            <p:cNvPr id="8" name="直接连接符 7"/>
            <p:cNvCxnSpPr>
              <a:stCxn id="11" idx="3"/>
            </p:cNvCxnSpPr>
            <p:nvPr/>
          </p:nvCxnSpPr>
          <p:spPr>
            <a:xfrm flipH="1">
              <a:off x="1642533" y="2240694"/>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557067" y="1904859"/>
              <a:ext cx="149766" cy="1497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8" name="组合 43"/>
          <p:cNvGrpSpPr/>
          <p:nvPr/>
        </p:nvGrpSpPr>
        <p:grpSpPr>
          <a:xfrm>
            <a:off x="1167953" y="2941984"/>
            <a:ext cx="2997816" cy="112298"/>
            <a:chOff x="1557067" y="3682197"/>
            <a:chExt cx="3996568" cy="149766"/>
          </a:xfrm>
        </p:grpSpPr>
        <p:cxnSp>
          <p:nvCxnSpPr>
            <p:cNvPr id="9" name="直接连接符 8"/>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557067" y="3682197"/>
              <a:ext cx="149766" cy="14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8" name="文本框 52"/>
          <p:cNvSpPr txBox="1"/>
          <p:nvPr/>
        </p:nvSpPr>
        <p:spPr>
          <a:xfrm>
            <a:off x="1265571" y="1444080"/>
            <a:ext cx="1361960" cy="300013"/>
          </a:xfrm>
          <a:prstGeom prst="rect">
            <a:avLst/>
          </a:prstGeom>
          <a:noFill/>
        </p:spPr>
        <p:txBody>
          <a:bodyPr wrap="square" lIns="68580" tIns="34290" rIns="68580" bIns="34290" rtlCol="0">
            <a:spAutoFit/>
          </a:bodyPr>
          <a:lstStyle/>
          <a:p>
            <a:r>
              <a:rPr lang="zh-CN" altLang="en-US" sz="1500" dirty="0" smtClean="0">
                <a:cs typeface="+mn-ea"/>
                <a:sym typeface="+mn-lt"/>
              </a:rPr>
              <a:t>添加标题一</a:t>
            </a:r>
            <a:endParaRPr lang="zh-CN" altLang="en-US" sz="1500" dirty="0">
              <a:cs typeface="+mn-ea"/>
              <a:sym typeface="+mn-lt"/>
            </a:endParaRPr>
          </a:p>
        </p:txBody>
      </p:sp>
      <p:sp>
        <p:nvSpPr>
          <p:cNvPr id="39" name="文本框 53"/>
          <p:cNvSpPr txBox="1"/>
          <p:nvPr/>
        </p:nvSpPr>
        <p:spPr>
          <a:xfrm>
            <a:off x="1265571" y="2650106"/>
            <a:ext cx="1361960" cy="300013"/>
          </a:xfrm>
          <a:prstGeom prst="rect">
            <a:avLst/>
          </a:prstGeom>
          <a:noFill/>
        </p:spPr>
        <p:txBody>
          <a:bodyPr wrap="square" lIns="68580" tIns="34290" rIns="68580" bIns="34290" rtlCol="0">
            <a:spAutoFit/>
          </a:bodyPr>
          <a:lstStyle/>
          <a:p>
            <a:r>
              <a:rPr lang="zh-CN" altLang="en-US" sz="1500" dirty="0" smtClean="0">
                <a:cs typeface="+mn-ea"/>
                <a:sym typeface="+mn-lt"/>
              </a:rPr>
              <a:t>添加标题三</a:t>
            </a:r>
            <a:endParaRPr lang="zh-CN" altLang="en-US" sz="1500" dirty="0">
              <a:cs typeface="+mn-ea"/>
              <a:sym typeface="+mn-lt"/>
            </a:endParaRPr>
          </a:p>
        </p:txBody>
      </p:sp>
      <p:sp>
        <p:nvSpPr>
          <p:cNvPr id="40" name="文本框 54"/>
          <p:cNvSpPr txBox="1"/>
          <p:nvPr/>
        </p:nvSpPr>
        <p:spPr>
          <a:xfrm>
            <a:off x="6371668" y="1986852"/>
            <a:ext cx="1323905" cy="300013"/>
          </a:xfrm>
          <a:prstGeom prst="rect">
            <a:avLst/>
          </a:prstGeom>
          <a:noFill/>
        </p:spPr>
        <p:txBody>
          <a:bodyPr wrap="square" lIns="68580" tIns="34290" rIns="68580" bIns="34290" rtlCol="0">
            <a:spAutoFit/>
          </a:bodyPr>
          <a:lstStyle/>
          <a:p>
            <a:pPr algn="r"/>
            <a:r>
              <a:rPr lang="zh-CN" altLang="en-US" sz="1500" dirty="0" smtClean="0">
                <a:cs typeface="+mn-ea"/>
                <a:sym typeface="+mn-lt"/>
              </a:rPr>
              <a:t>添加标题二</a:t>
            </a:r>
            <a:endParaRPr lang="zh-CN" altLang="en-US" sz="1500" dirty="0">
              <a:cs typeface="+mn-ea"/>
              <a:sym typeface="+mn-lt"/>
            </a:endParaRPr>
          </a:p>
        </p:txBody>
      </p:sp>
      <p:sp>
        <p:nvSpPr>
          <p:cNvPr id="41" name="文本框 55"/>
          <p:cNvSpPr txBox="1"/>
          <p:nvPr/>
        </p:nvSpPr>
        <p:spPr>
          <a:xfrm>
            <a:off x="6450777" y="3478589"/>
            <a:ext cx="1323905" cy="300013"/>
          </a:xfrm>
          <a:prstGeom prst="rect">
            <a:avLst/>
          </a:prstGeom>
          <a:noFill/>
        </p:spPr>
        <p:txBody>
          <a:bodyPr wrap="square" lIns="68580" tIns="34290" rIns="68580" bIns="34290" rtlCol="0">
            <a:spAutoFit/>
          </a:bodyPr>
          <a:lstStyle/>
          <a:p>
            <a:pPr algn="r"/>
            <a:r>
              <a:rPr lang="zh-CN" altLang="en-US" sz="1500" dirty="0" smtClean="0">
                <a:cs typeface="+mn-ea"/>
                <a:sym typeface="+mn-lt"/>
              </a:rPr>
              <a:t>添加标题四</a:t>
            </a:r>
            <a:endParaRPr lang="zh-CN" altLang="en-US" sz="1500" dirty="0">
              <a:cs typeface="+mn-ea"/>
              <a:sym typeface="+mn-lt"/>
            </a:endParaRPr>
          </a:p>
        </p:txBody>
      </p:sp>
      <p:sp>
        <p:nvSpPr>
          <p:cNvPr id="46" name="文本框 129"/>
          <p:cNvSpPr txBox="1"/>
          <p:nvPr/>
        </p:nvSpPr>
        <p:spPr>
          <a:xfrm>
            <a:off x="1277206" y="1931138"/>
            <a:ext cx="1998482" cy="779059"/>
          </a:xfrm>
          <a:prstGeom prst="rect">
            <a:avLst/>
          </a:prstGeom>
          <a:noFill/>
        </p:spPr>
        <p:txBody>
          <a:bodyPr wrap="square" lIns="68580" tIns="34290" rIns="68580" bIns="34290" rtlCol="0">
            <a:spAutoFit/>
          </a:bodyPr>
          <a:lstStyle/>
          <a:p>
            <a:pPr>
              <a:lnSpc>
                <a:spcPct val="150000"/>
              </a:lnSpc>
            </a:pPr>
            <a:r>
              <a:rPr lang="zh-CN" altLang="en-US" sz="800" dirty="0">
                <a:solidFill>
                  <a:prstClr val="black">
                    <a:lumMod val="50000"/>
                    <a:lumOff val="50000"/>
                  </a:prstClr>
                </a:solidFill>
                <a:cs typeface="+mn-ea"/>
                <a:sym typeface="+mn-lt"/>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cs typeface="+mn-ea"/>
              <a:sym typeface="+mn-lt"/>
            </a:endParaRPr>
          </a:p>
        </p:txBody>
      </p:sp>
      <p:sp>
        <p:nvSpPr>
          <p:cNvPr id="47" name="文本框 129"/>
          <p:cNvSpPr txBox="1"/>
          <p:nvPr/>
        </p:nvSpPr>
        <p:spPr>
          <a:xfrm>
            <a:off x="1297168" y="3092951"/>
            <a:ext cx="1998482" cy="779059"/>
          </a:xfrm>
          <a:prstGeom prst="rect">
            <a:avLst/>
          </a:prstGeom>
          <a:noFill/>
        </p:spPr>
        <p:txBody>
          <a:bodyPr wrap="square" lIns="68580" tIns="34290" rIns="68580" bIns="34290" rtlCol="0">
            <a:spAutoFit/>
          </a:bodyPr>
          <a:lstStyle/>
          <a:p>
            <a:pPr>
              <a:lnSpc>
                <a:spcPct val="150000"/>
              </a:lnSpc>
            </a:pPr>
            <a:r>
              <a:rPr lang="zh-CN" altLang="en-US" sz="800" dirty="0">
                <a:solidFill>
                  <a:prstClr val="black">
                    <a:lumMod val="50000"/>
                    <a:lumOff val="50000"/>
                  </a:prstClr>
                </a:solidFill>
                <a:cs typeface="+mn-ea"/>
                <a:sym typeface="+mn-lt"/>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cs typeface="+mn-ea"/>
              <a:sym typeface="+mn-lt"/>
            </a:endParaRPr>
          </a:p>
        </p:txBody>
      </p:sp>
      <p:sp>
        <p:nvSpPr>
          <p:cNvPr id="48" name="文本框 129"/>
          <p:cNvSpPr txBox="1"/>
          <p:nvPr/>
        </p:nvSpPr>
        <p:spPr>
          <a:xfrm>
            <a:off x="5727776" y="2398168"/>
            <a:ext cx="1998482" cy="779059"/>
          </a:xfrm>
          <a:prstGeom prst="rect">
            <a:avLst/>
          </a:prstGeom>
          <a:noFill/>
        </p:spPr>
        <p:txBody>
          <a:bodyPr wrap="square" lIns="68580" tIns="34290" rIns="68580" bIns="34290" rtlCol="0">
            <a:spAutoFit/>
          </a:bodyPr>
          <a:lstStyle/>
          <a:p>
            <a:pPr algn="r">
              <a:lnSpc>
                <a:spcPct val="150000"/>
              </a:lnSpc>
            </a:pPr>
            <a:r>
              <a:rPr lang="zh-CN" altLang="en-US" sz="800" dirty="0">
                <a:solidFill>
                  <a:prstClr val="black">
                    <a:lumMod val="50000"/>
                    <a:lumOff val="50000"/>
                  </a:prstClr>
                </a:solidFill>
                <a:cs typeface="+mn-ea"/>
                <a:sym typeface="+mn-lt"/>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cs typeface="+mn-ea"/>
              <a:sym typeface="+mn-lt"/>
            </a:endParaRPr>
          </a:p>
        </p:txBody>
      </p:sp>
      <p:sp>
        <p:nvSpPr>
          <p:cNvPr id="49" name="文本框 129"/>
          <p:cNvSpPr txBox="1"/>
          <p:nvPr/>
        </p:nvSpPr>
        <p:spPr>
          <a:xfrm>
            <a:off x="5760286" y="3832595"/>
            <a:ext cx="1998482" cy="779059"/>
          </a:xfrm>
          <a:prstGeom prst="rect">
            <a:avLst/>
          </a:prstGeom>
          <a:noFill/>
        </p:spPr>
        <p:txBody>
          <a:bodyPr wrap="square" lIns="68580" tIns="34290" rIns="68580" bIns="34290" rtlCol="0">
            <a:spAutoFit/>
          </a:bodyPr>
          <a:lstStyle/>
          <a:p>
            <a:pPr algn="r">
              <a:lnSpc>
                <a:spcPct val="150000"/>
              </a:lnSpc>
            </a:pPr>
            <a:r>
              <a:rPr lang="zh-CN" altLang="en-US" sz="800" dirty="0">
                <a:solidFill>
                  <a:prstClr val="black">
                    <a:lumMod val="50000"/>
                    <a:lumOff val="50000"/>
                  </a:prstClr>
                </a:solidFill>
                <a:cs typeface="+mn-ea"/>
                <a:sym typeface="+mn-lt"/>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cs typeface="+mn-ea"/>
              <a:sym typeface="+mn-lt"/>
            </a:endParaRPr>
          </a:p>
        </p:txBody>
      </p:sp>
      <p:sp>
        <p:nvSpPr>
          <p:cNvPr id="50" name="文本框 48"/>
          <p:cNvSpPr txBox="1"/>
          <p:nvPr/>
        </p:nvSpPr>
        <p:spPr>
          <a:xfrm>
            <a:off x="4188863" y="1209004"/>
            <a:ext cx="729363" cy="392415"/>
          </a:xfrm>
          <a:prstGeom prst="rect">
            <a:avLst/>
          </a:prstGeom>
          <a:noFill/>
        </p:spPr>
        <p:txBody>
          <a:bodyPr wrap="square" lIns="68580" tIns="34290" rIns="68580" bIns="34290" rtlCol="0">
            <a:spAutoFit/>
          </a:bodyPr>
          <a:lstStyle/>
          <a:p>
            <a:pPr algn="ctr"/>
            <a:r>
              <a:rPr lang="en-US" altLang="zh-CN" sz="2100" dirty="0" smtClean="0">
                <a:solidFill>
                  <a:schemeClr val="bg1"/>
                </a:solidFill>
                <a:cs typeface="+mn-ea"/>
                <a:sym typeface="+mn-lt"/>
              </a:rPr>
              <a:t>01</a:t>
            </a:r>
            <a:endParaRPr lang="zh-CN" altLang="en-US" sz="2100" dirty="0">
              <a:solidFill>
                <a:schemeClr val="bg1"/>
              </a:solidFill>
              <a:cs typeface="+mn-ea"/>
              <a:sym typeface="+mn-lt"/>
            </a:endParaRPr>
          </a:p>
        </p:txBody>
      </p:sp>
      <p:sp>
        <p:nvSpPr>
          <p:cNvPr id="51" name="文本框 48"/>
          <p:cNvSpPr txBox="1"/>
          <p:nvPr/>
        </p:nvSpPr>
        <p:spPr>
          <a:xfrm>
            <a:off x="4210894" y="1846914"/>
            <a:ext cx="729363" cy="392415"/>
          </a:xfrm>
          <a:prstGeom prst="rect">
            <a:avLst/>
          </a:prstGeom>
          <a:noFill/>
        </p:spPr>
        <p:txBody>
          <a:bodyPr wrap="square" lIns="68580" tIns="34290" rIns="68580" bIns="34290" rtlCol="0">
            <a:spAutoFit/>
          </a:bodyPr>
          <a:lstStyle/>
          <a:p>
            <a:pPr algn="ctr"/>
            <a:r>
              <a:rPr lang="en-US" altLang="zh-CN" sz="2100" dirty="0" smtClean="0">
                <a:solidFill>
                  <a:schemeClr val="bg1"/>
                </a:solidFill>
                <a:cs typeface="+mn-ea"/>
                <a:sym typeface="+mn-lt"/>
              </a:rPr>
              <a:t>02</a:t>
            </a:r>
            <a:endParaRPr lang="zh-CN" altLang="en-US" sz="2100" dirty="0">
              <a:solidFill>
                <a:schemeClr val="bg1"/>
              </a:solidFill>
              <a:cs typeface="+mn-ea"/>
              <a:sym typeface="+mn-lt"/>
            </a:endParaRPr>
          </a:p>
        </p:txBody>
      </p:sp>
      <p:sp>
        <p:nvSpPr>
          <p:cNvPr id="52" name="文本框 48"/>
          <p:cNvSpPr txBox="1"/>
          <p:nvPr/>
        </p:nvSpPr>
        <p:spPr>
          <a:xfrm>
            <a:off x="4210894" y="2512226"/>
            <a:ext cx="729363" cy="392415"/>
          </a:xfrm>
          <a:prstGeom prst="rect">
            <a:avLst/>
          </a:prstGeom>
          <a:noFill/>
        </p:spPr>
        <p:txBody>
          <a:bodyPr wrap="square" lIns="68580" tIns="34290" rIns="68580" bIns="34290" rtlCol="0">
            <a:spAutoFit/>
          </a:bodyPr>
          <a:lstStyle/>
          <a:p>
            <a:pPr algn="ctr"/>
            <a:r>
              <a:rPr lang="en-US" altLang="zh-CN" sz="2100" dirty="0" smtClean="0">
                <a:solidFill>
                  <a:schemeClr val="bg1"/>
                </a:solidFill>
                <a:cs typeface="+mn-ea"/>
                <a:sym typeface="+mn-lt"/>
              </a:rPr>
              <a:t>03</a:t>
            </a:r>
            <a:endParaRPr lang="zh-CN" altLang="en-US" sz="2100" dirty="0">
              <a:solidFill>
                <a:schemeClr val="bg1"/>
              </a:solidFill>
              <a:cs typeface="+mn-ea"/>
              <a:sym typeface="+mn-lt"/>
            </a:endParaRPr>
          </a:p>
        </p:txBody>
      </p:sp>
      <p:sp>
        <p:nvSpPr>
          <p:cNvPr id="53" name="文本框 48"/>
          <p:cNvSpPr txBox="1"/>
          <p:nvPr/>
        </p:nvSpPr>
        <p:spPr>
          <a:xfrm>
            <a:off x="4207913" y="3226655"/>
            <a:ext cx="729363" cy="392415"/>
          </a:xfrm>
          <a:prstGeom prst="rect">
            <a:avLst/>
          </a:prstGeom>
          <a:noFill/>
        </p:spPr>
        <p:txBody>
          <a:bodyPr wrap="square" lIns="68580" tIns="34290" rIns="68580" bIns="34290" rtlCol="0">
            <a:spAutoFit/>
          </a:bodyPr>
          <a:lstStyle/>
          <a:p>
            <a:pPr algn="ctr"/>
            <a:r>
              <a:rPr lang="en-US" altLang="zh-CN" sz="2100" dirty="0" smtClean="0">
                <a:solidFill>
                  <a:schemeClr val="bg1"/>
                </a:solidFill>
                <a:cs typeface="+mn-ea"/>
                <a:sym typeface="+mn-lt"/>
              </a:rPr>
              <a:t>04</a:t>
            </a:r>
            <a:endParaRPr lang="zh-CN" altLang="en-US" sz="21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 fill="hold"/>
                                        <p:tgtEl>
                                          <p:spTgt spid="10"/>
                                        </p:tgtEl>
                                        <p:attrNameLst>
                                          <p:attrName>ppt_w</p:attrName>
                                        </p:attrNameLst>
                                      </p:cBhvr>
                                      <p:tavLst>
                                        <p:tav tm="0">
                                          <p:val>
                                            <p:fltVal val="0"/>
                                          </p:val>
                                        </p:tav>
                                        <p:tav tm="100000">
                                          <p:val>
                                            <p:strVal val="#ppt_w"/>
                                          </p:val>
                                        </p:tav>
                                      </p:tavLst>
                                    </p:anim>
                                    <p:anim calcmode="lin" valueType="num">
                                      <p:cBhvr>
                                        <p:cTn id="8" dur="100" fill="hold"/>
                                        <p:tgtEl>
                                          <p:spTgt spid="10"/>
                                        </p:tgtEl>
                                        <p:attrNameLst>
                                          <p:attrName>ppt_h</p:attrName>
                                        </p:attrNameLst>
                                      </p:cBhvr>
                                      <p:tavLst>
                                        <p:tav tm="0">
                                          <p:val>
                                            <p:fltVal val="0"/>
                                          </p:val>
                                        </p:tav>
                                        <p:tav tm="100000">
                                          <p:val>
                                            <p:strVal val="#ppt_h"/>
                                          </p:val>
                                        </p:tav>
                                      </p:tavLst>
                                    </p:anim>
                                    <p:animEffect transition="in" filter="fade">
                                      <p:cBhvr>
                                        <p:cTn id="9" dur="100"/>
                                        <p:tgtEl>
                                          <p:spTgt spid="10"/>
                                        </p:tgtEl>
                                      </p:cBhvr>
                                    </p:animEffect>
                                  </p:childTnLst>
                                </p:cTn>
                              </p:par>
                              <p:par>
                                <p:cTn id="10" presetID="6" presetClass="emph" presetSubtype="0" fill="hold" nodeType="withEffect">
                                  <p:stCondLst>
                                    <p:cond delay="100"/>
                                  </p:stCondLst>
                                  <p:childTnLst>
                                    <p:animScale>
                                      <p:cBhvr>
                                        <p:cTn id="11" dur="100" fill="hold"/>
                                        <p:tgtEl>
                                          <p:spTgt spid="10"/>
                                        </p:tgtEl>
                                      </p:cBhvr>
                                      <p:by x="110000" y="110000"/>
                                    </p:animScale>
                                  </p:childTnLst>
                                </p:cTn>
                              </p:par>
                              <p:par>
                                <p:cTn id="12" presetID="6" presetClass="emph" presetSubtype="0" fill="hold" nodeType="withEffect">
                                  <p:stCondLst>
                                    <p:cond delay="200"/>
                                  </p:stCondLst>
                                  <p:childTnLst>
                                    <p:animScale>
                                      <p:cBhvr>
                                        <p:cTn id="13" dur="200" fill="hold"/>
                                        <p:tgtEl>
                                          <p:spTgt spid="10"/>
                                        </p:tgtEl>
                                      </p:cBhvr>
                                      <p:by x="90000" y="90000"/>
                                    </p:animScale>
                                  </p:childTnLst>
                                </p:cTn>
                              </p:par>
                              <p:par>
                                <p:cTn id="14" presetID="6" presetClass="emph" presetSubtype="0" fill="hold" nodeType="withEffect">
                                  <p:stCondLst>
                                    <p:cond delay="400"/>
                                  </p:stCondLst>
                                  <p:childTnLst>
                                    <p:animScale>
                                      <p:cBhvr>
                                        <p:cTn id="15" dur="100" fill="hold"/>
                                        <p:tgtEl>
                                          <p:spTgt spid="10"/>
                                        </p:tgtEl>
                                      </p:cBhvr>
                                      <p:by x="105000" y="105000"/>
                                    </p:animScale>
                                  </p:childTnLst>
                                </p:cTn>
                              </p:par>
                              <p:par>
                                <p:cTn id="16" presetID="6" presetClass="emph" presetSubtype="0" fill="hold" nodeType="withEffect">
                                  <p:stCondLst>
                                    <p:cond delay="500"/>
                                  </p:stCondLst>
                                  <p:childTnLst>
                                    <p:animScale>
                                      <p:cBhvr>
                                        <p:cTn id="17" dur="200" fill="hold"/>
                                        <p:tgtEl>
                                          <p:spTgt spid="10"/>
                                        </p:tgtEl>
                                      </p:cBhvr>
                                      <p:by x="95000" y="95000"/>
                                    </p:animScale>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randombar(horizontal)">
                                      <p:cBhvr>
                                        <p:cTn id="41" dur="500"/>
                                        <p:tgtEl>
                                          <p:spTgt spid="50"/>
                                        </p:tgtEl>
                                      </p:cBhvr>
                                    </p:animEffect>
                                  </p:childTnLst>
                                </p:cTn>
                              </p:par>
                            </p:childTnLst>
                          </p:cTn>
                        </p:par>
                        <p:par>
                          <p:cTn id="42" fill="hold">
                            <p:stCondLst>
                              <p:cond delay="3000"/>
                            </p:stCondLst>
                            <p:childTnLst>
                              <p:par>
                                <p:cTn id="43" presetID="14" presetClass="entr" presetSubtype="1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randombar(horizontal)">
                                      <p:cBhvr>
                                        <p:cTn id="45" dur="500"/>
                                        <p:tgtEl>
                                          <p:spTgt spid="51"/>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randombar(horizontal)">
                                      <p:cBhvr>
                                        <p:cTn id="49" dur="500"/>
                                        <p:tgtEl>
                                          <p:spTgt spid="52"/>
                                        </p:tgtEl>
                                      </p:cBhvr>
                                    </p:animEffect>
                                  </p:childTnLst>
                                </p:cTn>
                              </p:par>
                            </p:childTnLst>
                          </p:cTn>
                        </p:par>
                        <p:par>
                          <p:cTn id="50" fill="hold">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randombar(horizontal)">
                                      <p:cBhvr>
                                        <p:cTn id="53" dur="500"/>
                                        <p:tgtEl>
                                          <p:spTgt spid="53"/>
                                        </p:tgtEl>
                                      </p:cBhvr>
                                    </p:animEffect>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right)">
                                      <p:cBhvr>
                                        <p:cTn id="57" dur="500"/>
                                        <p:tgtEl>
                                          <p:spTgt spid="17"/>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anim calcmode="lin" valueType="num">
                                      <p:cBhvr>
                                        <p:cTn id="62" dur="500" fill="hold"/>
                                        <p:tgtEl>
                                          <p:spTgt spid="38"/>
                                        </p:tgtEl>
                                        <p:attrNameLst>
                                          <p:attrName>ppt_x</p:attrName>
                                        </p:attrNameLst>
                                      </p:cBhvr>
                                      <p:tavLst>
                                        <p:tav tm="0">
                                          <p:val>
                                            <p:strVal val="#ppt_x"/>
                                          </p:val>
                                        </p:tav>
                                        <p:tav tm="100000">
                                          <p:val>
                                            <p:strVal val="#ppt_x"/>
                                          </p:val>
                                        </p:tav>
                                      </p:tavLst>
                                    </p:anim>
                                    <p:anim calcmode="lin" valueType="num">
                                      <p:cBhvr>
                                        <p:cTn id="63" dur="500" fill="hold"/>
                                        <p:tgtEl>
                                          <p:spTgt spid="3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anim calcmode="lin" valueType="num">
                                      <p:cBhvr>
                                        <p:cTn id="67" dur="500" fill="hold"/>
                                        <p:tgtEl>
                                          <p:spTgt spid="46"/>
                                        </p:tgtEl>
                                        <p:attrNameLst>
                                          <p:attrName>ppt_x</p:attrName>
                                        </p:attrNameLst>
                                      </p:cBhvr>
                                      <p:tavLst>
                                        <p:tav tm="0">
                                          <p:val>
                                            <p:strVal val="#ppt_x"/>
                                          </p:val>
                                        </p:tav>
                                        <p:tav tm="100000">
                                          <p:val>
                                            <p:strVal val="#ppt_x"/>
                                          </p:val>
                                        </p:tav>
                                      </p:tavLst>
                                    </p:anim>
                                    <p:anim calcmode="lin" valueType="num">
                                      <p:cBhvr>
                                        <p:cTn id="68" dur="500" fill="hold"/>
                                        <p:tgtEl>
                                          <p:spTgt spid="46"/>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anim calcmode="lin" valueType="num">
                                      <p:cBhvr>
                                        <p:cTn id="82" dur="500" fill="hold"/>
                                        <p:tgtEl>
                                          <p:spTgt spid="48"/>
                                        </p:tgtEl>
                                        <p:attrNameLst>
                                          <p:attrName>ppt_x</p:attrName>
                                        </p:attrNameLst>
                                      </p:cBhvr>
                                      <p:tavLst>
                                        <p:tav tm="0">
                                          <p:val>
                                            <p:strVal val="#ppt_x"/>
                                          </p:val>
                                        </p:tav>
                                        <p:tav tm="100000">
                                          <p:val>
                                            <p:strVal val="#ppt_x"/>
                                          </p:val>
                                        </p:tav>
                                      </p:tavLst>
                                    </p:anim>
                                    <p:anim calcmode="lin" valueType="num">
                                      <p:cBhvr>
                                        <p:cTn id="83" dur="5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22" presetClass="entr" presetSubtype="2"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right)">
                                      <p:cBhvr>
                                        <p:cTn id="87" dur="500"/>
                                        <p:tgtEl>
                                          <p:spTgt spid="18"/>
                                        </p:tgtEl>
                                      </p:cBhvr>
                                    </p:animEffect>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anim calcmode="lin" valueType="num">
                                      <p:cBhvr>
                                        <p:cTn id="92" dur="500" fill="hold"/>
                                        <p:tgtEl>
                                          <p:spTgt spid="39"/>
                                        </p:tgtEl>
                                        <p:attrNameLst>
                                          <p:attrName>ppt_x</p:attrName>
                                        </p:attrNameLst>
                                      </p:cBhvr>
                                      <p:tavLst>
                                        <p:tav tm="0">
                                          <p:val>
                                            <p:strVal val="#ppt_x"/>
                                          </p:val>
                                        </p:tav>
                                        <p:tav tm="100000">
                                          <p:val>
                                            <p:strVal val="#ppt_x"/>
                                          </p:val>
                                        </p:tav>
                                      </p:tavLst>
                                    </p:anim>
                                    <p:anim calcmode="lin" valueType="num">
                                      <p:cBhvr>
                                        <p:cTn id="93" dur="500" fill="hold"/>
                                        <p:tgtEl>
                                          <p:spTgt spid="39"/>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anim calcmode="lin" valueType="num">
                                      <p:cBhvr>
                                        <p:cTn id="97" dur="500" fill="hold"/>
                                        <p:tgtEl>
                                          <p:spTgt spid="47"/>
                                        </p:tgtEl>
                                        <p:attrNameLst>
                                          <p:attrName>ppt_x</p:attrName>
                                        </p:attrNameLst>
                                      </p:cBhvr>
                                      <p:tavLst>
                                        <p:tav tm="0">
                                          <p:val>
                                            <p:strVal val="#ppt_x"/>
                                          </p:val>
                                        </p:tav>
                                        <p:tav tm="100000">
                                          <p:val>
                                            <p:strVal val="#ppt_x"/>
                                          </p:val>
                                        </p:tav>
                                      </p:tavLst>
                                    </p:anim>
                                    <p:anim calcmode="lin" valueType="num">
                                      <p:cBhvr>
                                        <p:cTn id="98" dur="500" fill="hold"/>
                                        <p:tgtEl>
                                          <p:spTgt spid="47"/>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2" presetClass="entr" presetSubtype="8"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wipe(left)">
                                      <p:cBhvr>
                                        <p:cTn id="102" dur="500"/>
                                        <p:tgtEl>
                                          <p:spTgt spid="2"/>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anim calcmode="lin" valueType="num">
                                      <p:cBhvr>
                                        <p:cTn id="112" dur="500" fill="hold"/>
                                        <p:tgtEl>
                                          <p:spTgt spid="49"/>
                                        </p:tgtEl>
                                        <p:attrNameLst>
                                          <p:attrName>ppt_x</p:attrName>
                                        </p:attrNameLst>
                                      </p:cBhvr>
                                      <p:tavLst>
                                        <p:tav tm="0">
                                          <p:val>
                                            <p:strVal val="#ppt_x"/>
                                          </p:val>
                                        </p:tav>
                                        <p:tav tm="100000">
                                          <p:val>
                                            <p:strVal val="#ppt_x"/>
                                          </p:val>
                                        </p:tav>
                                      </p:tavLst>
                                    </p:anim>
                                    <p:anim calcmode="lin" valueType="num">
                                      <p:cBhvr>
                                        <p:cTn id="11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8" grpId="0"/>
      <p:bldP spid="39" grpId="0"/>
      <p:bldP spid="40" grpId="0"/>
      <p:bldP spid="41"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258963" y="1133213"/>
          <a:ext cx="3561380" cy="2030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1774950" y="1133213"/>
          <a:ext cx="3561380" cy="2030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3808861" y="1133213"/>
          <a:ext cx="3561380" cy="2030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图表 4"/>
          <p:cNvGraphicFramePr/>
          <p:nvPr/>
        </p:nvGraphicFramePr>
        <p:xfrm>
          <a:off x="5842773" y="1133213"/>
          <a:ext cx="3561380" cy="2030635"/>
        </p:xfrm>
        <a:graphic>
          <a:graphicData uri="http://schemas.openxmlformats.org/drawingml/2006/chart">
            <c:chart xmlns:c="http://schemas.openxmlformats.org/drawingml/2006/chart" xmlns:r="http://schemas.openxmlformats.org/officeDocument/2006/relationships" r:id="rId6"/>
          </a:graphicData>
        </a:graphic>
      </p:graphicFrame>
      <p:sp>
        <p:nvSpPr>
          <p:cNvPr id="6" name="文本框 27"/>
          <p:cNvSpPr txBox="1"/>
          <p:nvPr/>
        </p:nvSpPr>
        <p:spPr>
          <a:xfrm>
            <a:off x="920707" y="1906498"/>
            <a:ext cx="1086110" cy="438581"/>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cs typeface="+mn-ea"/>
                <a:sym typeface="+mn-lt"/>
              </a:rPr>
              <a:t>30</a:t>
            </a:r>
            <a:r>
              <a:rPr lang="en-US" altLang="zh-CN" sz="1500" dirty="0">
                <a:solidFill>
                  <a:schemeClr val="bg1">
                    <a:lumMod val="50000"/>
                  </a:schemeClr>
                </a:solidFill>
                <a:cs typeface="+mn-ea"/>
                <a:sym typeface="+mn-lt"/>
              </a:rPr>
              <a:t>%</a:t>
            </a:r>
            <a:endParaRPr lang="zh-CN" altLang="en-US" sz="1500" dirty="0">
              <a:solidFill>
                <a:schemeClr val="bg1">
                  <a:lumMod val="50000"/>
                </a:schemeClr>
              </a:solidFill>
              <a:cs typeface="+mn-ea"/>
              <a:sym typeface="+mn-lt"/>
            </a:endParaRPr>
          </a:p>
        </p:txBody>
      </p:sp>
      <p:sp>
        <p:nvSpPr>
          <p:cNvPr id="7" name="文本框 28"/>
          <p:cNvSpPr txBox="1"/>
          <p:nvPr/>
        </p:nvSpPr>
        <p:spPr>
          <a:xfrm>
            <a:off x="2944449" y="1906497"/>
            <a:ext cx="1086110" cy="438480"/>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cs typeface="+mn-ea"/>
                <a:sym typeface="+mn-lt"/>
              </a:rPr>
              <a:t>50</a:t>
            </a:r>
            <a:r>
              <a:rPr lang="en-US" altLang="zh-CN" sz="1500" dirty="0">
                <a:solidFill>
                  <a:schemeClr val="bg1">
                    <a:lumMod val="50000"/>
                  </a:schemeClr>
                </a:solidFill>
                <a:cs typeface="+mn-ea"/>
                <a:sym typeface="+mn-lt"/>
              </a:rPr>
              <a:t>%</a:t>
            </a:r>
            <a:endParaRPr lang="zh-CN" altLang="en-US" sz="1500" dirty="0">
              <a:solidFill>
                <a:schemeClr val="bg1">
                  <a:lumMod val="50000"/>
                </a:schemeClr>
              </a:solidFill>
              <a:cs typeface="+mn-ea"/>
              <a:sym typeface="+mn-lt"/>
            </a:endParaRPr>
          </a:p>
        </p:txBody>
      </p:sp>
      <p:sp>
        <p:nvSpPr>
          <p:cNvPr id="8" name="文本框 29"/>
          <p:cNvSpPr txBox="1"/>
          <p:nvPr/>
        </p:nvSpPr>
        <p:spPr>
          <a:xfrm>
            <a:off x="4968191" y="1906498"/>
            <a:ext cx="1086110" cy="438581"/>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cs typeface="+mn-ea"/>
                <a:sym typeface="+mn-lt"/>
              </a:rPr>
              <a:t>80</a:t>
            </a:r>
            <a:r>
              <a:rPr lang="en-US" altLang="zh-CN" sz="1500" dirty="0">
                <a:solidFill>
                  <a:schemeClr val="bg1">
                    <a:lumMod val="50000"/>
                  </a:schemeClr>
                </a:solidFill>
                <a:cs typeface="+mn-ea"/>
                <a:sym typeface="+mn-lt"/>
              </a:rPr>
              <a:t>%</a:t>
            </a:r>
            <a:endParaRPr lang="zh-CN" altLang="en-US" sz="1500" dirty="0">
              <a:solidFill>
                <a:schemeClr val="bg1">
                  <a:lumMod val="50000"/>
                </a:schemeClr>
              </a:solidFill>
              <a:cs typeface="+mn-ea"/>
              <a:sym typeface="+mn-lt"/>
            </a:endParaRPr>
          </a:p>
        </p:txBody>
      </p:sp>
      <p:sp>
        <p:nvSpPr>
          <p:cNvPr id="9" name="文本框 30"/>
          <p:cNvSpPr txBox="1"/>
          <p:nvPr/>
        </p:nvSpPr>
        <p:spPr>
          <a:xfrm>
            <a:off x="7042782" y="1906498"/>
            <a:ext cx="1086110" cy="438581"/>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cs typeface="+mn-ea"/>
                <a:sym typeface="+mn-lt"/>
              </a:rPr>
              <a:t>100</a:t>
            </a:r>
            <a:r>
              <a:rPr lang="en-US" altLang="zh-CN" sz="1500" dirty="0">
                <a:solidFill>
                  <a:schemeClr val="bg1">
                    <a:lumMod val="50000"/>
                  </a:schemeClr>
                </a:solidFill>
                <a:cs typeface="+mn-ea"/>
                <a:sym typeface="+mn-lt"/>
              </a:rPr>
              <a:t>%</a:t>
            </a:r>
            <a:endParaRPr lang="zh-CN" altLang="en-US" sz="1500" dirty="0">
              <a:solidFill>
                <a:schemeClr val="bg1">
                  <a:lumMod val="50000"/>
                </a:schemeClr>
              </a:solidFill>
              <a:cs typeface="+mn-ea"/>
              <a:sym typeface="+mn-lt"/>
            </a:endParaRPr>
          </a:p>
        </p:txBody>
      </p:sp>
      <p:sp>
        <p:nvSpPr>
          <p:cNvPr id="10" name="文本框 32"/>
          <p:cNvSpPr txBox="1"/>
          <p:nvPr/>
        </p:nvSpPr>
        <p:spPr>
          <a:xfrm>
            <a:off x="846304" y="3239840"/>
            <a:ext cx="1230408" cy="276999"/>
          </a:xfrm>
          <a:prstGeom prst="rect">
            <a:avLst/>
          </a:prstGeom>
          <a:noFill/>
        </p:spPr>
        <p:txBody>
          <a:bodyPr wrap="square" lIns="68580" tIns="34290" rIns="68580" bIns="34290" rtlCol="0">
            <a:spAutoFit/>
          </a:bodyPr>
          <a:lstStyle/>
          <a:p>
            <a:pPr algn="ctr"/>
            <a:r>
              <a:rPr lang="zh-CN" altLang="en-US" b="1" dirty="0" smtClean="0">
                <a:cs typeface="+mn-ea"/>
                <a:sym typeface="+mn-lt"/>
              </a:rPr>
              <a:t>添加标题</a:t>
            </a:r>
            <a:endParaRPr lang="zh-CN" altLang="en-US" b="1" dirty="0">
              <a:cs typeface="+mn-ea"/>
              <a:sym typeface="+mn-lt"/>
            </a:endParaRPr>
          </a:p>
        </p:txBody>
      </p:sp>
      <p:sp>
        <p:nvSpPr>
          <p:cNvPr id="11" name="文本框 32"/>
          <p:cNvSpPr txBox="1"/>
          <p:nvPr/>
        </p:nvSpPr>
        <p:spPr>
          <a:xfrm>
            <a:off x="2890522" y="3233180"/>
            <a:ext cx="1230408" cy="276999"/>
          </a:xfrm>
          <a:prstGeom prst="rect">
            <a:avLst/>
          </a:prstGeom>
          <a:noFill/>
        </p:spPr>
        <p:txBody>
          <a:bodyPr wrap="square" lIns="68580" tIns="34290" rIns="68580" bIns="34290" rtlCol="0">
            <a:spAutoFit/>
          </a:bodyPr>
          <a:lstStyle/>
          <a:p>
            <a:pPr algn="ctr"/>
            <a:r>
              <a:rPr lang="zh-CN" altLang="en-US" b="1" dirty="0" smtClean="0">
                <a:cs typeface="+mn-ea"/>
                <a:sym typeface="+mn-lt"/>
              </a:rPr>
              <a:t>添加标题</a:t>
            </a:r>
            <a:endParaRPr lang="zh-CN" altLang="en-US" b="1" dirty="0">
              <a:cs typeface="+mn-ea"/>
              <a:sym typeface="+mn-lt"/>
            </a:endParaRPr>
          </a:p>
        </p:txBody>
      </p:sp>
      <p:sp>
        <p:nvSpPr>
          <p:cNvPr id="12" name="文本框 32"/>
          <p:cNvSpPr txBox="1"/>
          <p:nvPr/>
        </p:nvSpPr>
        <p:spPr>
          <a:xfrm>
            <a:off x="4954148" y="3233180"/>
            <a:ext cx="1230408" cy="276999"/>
          </a:xfrm>
          <a:prstGeom prst="rect">
            <a:avLst/>
          </a:prstGeom>
          <a:noFill/>
        </p:spPr>
        <p:txBody>
          <a:bodyPr wrap="square" lIns="68580" tIns="34290" rIns="68580" bIns="34290" rtlCol="0">
            <a:spAutoFit/>
          </a:bodyPr>
          <a:lstStyle/>
          <a:p>
            <a:pPr algn="ctr"/>
            <a:r>
              <a:rPr lang="zh-CN" altLang="en-US" b="1" dirty="0" smtClean="0">
                <a:cs typeface="+mn-ea"/>
                <a:sym typeface="+mn-lt"/>
              </a:rPr>
              <a:t>添加标题</a:t>
            </a:r>
            <a:endParaRPr lang="zh-CN" altLang="en-US" b="1" dirty="0">
              <a:cs typeface="+mn-ea"/>
              <a:sym typeface="+mn-lt"/>
            </a:endParaRPr>
          </a:p>
        </p:txBody>
      </p:sp>
      <p:sp>
        <p:nvSpPr>
          <p:cNvPr id="13" name="文本框 32"/>
          <p:cNvSpPr txBox="1"/>
          <p:nvPr/>
        </p:nvSpPr>
        <p:spPr>
          <a:xfrm>
            <a:off x="6957176" y="3233180"/>
            <a:ext cx="1230408" cy="276999"/>
          </a:xfrm>
          <a:prstGeom prst="rect">
            <a:avLst/>
          </a:prstGeom>
          <a:noFill/>
        </p:spPr>
        <p:txBody>
          <a:bodyPr wrap="square" lIns="68580" tIns="34290" rIns="68580" bIns="34290" rtlCol="0">
            <a:spAutoFit/>
          </a:bodyPr>
          <a:lstStyle/>
          <a:p>
            <a:pPr algn="ctr"/>
            <a:r>
              <a:rPr lang="zh-CN" altLang="en-US" b="1" dirty="0" smtClean="0">
                <a:cs typeface="+mn-ea"/>
                <a:sym typeface="+mn-lt"/>
              </a:rPr>
              <a:t>添加标题</a:t>
            </a:r>
            <a:endParaRPr lang="zh-CN" altLang="en-US" b="1" dirty="0">
              <a:cs typeface="+mn-ea"/>
              <a:sym typeface="+mn-lt"/>
            </a:endParaRPr>
          </a:p>
        </p:txBody>
      </p:sp>
      <p:sp>
        <p:nvSpPr>
          <p:cNvPr id="14" name="文本框 129"/>
          <p:cNvSpPr txBox="1"/>
          <p:nvPr/>
        </p:nvSpPr>
        <p:spPr>
          <a:xfrm>
            <a:off x="890907" y="3625772"/>
            <a:ext cx="1138173" cy="660052"/>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cs typeface="+mn-ea"/>
                <a:sym typeface="+mn-lt"/>
              </a:rPr>
              <a:t>点击添加文字说明详情介绍点击添加文字说明详情</a:t>
            </a:r>
            <a:r>
              <a:rPr lang="zh-CN" altLang="en-US" sz="900" dirty="0" smtClean="0">
                <a:solidFill>
                  <a:prstClr val="black">
                    <a:lumMod val="50000"/>
                    <a:lumOff val="50000"/>
                  </a:prstClr>
                </a:solidFill>
                <a:cs typeface="+mn-ea"/>
                <a:sym typeface="+mn-lt"/>
              </a:rPr>
              <a:t>介绍</a:t>
            </a:r>
            <a:endParaRPr lang="zh-CN" altLang="en-US" sz="900" dirty="0">
              <a:solidFill>
                <a:prstClr val="black">
                  <a:lumMod val="50000"/>
                  <a:lumOff val="50000"/>
                </a:prstClr>
              </a:solidFill>
              <a:cs typeface="+mn-ea"/>
              <a:sym typeface="+mn-lt"/>
            </a:endParaRPr>
          </a:p>
        </p:txBody>
      </p:sp>
      <p:sp>
        <p:nvSpPr>
          <p:cNvPr id="15" name="文本框 129"/>
          <p:cNvSpPr txBox="1"/>
          <p:nvPr/>
        </p:nvSpPr>
        <p:spPr>
          <a:xfrm>
            <a:off x="2936639" y="3625772"/>
            <a:ext cx="1138173" cy="660052"/>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cs typeface="+mn-ea"/>
                <a:sym typeface="+mn-lt"/>
              </a:rPr>
              <a:t>点击添加文字说明详情介绍点击添加文字说明详情</a:t>
            </a:r>
            <a:r>
              <a:rPr lang="zh-CN" altLang="en-US" sz="900" dirty="0" smtClean="0">
                <a:solidFill>
                  <a:prstClr val="black">
                    <a:lumMod val="50000"/>
                    <a:lumOff val="50000"/>
                  </a:prstClr>
                </a:solidFill>
                <a:cs typeface="+mn-ea"/>
                <a:sym typeface="+mn-lt"/>
              </a:rPr>
              <a:t>介绍</a:t>
            </a:r>
            <a:endParaRPr lang="zh-CN" altLang="en-US" sz="900" dirty="0">
              <a:solidFill>
                <a:prstClr val="black">
                  <a:lumMod val="50000"/>
                  <a:lumOff val="50000"/>
                </a:prstClr>
              </a:solidFill>
              <a:cs typeface="+mn-ea"/>
              <a:sym typeface="+mn-lt"/>
            </a:endParaRPr>
          </a:p>
        </p:txBody>
      </p:sp>
      <p:sp>
        <p:nvSpPr>
          <p:cNvPr id="16" name="文本框 129"/>
          <p:cNvSpPr txBox="1"/>
          <p:nvPr/>
        </p:nvSpPr>
        <p:spPr>
          <a:xfrm>
            <a:off x="5000266" y="3625772"/>
            <a:ext cx="1138173" cy="660052"/>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cs typeface="+mn-ea"/>
                <a:sym typeface="+mn-lt"/>
              </a:rPr>
              <a:t>点击添加文字说明详情介绍点击添加文字说明详情</a:t>
            </a:r>
            <a:r>
              <a:rPr lang="zh-CN" altLang="en-US" sz="900" dirty="0" smtClean="0">
                <a:solidFill>
                  <a:prstClr val="black">
                    <a:lumMod val="50000"/>
                    <a:lumOff val="50000"/>
                  </a:prstClr>
                </a:solidFill>
                <a:cs typeface="+mn-ea"/>
                <a:sym typeface="+mn-lt"/>
              </a:rPr>
              <a:t>介绍</a:t>
            </a:r>
            <a:endParaRPr lang="zh-CN" altLang="en-US" sz="900" dirty="0">
              <a:solidFill>
                <a:prstClr val="black">
                  <a:lumMod val="50000"/>
                  <a:lumOff val="50000"/>
                </a:prstClr>
              </a:solidFill>
              <a:cs typeface="+mn-ea"/>
              <a:sym typeface="+mn-lt"/>
            </a:endParaRPr>
          </a:p>
        </p:txBody>
      </p:sp>
      <p:sp>
        <p:nvSpPr>
          <p:cNvPr id="17" name="文本框 129"/>
          <p:cNvSpPr txBox="1"/>
          <p:nvPr/>
        </p:nvSpPr>
        <p:spPr>
          <a:xfrm>
            <a:off x="7003294" y="3625772"/>
            <a:ext cx="1138173" cy="660052"/>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cs typeface="+mn-ea"/>
                <a:sym typeface="+mn-lt"/>
              </a:rPr>
              <a:t>点击添加文字说明详情介绍点击添加文字说明详情</a:t>
            </a:r>
            <a:r>
              <a:rPr lang="zh-CN" altLang="en-US" sz="900" dirty="0" smtClean="0">
                <a:solidFill>
                  <a:prstClr val="black">
                    <a:lumMod val="50000"/>
                    <a:lumOff val="50000"/>
                  </a:prstClr>
                </a:solidFill>
                <a:cs typeface="+mn-ea"/>
                <a:sym typeface="+mn-lt"/>
              </a:rPr>
              <a:t>介绍</a:t>
            </a:r>
            <a:endParaRPr lang="zh-CN" altLang="en-US" sz="900" dirty="0">
              <a:solidFill>
                <a:prstClr val="black">
                  <a:lumMod val="50000"/>
                  <a:lumOff val="50000"/>
                </a:prstClr>
              </a:solidFill>
              <a:cs typeface="+mn-ea"/>
              <a:sym typeface="+mn-lt"/>
            </a:endParaRPr>
          </a:p>
        </p:txBody>
      </p:sp>
      <p:cxnSp>
        <p:nvCxnSpPr>
          <p:cNvPr id="18" name="直接连接符 17"/>
          <p:cNvCxnSpPr/>
          <p:nvPr/>
        </p:nvCxnSpPr>
        <p:spPr>
          <a:xfrm>
            <a:off x="71807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6448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828107"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4459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p:stCondLst>
                              <p:cond delay="2000"/>
                            </p:stCondLst>
                            <p:childTnLst>
                              <p:par>
                                <p:cTn id="61" presetID="14" presetClass="entr" presetSubtype="1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randombar(horizontal)">
                                      <p:cBhvr>
                                        <p:cTn id="66" dur="500"/>
                                        <p:tgtEl>
                                          <p:spTgt spid="7"/>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randombar(horizontal)">
                                      <p:cBhvr>
                                        <p:cTn id="69" dur="500"/>
                                        <p:tgtEl>
                                          <p:spTgt spid="8"/>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par>
                          <p:cTn id="73" fill="hold">
                            <p:stCondLst>
                              <p:cond delay="2500"/>
                            </p:stCondLst>
                            <p:childTnLst>
                              <p:par>
                                <p:cTn id="74" presetID="16" presetClass="entr" presetSubtype="37"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outVertical)">
                                      <p:cBhvr>
                                        <p:cTn id="76" dur="500"/>
                                        <p:tgtEl>
                                          <p:spTgt spid="18"/>
                                        </p:tgtEl>
                                      </p:cBhvr>
                                    </p:animEffect>
                                  </p:childTnLst>
                                </p:cTn>
                              </p:par>
                              <p:par>
                                <p:cTn id="77" presetID="16" presetClass="entr" presetSubtype="37"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outVertical)">
                                      <p:cBhvr>
                                        <p:cTn id="79" dur="500"/>
                                        <p:tgtEl>
                                          <p:spTgt spid="19"/>
                                        </p:tgtEl>
                                      </p:cBhvr>
                                    </p:animEffect>
                                  </p:childTnLst>
                                </p:cTn>
                              </p:par>
                              <p:par>
                                <p:cTn id="80" presetID="16" presetClass="entr" presetSubtype="37"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par>
                                <p:cTn id="83" presetID="16" presetClass="entr" presetSubtype="37"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arn(outVertical)">
                                      <p:cBhvr>
                                        <p:cTn id="85" dur="500"/>
                                        <p:tgtEl>
                                          <p:spTgt spid="21"/>
                                        </p:tgtEl>
                                      </p:cBhvr>
                                    </p:animEffect>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anim calcmode="lin" valueType="num">
                                      <p:cBhvr>
                                        <p:cTn id="90" dur="500" fill="hold"/>
                                        <p:tgtEl>
                                          <p:spTgt spid="10"/>
                                        </p:tgtEl>
                                        <p:attrNameLst>
                                          <p:attrName>ppt_x</p:attrName>
                                        </p:attrNameLst>
                                      </p:cBhvr>
                                      <p:tavLst>
                                        <p:tav tm="0">
                                          <p:val>
                                            <p:strVal val="#ppt_x"/>
                                          </p:val>
                                        </p:tav>
                                        <p:tav tm="100000">
                                          <p:val>
                                            <p:strVal val="#ppt_x"/>
                                          </p:val>
                                        </p:tav>
                                      </p:tavLst>
                                    </p:anim>
                                    <p:anim calcmode="lin" valueType="num">
                                      <p:cBhvr>
                                        <p:cTn id="91" dur="500" fill="hold"/>
                                        <p:tgtEl>
                                          <p:spTgt spid="1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anim calcmode="lin" valueType="num">
                                      <p:cBhvr>
                                        <p:cTn id="95" dur="500" fill="hold"/>
                                        <p:tgtEl>
                                          <p:spTgt spid="11"/>
                                        </p:tgtEl>
                                        <p:attrNameLst>
                                          <p:attrName>ppt_x</p:attrName>
                                        </p:attrNameLst>
                                      </p:cBhvr>
                                      <p:tavLst>
                                        <p:tav tm="0">
                                          <p:val>
                                            <p:strVal val="#ppt_x"/>
                                          </p:val>
                                        </p:tav>
                                        <p:tav tm="100000">
                                          <p:val>
                                            <p:strVal val="#ppt_x"/>
                                          </p:val>
                                        </p:tav>
                                      </p:tavLst>
                                    </p:anim>
                                    <p:anim calcmode="lin" valueType="num">
                                      <p:cBhvr>
                                        <p:cTn id="96" dur="5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anim calcmode="lin" valueType="num">
                                      <p:cBhvr>
                                        <p:cTn id="100" dur="500" fill="hold"/>
                                        <p:tgtEl>
                                          <p:spTgt spid="12"/>
                                        </p:tgtEl>
                                        <p:attrNameLst>
                                          <p:attrName>ppt_x</p:attrName>
                                        </p:attrNameLst>
                                      </p:cBhvr>
                                      <p:tavLst>
                                        <p:tav tm="0">
                                          <p:val>
                                            <p:strVal val="#ppt_x"/>
                                          </p:val>
                                        </p:tav>
                                        <p:tav tm="100000">
                                          <p:val>
                                            <p:strVal val="#ppt_x"/>
                                          </p:val>
                                        </p:tav>
                                      </p:tavLst>
                                    </p:anim>
                                    <p:anim calcmode="lin" valueType="num">
                                      <p:cBhvr>
                                        <p:cTn id="101" dur="500" fill="hold"/>
                                        <p:tgtEl>
                                          <p:spTgt spid="1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anim calcmode="lin" valueType="num">
                                      <p:cBhvr>
                                        <p:cTn id="105" dur="500" fill="hold"/>
                                        <p:tgtEl>
                                          <p:spTgt spid="13"/>
                                        </p:tgtEl>
                                        <p:attrNameLst>
                                          <p:attrName>ppt_x</p:attrName>
                                        </p:attrNameLst>
                                      </p:cBhvr>
                                      <p:tavLst>
                                        <p:tav tm="0">
                                          <p:val>
                                            <p:strVal val="#ppt_x"/>
                                          </p:val>
                                        </p:tav>
                                        <p:tav tm="100000">
                                          <p:val>
                                            <p:strVal val="#ppt_x"/>
                                          </p:val>
                                        </p:tav>
                                      </p:tavLst>
                                    </p:anim>
                                    <p:anim calcmode="lin" valueType="num">
                                      <p:cBhvr>
                                        <p:cTn id="106" dur="500" fill="hold"/>
                                        <p:tgtEl>
                                          <p:spTgt spid="13"/>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500"/>
                                        <p:tgtEl>
                                          <p:spTgt spid="17"/>
                                        </p:tgtEl>
                                      </p:cBhvr>
                                    </p:animEffect>
                                    <p:anim calcmode="lin" valueType="num">
                                      <p:cBhvr>
                                        <p:cTn id="110" dur="500" fill="hold"/>
                                        <p:tgtEl>
                                          <p:spTgt spid="17"/>
                                        </p:tgtEl>
                                        <p:attrNameLst>
                                          <p:attrName>ppt_x</p:attrName>
                                        </p:attrNameLst>
                                      </p:cBhvr>
                                      <p:tavLst>
                                        <p:tav tm="0">
                                          <p:val>
                                            <p:strVal val="#ppt_x"/>
                                          </p:val>
                                        </p:tav>
                                        <p:tav tm="100000">
                                          <p:val>
                                            <p:strVal val="#ppt_x"/>
                                          </p:val>
                                        </p:tav>
                                      </p:tavLst>
                                    </p:anim>
                                    <p:anim calcmode="lin" valueType="num">
                                      <p:cBhvr>
                                        <p:cTn id="111" dur="500" fill="hold"/>
                                        <p:tgtEl>
                                          <p:spTgt spid="17"/>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anim calcmode="lin" valueType="num">
                                      <p:cBhvr>
                                        <p:cTn id="115" dur="500" fill="hold"/>
                                        <p:tgtEl>
                                          <p:spTgt spid="16"/>
                                        </p:tgtEl>
                                        <p:attrNameLst>
                                          <p:attrName>ppt_x</p:attrName>
                                        </p:attrNameLst>
                                      </p:cBhvr>
                                      <p:tavLst>
                                        <p:tav tm="0">
                                          <p:val>
                                            <p:strVal val="#ppt_x"/>
                                          </p:val>
                                        </p:tav>
                                        <p:tav tm="100000">
                                          <p:val>
                                            <p:strVal val="#ppt_x"/>
                                          </p:val>
                                        </p:tav>
                                      </p:tavLst>
                                    </p:anim>
                                    <p:anim calcmode="lin" valueType="num">
                                      <p:cBhvr>
                                        <p:cTn id="116" dur="500" fill="hold"/>
                                        <p:tgtEl>
                                          <p:spTgt spid="16"/>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anim calcmode="lin" valueType="num">
                                      <p:cBhvr>
                                        <p:cTn id="120" dur="500" fill="hold"/>
                                        <p:tgtEl>
                                          <p:spTgt spid="15"/>
                                        </p:tgtEl>
                                        <p:attrNameLst>
                                          <p:attrName>ppt_x</p:attrName>
                                        </p:attrNameLst>
                                      </p:cBhvr>
                                      <p:tavLst>
                                        <p:tav tm="0">
                                          <p:val>
                                            <p:strVal val="#ppt_x"/>
                                          </p:val>
                                        </p:tav>
                                        <p:tav tm="100000">
                                          <p:val>
                                            <p:strVal val="#ppt_x"/>
                                          </p:val>
                                        </p:tav>
                                      </p:tavLst>
                                    </p:anim>
                                    <p:anim calcmode="lin" valueType="num">
                                      <p:cBhvr>
                                        <p:cTn id="121" dur="500" fill="hold"/>
                                        <p:tgtEl>
                                          <p:spTgt spid="15"/>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anim calcmode="lin" valueType="num">
                                      <p:cBhvr>
                                        <p:cTn id="125" dur="500" fill="hold"/>
                                        <p:tgtEl>
                                          <p:spTgt spid="14"/>
                                        </p:tgtEl>
                                        <p:attrNameLst>
                                          <p:attrName>ppt_x</p:attrName>
                                        </p:attrNameLst>
                                      </p:cBhvr>
                                      <p:tavLst>
                                        <p:tav tm="0">
                                          <p:val>
                                            <p:strVal val="#ppt_x"/>
                                          </p:val>
                                        </p:tav>
                                        <p:tav tm="100000">
                                          <p:val>
                                            <p:strVal val="#ppt_x"/>
                                          </p:val>
                                        </p:tav>
                                      </p:tavLst>
                                    </p:anim>
                                    <p:anim calcmode="lin" valueType="num">
                                      <p:cBhvr>
                                        <p:cTn id="1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flipH="1">
            <a:off x="2487542" y="3646120"/>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accent2"/>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48" name="任意多边形 47"/>
          <p:cNvSpPr/>
          <p:nvPr/>
        </p:nvSpPr>
        <p:spPr>
          <a:xfrm flipH="1">
            <a:off x="2487542" y="195579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accent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49" name="任意多边形 48"/>
          <p:cNvSpPr/>
          <p:nvPr/>
        </p:nvSpPr>
        <p:spPr>
          <a:xfrm>
            <a:off x="2030377" y="280254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accent2"/>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50" name="任意多边形 49"/>
          <p:cNvSpPr/>
          <p:nvPr/>
        </p:nvSpPr>
        <p:spPr>
          <a:xfrm>
            <a:off x="2486059" y="4492871"/>
            <a:ext cx="4141703" cy="113399"/>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 name="connsiteX0-1" fmla="*/ 0 w 5521552"/>
              <a:gd name="connsiteY0-2" fmla="*/ 1276982 h 1277774"/>
              <a:gd name="connsiteX1-3" fmla="*/ 7858 w 5521552"/>
              <a:gd name="connsiteY1-4" fmla="*/ 1126057 h 1277774"/>
              <a:gd name="connsiteX2-5" fmla="*/ 7858 w 5521552"/>
              <a:gd name="connsiteY2-6" fmla="*/ 1277774 h 1277774"/>
              <a:gd name="connsiteX3-7" fmla="*/ 0 w 5521552"/>
              <a:gd name="connsiteY3-8" fmla="*/ 1276982 h 1277774"/>
              <a:gd name="connsiteX4-9" fmla="*/ 32640 w 5521552"/>
              <a:gd name="connsiteY4-10" fmla="*/ 0 h 1277774"/>
              <a:gd name="connsiteX5-11" fmla="*/ 5501591 w 5521552"/>
              <a:gd name="connsiteY5-12" fmla="*/ 0 h 1277774"/>
              <a:gd name="connsiteX6-13" fmla="*/ 5521552 w 5521552"/>
              <a:gd name="connsiteY6-14" fmla="*/ 2012 h 1277774"/>
              <a:gd name="connsiteX7-15" fmla="*/ 5521552 w 5521552"/>
              <a:gd name="connsiteY7-16" fmla="*/ 149955 h 1277774"/>
              <a:gd name="connsiteX8-17" fmla="*/ 5472887 w 5521552"/>
              <a:gd name="connsiteY8-18" fmla="*/ 145049 h 1277774"/>
              <a:gd name="connsiteX9-19" fmla="*/ 61343 w 5521552"/>
              <a:gd name="connsiteY9-20" fmla="*/ 145049 h 1277774"/>
              <a:gd name="connsiteX10-21" fmla="*/ 0 w 5521552"/>
              <a:gd name="connsiteY10-22" fmla="*/ 151233 h 1277774"/>
              <a:gd name="connsiteX11-23" fmla="*/ 0 w 5521552"/>
              <a:gd name="connsiteY11-24" fmla="*/ 3291 h 1277774"/>
              <a:gd name="connsiteX12" fmla="*/ 32640 w 5521552"/>
              <a:gd name="connsiteY12" fmla="*/ 0 h 1277774"/>
              <a:gd name="connsiteX0-25" fmla="*/ 0 w 5521552"/>
              <a:gd name="connsiteY0-26" fmla="*/ 1276982 h 1277774"/>
              <a:gd name="connsiteX1-27" fmla="*/ 7858 w 5521552"/>
              <a:gd name="connsiteY1-28" fmla="*/ 1277774 h 1277774"/>
              <a:gd name="connsiteX2-29" fmla="*/ 0 w 5521552"/>
              <a:gd name="connsiteY2-30" fmla="*/ 1276982 h 1277774"/>
              <a:gd name="connsiteX3-31" fmla="*/ 32640 w 5521552"/>
              <a:gd name="connsiteY3-32" fmla="*/ 0 h 1277774"/>
              <a:gd name="connsiteX4-33" fmla="*/ 5501591 w 5521552"/>
              <a:gd name="connsiteY4-34" fmla="*/ 0 h 1277774"/>
              <a:gd name="connsiteX5-35" fmla="*/ 5521552 w 5521552"/>
              <a:gd name="connsiteY5-36" fmla="*/ 2012 h 1277774"/>
              <a:gd name="connsiteX6-37" fmla="*/ 5521552 w 5521552"/>
              <a:gd name="connsiteY6-38" fmla="*/ 149955 h 1277774"/>
              <a:gd name="connsiteX7-39" fmla="*/ 5472887 w 5521552"/>
              <a:gd name="connsiteY7-40" fmla="*/ 145049 h 1277774"/>
              <a:gd name="connsiteX8-41" fmla="*/ 61343 w 5521552"/>
              <a:gd name="connsiteY8-42" fmla="*/ 145049 h 1277774"/>
              <a:gd name="connsiteX9-43" fmla="*/ 0 w 5521552"/>
              <a:gd name="connsiteY9-44" fmla="*/ 151233 h 1277774"/>
              <a:gd name="connsiteX10-45" fmla="*/ 0 w 5521552"/>
              <a:gd name="connsiteY10-46" fmla="*/ 3291 h 1277774"/>
              <a:gd name="connsiteX11-47" fmla="*/ 32640 w 5521552"/>
              <a:gd name="connsiteY11-48" fmla="*/ 0 h 1277774"/>
              <a:gd name="connsiteX0-49" fmla="*/ 32640 w 5521552"/>
              <a:gd name="connsiteY0-50" fmla="*/ 0 h 151233"/>
              <a:gd name="connsiteX1-51" fmla="*/ 5501591 w 5521552"/>
              <a:gd name="connsiteY1-52" fmla="*/ 0 h 151233"/>
              <a:gd name="connsiteX2-53" fmla="*/ 5521552 w 5521552"/>
              <a:gd name="connsiteY2-54" fmla="*/ 2012 h 151233"/>
              <a:gd name="connsiteX3-55" fmla="*/ 5521552 w 5521552"/>
              <a:gd name="connsiteY3-56" fmla="*/ 149955 h 151233"/>
              <a:gd name="connsiteX4-57" fmla="*/ 5472887 w 5521552"/>
              <a:gd name="connsiteY4-58" fmla="*/ 145049 h 151233"/>
              <a:gd name="connsiteX5-59" fmla="*/ 61343 w 5521552"/>
              <a:gd name="connsiteY5-60" fmla="*/ 145049 h 151233"/>
              <a:gd name="connsiteX6-61" fmla="*/ 0 w 5521552"/>
              <a:gd name="connsiteY6-62" fmla="*/ 151233 h 151233"/>
              <a:gd name="connsiteX7-63" fmla="*/ 0 w 5521552"/>
              <a:gd name="connsiteY7-64" fmla="*/ 3291 h 151233"/>
              <a:gd name="connsiteX8-65" fmla="*/ 32640 w 5521552"/>
              <a:gd name="connsiteY8-66" fmla="*/ 0 h 1512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21552" h="151233">
                <a:moveTo>
                  <a:pt x="32640" y="0"/>
                </a:moveTo>
                <a:lnTo>
                  <a:pt x="5501591" y="0"/>
                </a:lnTo>
                <a:lnTo>
                  <a:pt x="5521552" y="2012"/>
                </a:lnTo>
                <a:lnTo>
                  <a:pt x="5521552" y="149955"/>
                </a:lnTo>
                <a:lnTo>
                  <a:pt x="5472887" y="145049"/>
                </a:lnTo>
                <a:lnTo>
                  <a:pt x="61343" y="145049"/>
                </a:lnTo>
                <a:lnTo>
                  <a:pt x="0" y="151233"/>
                </a:lnTo>
                <a:lnTo>
                  <a:pt x="0" y="3291"/>
                </a:lnTo>
                <a:lnTo>
                  <a:pt x="32640" y="0"/>
                </a:lnTo>
                <a:close/>
              </a:path>
            </a:pathLst>
          </a:custGeom>
          <a:solidFill>
            <a:schemeClr val="accent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51" name="任意多边形 50"/>
          <p:cNvSpPr/>
          <p:nvPr/>
        </p:nvSpPr>
        <p:spPr>
          <a:xfrm>
            <a:off x="2051797" y="1103773"/>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chemeClr val="accent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9" name="组合 8"/>
          <p:cNvGrpSpPr/>
          <p:nvPr/>
        </p:nvGrpSpPr>
        <p:grpSpPr>
          <a:xfrm>
            <a:off x="2031483" y="1093532"/>
            <a:ext cx="960331" cy="959982"/>
            <a:chOff x="2708644" y="1458043"/>
            <a:chExt cx="1280441" cy="1279976"/>
          </a:xfrm>
        </p:grpSpPr>
        <p:grpSp>
          <p:nvGrpSpPr>
            <p:cNvPr id="78" name="组合 77"/>
            <p:cNvGrpSpPr/>
            <p:nvPr/>
          </p:nvGrpSpPr>
          <p:grpSpPr>
            <a:xfrm>
              <a:off x="2708644" y="1458043"/>
              <a:ext cx="1280441" cy="1279976"/>
              <a:chOff x="2082060" y="4326575"/>
              <a:chExt cx="1280274" cy="1280272"/>
            </a:xfrm>
          </p:grpSpPr>
          <p:sp>
            <p:nvSpPr>
              <p:cNvPr id="85" name="椭圆 84"/>
              <p:cNvSpPr/>
              <p:nvPr/>
            </p:nvSpPr>
            <p:spPr>
              <a:xfrm>
                <a:off x="2082060" y="4326575"/>
                <a:ext cx="1280274"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sp>
            <p:nvSpPr>
              <p:cNvPr id="83" name="椭圆 82"/>
              <p:cNvSpPr/>
              <p:nvPr/>
            </p:nvSpPr>
            <p:spPr>
              <a:xfrm>
                <a:off x="2220839" y="448035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grpSp>
        <p:sp>
          <p:nvSpPr>
            <p:cNvPr id="100" name="文本框 114"/>
            <p:cNvSpPr txBox="1"/>
            <p:nvPr/>
          </p:nvSpPr>
          <p:spPr>
            <a:xfrm>
              <a:off x="2909359" y="1719754"/>
              <a:ext cx="879010" cy="800219"/>
            </a:xfrm>
            <a:prstGeom prst="rect">
              <a:avLst/>
            </a:prstGeom>
            <a:noFill/>
          </p:spPr>
          <p:txBody>
            <a:bodyPr wrap="square" rtlCol="0">
              <a:spAutoFit/>
            </a:bodyPr>
            <a:lstStyle/>
            <a:p>
              <a:pPr algn="ctr"/>
              <a:r>
                <a:rPr lang="en-US" altLang="zh-CN" sz="3300" dirty="0">
                  <a:solidFill>
                    <a:schemeClr val="bg1">
                      <a:lumMod val="50000"/>
                    </a:schemeClr>
                  </a:solidFill>
                  <a:effectLst>
                    <a:innerShdw blurRad="63500" dist="50800" dir="13500000">
                      <a:prstClr val="black">
                        <a:alpha val="50000"/>
                      </a:prstClr>
                    </a:innerShdw>
                  </a:effectLst>
                  <a:cs typeface="+mn-ea"/>
                  <a:sym typeface="+mn-lt"/>
                </a:rPr>
                <a:t>01</a:t>
              </a:r>
              <a:endParaRPr lang="zh-CN" altLang="en-US" sz="3300" dirty="0">
                <a:solidFill>
                  <a:schemeClr val="bg1">
                    <a:lumMod val="50000"/>
                  </a:schemeClr>
                </a:solidFill>
                <a:effectLst>
                  <a:innerShdw blurRad="63500" dist="50800" dir="13500000">
                    <a:prstClr val="black">
                      <a:alpha val="50000"/>
                    </a:prstClr>
                  </a:innerShdw>
                </a:effectLst>
                <a:cs typeface="+mn-ea"/>
                <a:sym typeface="+mn-lt"/>
              </a:endParaRPr>
            </a:p>
          </p:txBody>
        </p:sp>
      </p:grpSp>
      <p:grpSp>
        <p:nvGrpSpPr>
          <p:cNvPr id="11" name="组合 10"/>
          <p:cNvGrpSpPr/>
          <p:nvPr/>
        </p:nvGrpSpPr>
        <p:grpSpPr>
          <a:xfrm>
            <a:off x="6162925" y="1948540"/>
            <a:ext cx="960331" cy="959982"/>
            <a:chOff x="8217233" y="2598053"/>
            <a:chExt cx="1280441" cy="1279976"/>
          </a:xfrm>
        </p:grpSpPr>
        <p:grpSp>
          <p:nvGrpSpPr>
            <p:cNvPr id="53" name="组合 52"/>
            <p:cNvGrpSpPr/>
            <p:nvPr/>
          </p:nvGrpSpPr>
          <p:grpSpPr>
            <a:xfrm>
              <a:off x="8217233" y="2598053"/>
              <a:ext cx="1280441" cy="1279976"/>
              <a:chOff x="2082060" y="4326575"/>
              <a:chExt cx="1280274" cy="1280272"/>
            </a:xfrm>
          </p:grpSpPr>
          <p:sp>
            <p:nvSpPr>
              <p:cNvPr id="63" name="椭圆 62"/>
              <p:cNvSpPr/>
              <p:nvPr/>
            </p:nvSpPr>
            <p:spPr>
              <a:xfrm>
                <a:off x="2082060" y="4326575"/>
                <a:ext cx="1280274"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sp>
            <p:nvSpPr>
              <p:cNvPr id="61" name="椭圆 60"/>
              <p:cNvSpPr/>
              <p:nvPr/>
            </p:nvSpPr>
            <p:spPr>
              <a:xfrm>
                <a:off x="2220839" y="448035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grpSp>
        <p:sp>
          <p:nvSpPr>
            <p:cNvPr id="104" name="文本框 118"/>
            <p:cNvSpPr txBox="1"/>
            <p:nvPr/>
          </p:nvSpPr>
          <p:spPr>
            <a:xfrm>
              <a:off x="8388532" y="2853409"/>
              <a:ext cx="879010" cy="800219"/>
            </a:xfrm>
            <a:prstGeom prst="rect">
              <a:avLst/>
            </a:prstGeom>
            <a:noFill/>
          </p:spPr>
          <p:txBody>
            <a:bodyPr wrap="square" rtlCol="0">
              <a:spAutoFit/>
            </a:bodyPr>
            <a:lstStyle/>
            <a:p>
              <a:pPr algn="ctr"/>
              <a:r>
                <a:rPr lang="en-US" altLang="zh-CN" sz="3300" dirty="0">
                  <a:solidFill>
                    <a:schemeClr val="bg1">
                      <a:lumMod val="50000"/>
                    </a:schemeClr>
                  </a:solidFill>
                  <a:effectLst>
                    <a:innerShdw blurRad="63500" dist="50800" dir="13500000">
                      <a:prstClr val="black">
                        <a:alpha val="50000"/>
                      </a:prstClr>
                    </a:innerShdw>
                  </a:effectLst>
                  <a:cs typeface="+mn-ea"/>
                  <a:sym typeface="+mn-lt"/>
                </a:rPr>
                <a:t>02</a:t>
              </a:r>
              <a:endParaRPr lang="zh-CN" altLang="en-US" sz="3300" dirty="0">
                <a:solidFill>
                  <a:schemeClr val="bg1">
                    <a:lumMod val="50000"/>
                  </a:schemeClr>
                </a:solidFill>
                <a:effectLst>
                  <a:innerShdw blurRad="63500" dist="50800" dir="13500000">
                    <a:prstClr val="black">
                      <a:alpha val="50000"/>
                    </a:prstClr>
                  </a:innerShdw>
                </a:effectLst>
                <a:cs typeface="+mn-ea"/>
                <a:sym typeface="+mn-lt"/>
              </a:endParaRPr>
            </a:p>
          </p:txBody>
        </p:sp>
      </p:grpSp>
      <p:grpSp>
        <p:nvGrpSpPr>
          <p:cNvPr id="10" name="组合 9"/>
          <p:cNvGrpSpPr/>
          <p:nvPr/>
        </p:nvGrpSpPr>
        <p:grpSpPr>
          <a:xfrm>
            <a:off x="2009102" y="2798395"/>
            <a:ext cx="960331" cy="959982"/>
            <a:chOff x="2678802" y="3731193"/>
            <a:chExt cx="1280441" cy="1279976"/>
          </a:xfrm>
        </p:grpSpPr>
        <p:grpSp>
          <p:nvGrpSpPr>
            <p:cNvPr id="65" name="组合 64"/>
            <p:cNvGrpSpPr/>
            <p:nvPr/>
          </p:nvGrpSpPr>
          <p:grpSpPr>
            <a:xfrm>
              <a:off x="2678802" y="3731193"/>
              <a:ext cx="1280441" cy="1279976"/>
              <a:chOff x="2082060" y="4326575"/>
              <a:chExt cx="1280274" cy="1280272"/>
            </a:xfrm>
          </p:grpSpPr>
          <p:sp>
            <p:nvSpPr>
              <p:cNvPr id="76" name="椭圆 75"/>
              <p:cNvSpPr/>
              <p:nvPr/>
            </p:nvSpPr>
            <p:spPr>
              <a:xfrm>
                <a:off x="2082060" y="4326575"/>
                <a:ext cx="1280274"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sp>
            <p:nvSpPr>
              <p:cNvPr id="74" name="椭圆 73"/>
              <p:cNvSpPr/>
              <p:nvPr/>
            </p:nvSpPr>
            <p:spPr>
              <a:xfrm>
                <a:off x="2220839" y="448035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grpSp>
        <p:sp>
          <p:nvSpPr>
            <p:cNvPr id="108" name="文本框 122"/>
            <p:cNvSpPr txBox="1"/>
            <p:nvPr/>
          </p:nvSpPr>
          <p:spPr>
            <a:xfrm>
              <a:off x="2870867" y="3986549"/>
              <a:ext cx="879010" cy="800219"/>
            </a:xfrm>
            <a:prstGeom prst="rect">
              <a:avLst/>
            </a:prstGeom>
            <a:noFill/>
          </p:spPr>
          <p:txBody>
            <a:bodyPr wrap="square" rtlCol="0">
              <a:spAutoFit/>
            </a:bodyPr>
            <a:lstStyle/>
            <a:p>
              <a:pPr algn="ctr"/>
              <a:r>
                <a:rPr lang="en-US" altLang="zh-CN" sz="3300" dirty="0">
                  <a:solidFill>
                    <a:schemeClr val="bg1">
                      <a:lumMod val="50000"/>
                    </a:schemeClr>
                  </a:solidFill>
                  <a:effectLst>
                    <a:innerShdw blurRad="63500" dist="50800" dir="13500000">
                      <a:prstClr val="black">
                        <a:alpha val="50000"/>
                      </a:prstClr>
                    </a:innerShdw>
                  </a:effectLst>
                  <a:cs typeface="+mn-ea"/>
                  <a:sym typeface="+mn-lt"/>
                </a:rPr>
                <a:t>03</a:t>
              </a:r>
              <a:endParaRPr lang="zh-CN" altLang="en-US" sz="3300" dirty="0">
                <a:solidFill>
                  <a:schemeClr val="bg1">
                    <a:lumMod val="50000"/>
                  </a:schemeClr>
                </a:solidFill>
                <a:effectLst>
                  <a:innerShdw blurRad="63500" dist="50800" dir="13500000">
                    <a:prstClr val="black">
                      <a:alpha val="50000"/>
                    </a:prstClr>
                  </a:innerShdw>
                </a:effectLst>
                <a:cs typeface="+mn-ea"/>
                <a:sym typeface="+mn-lt"/>
              </a:endParaRPr>
            </a:p>
          </p:txBody>
        </p:sp>
      </p:grpSp>
      <p:grpSp>
        <p:nvGrpSpPr>
          <p:cNvPr id="12" name="组合 11"/>
          <p:cNvGrpSpPr/>
          <p:nvPr/>
        </p:nvGrpSpPr>
        <p:grpSpPr>
          <a:xfrm>
            <a:off x="6140864" y="3640839"/>
            <a:ext cx="960331" cy="959982"/>
            <a:chOff x="8187818" y="4854452"/>
            <a:chExt cx="1280441" cy="1279976"/>
          </a:xfrm>
        </p:grpSpPr>
        <p:grpSp>
          <p:nvGrpSpPr>
            <p:cNvPr id="87" name="组合 86"/>
            <p:cNvGrpSpPr/>
            <p:nvPr/>
          </p:nvGrpSpPr>
          <p:grpSpPr>
            <a:xfrm>
              <a:off x="8187818" y="4854452"/>
              <a:ext cx="1280441" cy="1279976"/>
              <a:chOff x="2082060" y="4326575"/>
              <a:chExt cx="1280274" cy="1280272"/>
            </a:xfrm>
          </p:grpSpPr>
          <p:sp>
            <p:nvSpPr>
              <p:cNvPr id="96" name="椭圆 95"/>
              <p:cNvSpPr/>
              <p:nvPr/>
            </p:nvSpPr>
            <p:spPr>
              <a:xfrm>
                <a:off x="2082060" y="4326575"/>
                <a:ext cx="1280274"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sp>
            <p:nvSpPr>
              <p:cNvPr id="94" name="椭圆 93"/>
              <p:cNvSpPr/>
              <p:nvPr/>
            </p:nvSpPr>
            <p:spPr>
              <a:xfrm>
                <a:off x="2220839" y="448035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50000"/>
                    </a:schemeClr>
                  </a:solidFill>
                  <a:cs typeface="+mn-ea"/>
                  <a:sym typeface="+mn-lt"/>
                </a:endParaRPr>
              </a:p>
            </p:txBody>
          </p:sp>
        </p:grpSp>
        <p:sp>
          <p:nvSpPr>
            <p:cNvPr id="112" name="文本框 126"/>
            <p:cNvSpPr txBox="1"/>
            <p:nvPr/>
          </p:nvSpPr>
          <p:spPr>
            <a:xfrm>
              <a:off x="8367183" y="5124024"/>
              <a:ext cx="879010" cy="800219"/>
            </a:xfrm>
            <a:prstGeom prst="rect">
              <a:avLst/>
            </a:prstGeom>
            <a:noFill/>
          </p:spPr>
          <p:txBody>
            <a:bodyPr wrap="square" rtlCol="0">
              <a:spAutoFit/>
            </a:bodyPr>
            <a:lstStyle/>
            <a:p>
              <a:pPr algn="ctr"/>
              <a:r>
                <a:rPr lang="en-US" altLang="zh-CN" sz="3300" dirty="0">
                  <a:solidFill>
                    <a:schemeClr val="bg1">
                      <a:lumMod val="50000"/>
                    </a:schemeClr>
                  </a:solidFill>
                  <a:effectLst>
                    <a:innerShdw blurRad="63500" dist="50800" dir="13500000">
                      <a:prstClr val="black">
                        <a:alpha val="50000"/>
                      </a:prstClr>
                    </a:innerShdw>
                  </a:effectLst>
                  <a:cs typeface="+mn-ea"/>
                  <a:sym typeface="+mn-lt"/>
                </a:rPr>
                <a:t>04</a:t>
              </a:r>
              <a:endParaRPr lang="zh-CN" altLang="en-US" sz="3300" dirty="0">
                <a:solidFill>
                  <a:schemeClr val="bg1">
                    <a:lumMod val="50000"/>
                  </a:schemeClr>
                </a:solidFill>
                <a:effectLst>
                  <a:innerShdw blurRad="63500" dist="50800" dir="13500000">
                    <a:prstClr val="black">
                      <a:alpha val="50000"/>
                    </a:prstClr>
                  </a:innerShdw>
                </a:effectLst>
                <a:cs typeface="+mn-ea"/>
                <a:sym typeface="+mn-lt"/>
              </a:endParaRPr>
            </a:p>
          </p:txBody>
        </p:sp>
      </p:grpSp>
      <p:grpSp>
        <p:nvGrpSpPr>
          <p:cNvPr id="14" name="组合 13"/>
          <p:cNvGrpSpPr/>
          <p:nvPr/>
        </p:nvGrpSpPr>
        <p:grpSpPr>
          <a:xfrm>
            <a:off x="3186318" y="1276413"/>
            <a:ext cx="3373132" cy="628460"/>
            <a:chOff x="3186318" y="1276413"/>
            <a:chExt cx="3373132" cy="628460"/>
          </a:xfrm>
        </p:grpSpPr>
        <p:sp>
          <p:nvSpPr>
            <p:cNvPr id="98" name="文本框 112"/>
            <p:cNvSpPr txBox="1"/>
            <p:nvPr/>
          </p:nvSpPr>
          <p:spPr>
            <a:xfrm>
              <a:off x="3757598" y="1276413"/>
              <a:ext cx="993773" cy="248209"/>
            </a:xfrm>
            <a:prstGeom prst="rect">
              <a:avLst/>
            </a:prstGeom>
            <a:noFill/>
          </p:spPr>
          <p:txBody>
            <a:bodyPr wrap="square" rtlCol="0">
              <a:spAutoFit/>
            </a:bodyPr>
            <a:lstStyle/>
            <a:p>
              <a:r>
                <a:rPr lang="zh-CN" altLang="en-US" sz="1015" dirty="0">
                  <a:solidFill>
                    <a:schemeClr val="tx1">
                      <a:lumMod val="50000"/>
                      <a:lumOff val="50000"/>
                    </a:schemeClr>
                  </a:solidFill>
                  <a:cs typeface="+mn-ea"/>
                  <a:sym typeface="+mn-lt"/>
                </a:rPr>
                <a:t>添加标题</a:t>
              </a:r>
            </a:p>
          </p:txBody>
        </p:sp>
        <p:sp>
          <p:nvSpPr>
            <p:cNvPr id="113" name="文本框 113"/>
            <p:cNvSpPr txBox="1"/>
            <p:nvPr/>
          </p:nvSpPr>
          <p:spPr>
            <a:xfrm>
              <a:off x="3761805" y="1488669"/>
              <a:ext cx="2797645" cy="41620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97" name="组合 96"/>
            <p:cNvGrpSpPr/>
            <p:nvPr/>
          </p:nvGrpSpPr>
          <p:grpSpPr>
            <a:xfrm>
              <a:off x="3186318" y="1301345"/>
              <a:ext cx="416626" cy="449794"/>
              <a:chOff x="79836" y="1653714"/>
              <a:chExt cx="555501" cy="599725"/>
            </a:xfrm>
            <a:solidFill>
              <a:schemeClr val="accent1"/>
            </a:solidFill>
          </p:grpSpPr>
          <p:sp>
            <p:nvSpPr>
              <p:cNvPr id="99"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1"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3"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5"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7"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9"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1" name="Rectangle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7"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8"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9" name="Rectangle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0" name="Rectangle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1"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2"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3"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4"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5"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6"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7"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8"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9"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15" name="组合 14"/>
          <p:cNvGrpSpPr/>
          <p:nvPr/>
        </p:nvGrpSpPr>
        <p:grpSpPr>
          <a:xfrm>
            <a:off x="2584551" y="2120199"/>
            <a:ext cx="3338459" cy="619995"/>
            <a:chOff x="2584551" y="2120199"/>
            <a:chExt cx="3338459" cy="619995"/>
          </a:xfrm>
        </p:grpSpPr>
        <p:sp>
          <p:nvSpPr>
            <p:cNvPr id="102" name="文本框 116"/>
            <p:cNvSpPr txBox="1"/>
            <p:nvPr/>
          </p:nvSpPr>
          <p:spPr>
            <a:xfrm>
              <a:off x="4470352" y="2120199"/>
              <a:ext cx="896582" cy="248208"/>
            </a:xfrm>
            <a:prstGeom prst="rect">
              <a:avLst/>
            </a:prstGeom>
            <a:noFill/>
          </p:spPr>
          <p:txBody>
            <a:bodyPr wrap="square" rtlCol="0">
              <a:spAutoFit/>
            </a:bodyPr>
            <a:lstStyle/>
            <a:p>
              <a:pPr algn="r"/>
              <a:r>
                <a:rPr lang="zh-CN" altLang="en-US" sz="1015" dirty="0">
                  <a:solidFill>
                    <a:schemeClr val="tx1">
                      <a:lumMod val="50000"/>
                      <a:lumOff val="50000"/>
                    </a:schemeClr>
                  </a:solidFill>
                  <a:cs typeface="+mn-ea"/>
                  <a:sym typeface="+mn-lt"/>
                </a:rPr>
                <a:t>添加标题</a:t>
              </a:r>
            </a:p>
          </p:txBody>
        </p:sp>
        <p:sp>
          <p:nvSpPr>
            <p:cNvPr id="114" name="文本框 113"/>
            <p:cNvSpPr txBox="1"/>
            <p:nvPr/>
          </p:nvSpPr>
          <p:spPr>
            <a:xfrm>
              <a:off x="2584551" y="2323990"/>
              <a:ext cx="2797645" cy="416204"/>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130" name="组合 129"/>
            <p:cNvGrpSpPr/>
            <p:nvPr/>
          </p:nvGrpSpPr>
          <p:grpSpPr>
            <a:xfrm>
              <a:off x="5551116" y="2246335"/>
              <a:ext cx="371894" cy="377019"/>
              <a:chOff x="112581" y="2716334"/>
              <a:chExt cx="495859" cy="502693"/>
            </a:xfrm>
            <a:solidFill>
              <a:schemeClr val="accent2"/>
            </a:solidFill>
          </p:grpSpPr>
          <p:sp>
            <p:nvSpPr>
              <p:cNvPr id="131"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2" name="Rectangle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3"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4"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5"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6"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7"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8"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9"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0"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1"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2"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3"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4" name="Rectangle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5" name="Rectangle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6" name="Rectangle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17" name="组合 16"/>
          <p:cNvGrpSpPr/>
          <p:nvPr/>
        </p:nvGrpSpPr>
        <p:grpSpPr>
          <a:xfrm>
            <a:off x="2584550" y="3816534"/>
            <a:ext cx="3367403" cy="634393"/>
            <a:chOff x="2584550" y="3816534"/>
            <a:chExt cx="3367403" cy="634393"/>
          </a:xfrm>
        </p:grpSpPr>
        <p:sp>
          <p:nvSpPr>
            <p:cNvPr id="110" name="文本框 124"/>
            <p:cNvSpPr txBox="1"/>
            <p:nvPr/>
          </p:nvSpPr>
          <p:spPr>
            <a:xfrm>
              <a:off x="4537860" y="3816534"/>
              <a:ext cx="838598" cy="248209"/>
            </a:xfrm>
            <a:prstGeom prst="rect">
              <a:avLst/>
            </a:prstGeom>
            <a:noFill/>
          </p:spPr>
          <p:txBody>
            <a:bodyPr wrap="square" rtlCol="0">
              <a:spAutoFit/>
            </a:bodyPr>
            <a:lstStyle/>
            <a:p>
              <a:pPr algn="r"/>
              <a:r>
                <a:rPr lang="zh-CN" altLang="en-US" sz="1015" dirty="0">
                  <a:solidFill>
                    <a:schemeClr val="tx1">
                      <a:lumMod val="50000"/>
                      <a:lumOff val="50000"/>
                    </a:schemeClr>
                  </a:solidFill>
                  <a:cs typeface="+mn-ea"/>
                  <a:sym typeface="+mn-lt"/>
                </a:rPr>
                <a:t>添加标题</a:t>
              </a:r>
            </a:p>
          </p:txBody>
        </p:sp>
        <p:sp>
          <p:nvSpPr>
            <p:cNvPr id="116" name="文本框 113"/>
            <p:cNvSpPr txBox="1"/>
            <p:nvPr/>
          </p:nvSpPr>
          <p:spPr>
            <a:xfrm>
              <a:off x="2584550" y="4034723"/>
              <a:ext cx="2797646" cy="416204"/>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147" name="组合 146"/>
            <p:cNvGrpSpPr/>
            <p:nvPr/>
          </p:nvGrpSpPr>
          <p:grpSpPr>
            <a:xfrm>
              <a:off x="5570412" y="3920925"/>
              <a:ext cx="381541" cy="399816"/>
              <a:chOff x="140649" y="3641210"/>
              <a:chExt cx="508721" cy="533088"/>
            </a:xfrm>
            <a:solidFill>
              <a:srgbClr val="FFC000"/>
            </a:solidFill>
          </p:grpSpPr>
          <p:sp>
            <p:nvSpPr>
              <p:cNvPr id="148"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9"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0"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1"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2" name="Rectangle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3"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4"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5"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6"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7" name="Rectangle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8"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9"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0"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1"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2"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3"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4" name="Rectangle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5"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16" name="组合 15"/>
          <p:cNvGrpSpPr/>
          <p:nvPr/>
        </p:nvGrpSpPr>
        <p:grpSpPr>
          <a:xfrm>
            <a:off x="3170530" y="2964345"/>
            <a:ext cx="3411220" cy="639743"/>
            <a:chOff x="3170530" y="2964345"/>
            <a:chExt cx="3411220" cy="639743"/>
          </a:xfrm>
        </p:grpSpPr>
        <p:sp>
          <p:nvSpPr>
            <p:cNvPr id="106" name="文本框 120"/>
            <p:cNvSpPr txBox="1"/>
            <p:nvPr/>
          </p:nvSpPr>
          <p:spPr>
            <a:xfrm>
              <a:off x="3788113" y="2964345"/>
              <a:ext cx="896581" cy="248208"/>
            </a:xfrm>
            <a:prstGeom prst="rect">
              <a:avLst/>
            </a:prstGeom>
            <a:noFill/>
          </p:spPr>
          <p:txBody>
            <a:bodyPr wrap="square" rtlCol="0">
              <a:spAutoFit/>
            </a:bodyPr>
            <a:lstStyle/>
            <a:p>
              <a:r>
                <a:rPr lang="zh-CN" altLang="en-US" sz="1015" dirty="0">
                  <a:solidFill>
                    <a:schemeClr val="tx1">
                      <a:lumMod val="50000"/>
                      <a:lumOff val="50000"/>
                    </a:schemeClr>
                  </a:solidFill>
                  <a:cs typeface="+mn-ea"/>
                  <a:sym typeface="+mn-lt"/>
                </a:rPr>
                <a:t>添加标题</a:t>
              </a:r>
            </a:p>
          </p:txBody>
        </p:sp>
        <p:sp>
          <p:nvSpPr>
            <p:cNvPr id="115" name="文本框 113"/>
            <p:cNvSpPr txBox="1"/>
            <p:nvPr/>
          </p:nvSpPr>
          <p:spPr>
            <a:xfrm>
              <a:off x="3784105" y="3187884"/>
              <a:ext cx="2797645" cy="416204"/>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166" name="组合 165"/>
            <p:cNvGrpSpPr/>
            <p:nvPr/>
          </p:nvGrpSpPr>
          <p:grpSpPr>
            <a:xfrm>
              <a:off x="3170530" y="3047349"/>
              <a:ext cx="375400" cy="462068"/>
              <a:chOff x="110243" y="4666624"/>
              <a:chExt cx="500534" cy="616091"/>
            </a:xfrm>
            <a:solidFill>
              <a:schemeClr val="accent3"/>
            </a:solidFill>
          </p:grpSpPr>
          <p:sp>
            <p:nvSpPr>
              <p:cNvPr id="167"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8"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9"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0"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1" name="Freeform 347"/>
              <p:cNvSpPr>
                <a:spLocks noEditPoints="1"/>
              </p:cNvSpPr>
              <p:nvPr/>
            </p:nvSpPr>
            <p:spPr bwMode="auto">
              <a:xfrm>
                <a:off x="110243" y="4682992"/>
                <a:ext cx="442063" cy="599723"/>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13" name="组合 12"/>
          <p:cNvGrpSpPr/>
          <p:nvPr/>
        </p:nvGrpSpPr>
        <p:grpSpPr>
          <a:xfrm>
            <a:off x="2186210" y="4291804"/>
            <a:ext cx="524486" cy="524295"/>
            <a:chOff x="2914946" y="5722405"/>
            <a:chExt cx="699315" cy="699060"/>
          </a:xfrm>
        </p:grpSpPr>
        <p:grpSp>
          <p:nvGrpSpPr>
            <p:cNvPr id="181" name="组合 180"/>
            <p:cNvGrpSpPr/>
            <p:nvPr/>
          </p:nvGrpSpPr>
          <p:grpSpPr>
            <a:xfrm>
              <a:off x="2914946" y="5722405"/>
              <a:ext cx="699315" cy="699060"/>
              <a:chOff x="2082060" y="4326575"/>
              <a:chExt cx="1280274" cy="1280272"/>
            </a:xfrm>
          </p:grpSpPr>
          <p:sp>
            <p:nvSpPr>
              <p:cNvPr id="182" name="椭圆 181"/>
              <p:cNvSpPr/>
              <p:nvPr/>
            </p:nvSpPr>
            <p:spPr>
              <a:xfrm>
                <a:off x="2082060" y="4326575"/>
                <a:ext cx="1280274"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83" name="椭圆 182"/>
              <p:cNvSpPr/>
              <p:nvPr/>
            </p:nvSpPr>
            <p:spPr>
              <a:xfrm>
                <a:off x="2220839" y="4480358"/>
                <a:ext cx="985420"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grpSp>
          <p:nvGrpSpPr>
            <p:cNvPr id="7" name="组合 6"/>
            <p:cNvGrpSpPr/>
            <p:nvPr/>
          </p:nvGrpSpPr>
          <p:grpSpPr>
            <a:xfrm>
              <a:off x="3124037" y="5955433"/>
              <a:ext cx="284136" cy="253100"/>
              <a:chOff x="10909477" y="2443250"/>
              <a:chExt cx="472468" cy="420860"/>
            </a:xfrm>
            <a:solidFill>
              <a:srgbClr val="0070C0"/>
            </a:solidFill>
          </p:grpSpPr>
          <p:sp>
            <p:nvSpPr>
              <p:cNvPr id="175" name="Freeform 270"/>
              <p:cNvSpPr>
                <a:spLocks noEditPoints="1"/>
              </p:cNvSpPr>
              <p:nvPr/>
            </p:nvSpPr>
            <p:spPr bwMode="auto">
              <a:xfrm>
                <a:off x="10909477" y="2443250"/>
                <a:ext cx="472468" cy="420860"/>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bg2">
                  <a:lumMod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6" name="Freeform 271"/>
              <p:cNvSpPr/>
              <p:nvPr/>
            </p:nvSpPr>
            <p:spPr bwMode="auto">
              <a:xfrm>
                <a:off x="11035780" y="2603410"/>
                <a:ext cx="216353" cy="185880"/>
              </a:xfrm>
              <a:custGeom>
                <a:avLst/>
                <a:gdLst>
                  <a:gd name="T0" fmla="*/ 57 w 78"/>
                  <a:gd name="T1" fmla="*/ 0 h 67"/>
                  <a:gd name="T2" fmla="*/ 57 w 78"/>
                  <a:gd name="T3" fmla="*/ 0 h 67"/>
                  <a:gd name="T4" fmla="*/ 39 w 78"/>
                  <a:gd name="T5" fmla="*/ 10 h 67"/>
                  <a:gd name="T6" fmla="*/ 21 w 78"/>
                  <a:gd name="T7" fmla="*/ 0 h 67"/>
                  <a:gd name="T8" fmla="*/ 20 w 78"/>
                  <a:gd name="T9" fmla="*/ 0 h 67"/>
                  <a:gd name="T10" fmla="*/ 0 w 78"/>
                  <a:gd name="T11" fmla="*/ 23 h 67"/>
                  <a:gd name="T12" fmla="*/ 1 w 78"/>
                  <a:gd name="T13" fmla="*/ 30 h 67"/>
                  <a:gd name="T14" fmla="*/ 25 w 78"/>
                  <a:gd name="T15" fmla="*/ 56 h 67"/>
                  <a:gd name="T16" fmla="*/ 39 w 78"/>
                  <a:gd name="T17" fmla="*/ 67 h 67"/>
                  <a:gd name="T18" fmla="*/ 53 w 78"/>
                  <a:gd name="T19" fmla="*/ 56 h 67"/>
                  <a:gd name="T20" fmla="*/ 77 w 78"/>
                  <a:gd name="T21" fmla="*/ 29 h 67"/>
                  <a:gd name="T22" fmla="*/ 78 w 78"/>
                  <a:gd name="T23" fmla="*/ 22 h 67"/>
                  <a:gd name="T24" fmla="*/ 57 w 78"/>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7">
                    <a:moveTo>
                      <a:pt x="57" y="0"/>
                    </a:moveTo>
                    <a:cubicBezTo>
                      <a:pt x="57" y="0"/>
                      <a:pt x="57" y="0"/>
                      <a:pt x="57" y="0"/>
                    </a:cubicBezTo>
                    <a:cubicBezTo>
                      <a:pt x="49" y="0"/>
                      <a:pt x="42" y="4"/>
                      <a:pt x="39" y="10"/>
                    </a:cubicBezTo>
                    <a:cubicBezTo>
                      <a:pt x="35" y="4"/>
                      <a:pt x="28" y="0"/>
                      <a:pt x="21" y="0"/>
                    </a:cubicBezTo>
                    <a:cubicBezTo>
                      <a:pt x="21" y="0"/>
                      <a:pt x="21" y="0"/>
                      <a:pt x="20" y="0"/>
                    </a:cubicBezTo>
                    <a:cubicBezTo>
                      <a:pt x="9" y="0"/>
                      <a:pt x="0" y="11"/>
                      <a:pt x="0" y="23"/>
                    </a:cubicBezTo>
                    <a:cubicBezTo>
                      <a:pt x="0" y="26"/>
                      <a:pt x="0" y="28"/>
                      <a:pt x="1" y="30"/>
                    </a:cubicBezTo>
                    <a:cubicBezTo>
                      <a:pt x="2" y="37"/>
                      <a:pt x="14" y="48"/>
                      <a:pt x="25" y="56"/>
                    </a:cubicBezTo>
                    <a:cubicBezTo>
                      <a:pt x="30" y="60"/>
                      <a:pt x="39" y="67"/>
                      <a:pt x="39" y="67"/>
                    </a:cubicBezTo>
                    <a:cubicBezTo>
                      <a:pt x="43" y="64"/>
                      <a:pt x="48" y="60"/>
                      <a:pt x="53" y="56"/>
                    </a:cubicBezTo>
                    <a:cubicBezTo>
                      <a:pt x="64" y="47"/>
                      <a:pt x="75" y="36"/>
                      <a:pt x="77" y="29"/>
                    </a:cubicBezTo>
                    <a:cubicBezTo>
                      <a:pt x="78" y="27"/>
                      <a:pt x="78" y="25"/>
                      <a:pt x="78" y="22"/>
                    </a:cubicBezTo>
                    <a:cubicBezTo>
                      <a:pt x="78" y="10"/>
                      <a:pt x="68" y="0"/>
                      <a:pt x="57" y="0"/>
                    </a:cubicBezTo>
                    <a:close/>
                  </a:path>
                </a:pathLst>
              </a:custGeom>
              <a:solidFill>
                <a:schemeClr val="bg2">
                  <a:lumMod val="25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8" name="组合 7"/>
          <p:cNvGrpSpPr/>
          <p:nvPr/>
        </p:nvGrpSpPr>
        <p:grpSpPr>
          <a:xfrm>
            <a:off x="6289981" y="906262"/>
            <a:ext cx="524486" cy="524295"/>
            <a:chOff x="8386641" y="1208349"/>
            <a:chExt cx="699315" cy="699060"/>
          </a:xfrm>
        </p:grpSpPr>
        <p:grpSp>
          <p:nvGrpSpPr>
            <p:cNvPr id="172" name="组合 171"/>
            <p:cNvGrpSpPr/>
            <p:nvPr/>
          </p:nvGrpSpPr>
          <p:grpSpPr>
            <a:xfrm>
              <a:off x="8386641" y="1208349"/>
              <a:ext cx="699315" cy="699060"/>
              <a:chOff x="2082060" y="4326575"/>
              <a:chExt cx="1280274" cy="1280272"/>
            </a:xfrm>
          </p:grpSpPr>
          <p:sp>
            <p:nvSpPr>
              <p:cNvPr id="173" name="椭圆 172"/>
              <p:cNvSpPr/>
              <p:nvPr/>
            </p:nvSpPr>
            <p:spPr>
              <a:xfrm>
                <a:off x="2082060" y="4326575"/>
                <a:ext cx="1280274"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74" name="椭圆 173"/>
              <p:cNvSpPr/>
              <p:nvPr/>
            </p:nvSpPr>
            <p:spPr>
              <a:xfrm>
                <a:off x="2220836" y="4480356"/>
                <a:ext cx="985420" cy="98541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grpSp>
          <p:nvGrpSpPr>
            <p:cNvPr id="6" name="组合 5"/>
            <p:cNvGrpSpPr/>
            <p:nvPr/>
          </p:nvGrpSpPr>
          <p:grpSpPr>
            <a:xfrm>
              <a:off x="8590014" y="1400150"/>
              <a:ext cx="345906" cy="337857"/>
              <a:chOff x="10887256" y="1359383"/>
              <a:chExt cx="561349" cy="548286"/>
            </a:xfrm>
            <a:solidFill>
              <a:srgbClr val="0070C0"/>
            </a:solidFill>
          </p:grpSpPr>
          <p:sp>
            <p:nvSpPr>
              <p:cNvPr id="177" name="Freeform 335"/>
              <p:cNvSpPr/>
              <p:nvPr/>
            </p:nvSpPr>
            <p:spPr bwMode="auto">
              <a:xfrm>
                <a:off x="11116474" y="1359383"/>
                <a:ext cx="77185" cy="91186"/>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8" name="Freeform 336"/>
              <p:cNvSpPr/>
              <p:nvPr/>
            </p:nvSpPr>
            <p:spPr bwMode="auto">
              <a:xfrm>
                <a:off x="10950409" y="1440047"/>
                <a:ext cx="348504" cy="362407"/>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9" name="Freeform 337"/>
              <p:cNvSpPr>
                <a:spLocks noEditPoints="1"/>
              </p:cNvSpPr>
              <p:nvPr/>
            </p:nvSpPr>
            <p:spPr bwMode="auto">
              <a:xfrm>
                <a:off x="10887256" y="1592024"/>
                <a:ext cx="123964" cy="11339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0" name="Freeform 338"/>
              <p:cNvSpPr/>
              <p:nvPr/>
            </p:nvSpPr>
            <p:spPr bwMode="auto">
              <a:xfrm>
                <a:off x="10895443" y="1569812"/>
                <a:ext cx="553162" cy="337857"/>
              </a:xfrm>
              <a:custGeom>
                <a:avLst/>
                <a:gdLst>
                  <a:gd name="T0" fmla="*/ 473 w 473"/>
                  <a:gd name="T1" fmla="*/ 0 h 289"/>
                  <a:gd name="T2" fmla="*/ 390 w 473"/>
                  <a:gd name="T3" fmla="*/ 33 h 289"/>
                  <a:gd name="T4" fmla="*/ 407 w 473"/>
                  <a:gd name="T5" fmla="*/ 45 h 289"/>
                  <a:gd name="T6" fmla="*/ 303 w 473"/>
                  <a:gd name="T7" fmla="*/ 156 h 289"/>
                  <a:gd name="T8" fmla="*/ 210 w 473"/>
                  <a:gd name="T9" fmla="*/ 147 h 289"/>
                  <a:gd name="T10" fmla="*/ 137 w 473"/>
                  <a:gd name="T11" fmla="*/ 222 h 289"/>
                  <a:gd name="T12" fmla="*/ 61 w 473"/>
                  <a:gd name="T13" fmla="*/ 185 h 289"/>
                  <a:gd name="T14" fmla="*/ 0 w 473"/>
                  <a:gd name="T15" fmla="*/ 263 h 289"/>
                  <a:gd name="T16" fmla="*/ 33 w 473"/>
                  <a:gd name="T17" fmla="*/ 289 h 289"/>
                  <a:gd name="T18" fmla="*/ 73 w 473"/>
                  <a:gd name="T19" fmla="*/ 239 h 289"/>
                  <a:gd name="T20" fmla="*/ 146 w 473"/>
                  <a:gd name="T21" fmla="*/ 274 h 289"/>
                  <a:gd name="T22" fmla="*/ 227 w 473"/>
                  <a:gd name="T23" fmla="*/ 192 h 289"/>
                  <a:gd name="T24" fmla="*/ 319 w 473"/>
                  <a:gd name="T25" fmla="*/ 201 h 289"/>
                  <a:gd name="T26" fmla="*/ 442 w 473"/>
                  <a:gd name="T27" fmla="*/ 71 h 289"/>
                  <a:gd name="T28" fmla="*/ 466 w 473"/>
                  <a:gd name="T29" fmla="*/ 88 h 289"/>
                  <a:gd name="T30" fmla="*/ 473 w 473"/>
                  <a:gd name="T3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89">
                    <a:moveTo>
                      <a:pt x="473" y="0"/>
                    </a:moveTo>
                    <a:lnTo>
                      <a:pt x="390" y="33"/>
                    </a:lnTo>
                    <a:lnTo>
                      <a:pt x="407" y="45"/>
                    </a:lnTo>
                    <a:lnTo>
                      <a:pt x="303" y="156"/>
                    </a:lnTo>
                    <a:lnTo>
                      <a:pt x="210" y="147"/>
                    </a:lnTo>
                    <a:lnTo>
                      <a:pt x="137" y="222"/>
                    </a:lnTo>
                    <a:lnTo>
                      <a:pt x="61" y="185"/>
                    </a:lnTo>
                    <a:lnTo>
                      <a:pt x="0" y="263"/>
                    </a:lnTo>
                    <a:lnTo>
                      <a:pt x="33" y="289"/>
                    </a:lnTo>
                    <a:lnTo>
                      <a:pt x="73" y="239"/>
                    </a:lnTo>
                    <a:lnTo>
                      <a:pt x="146" y="274"/>
                    </a:lnTo>
                    <a:lnTo>
                      <a:pt x="227" y="192"/>
                    </a:lnTo>
                    <a:lnTo>
                      <a:pt x="319" y="201"/>
                    </a:lnTo>
                    <a:lnTo>
                      <a:pt x="442" y="71"/>
                    </a:lnTo>
                    <a:lnTo>
                      <a:pt x="466" y="88"/>
                    </a:lnTo>
                    <a:lnTo>
                      <a:pt x="473" y="0"/>
                    </a:ln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500"/>
                                        <p:tgtEl>
                                          <p:spTgt spid="5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right)">
                                      <p:cBhvr>
                                        <p:cTn id="41" dur="500"/>
                                        <p:tgtEl>
                                          <p:spTgt spid="49"/>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right)">
                                      <p:cBhvr>
                                        <p:cTn id="69" dur="500"/>
                                        <p:tgtEl>
                                          <p:spTgt spid="50"/>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screen"/>
          <a:stretch>
            <a:fillRect/>
          </a:stretch>
        </p:blipFill>
        <p:spPr>
          <a:xfrm>
            <a:off x="2709" y="0"/>
            <a:ext cx="6319905" cy="3556000"/>
          </a:xfrm>
          <a:prstGeom prst="rect">
            <a:avLst/>
          </a:prstGeom>
        </p:spPr>
      </p:pic>
      <p:grpSp>
        <p:nvGrpSpPr>
          <p:cNvPr id="29" name="组合 28"/>
          <p:cNvGrpSpPr/>
          <p:nvPr/>
        </p:nvGrpSpPr>
        <p:grpSpPr>
          <a:xfrm>
            <a:off x="4930110" y="2178097"/>
            <a:ext cx="765244" cy="1012253"/>
            <a:chOff x="3464168" y="1490587"/>
            <a:chExt cx="765244" cy="1012253"/>
          </a:xfrm>
        </p:grpSpPr>
        <p:grpSp>
          <p:nvGrpSpPr>
            <p:cNvPr id="30" name="组合 29"/>
            <p:cNvGrpSpPr/>
            <p:nvPr>
              <p:custDataLst>
                <p:tags r:id="rId8"/>
              </p:custDataLst>
            </p:nvPr>
          </p:nvGrpSpPr>
          <p:grpSpPr>
            <a:xfrm>
              <a:off x="3464168" y="1490587"/>
              <a:ext cx="765244" cy="1012253"/>
              <a:chOff x="2611314" y="1802422"/>
              <a:chExt cx="852855" cy="1128144"/>
            </a:xfrm>
          </p:grpSpPr>
          <p:sp>
            <p:nvSpPr>
              <p:cNvPr id="32" name="圆角矩形 31"/>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3" name="圆角矩形 32"/>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4" name="圆角矩形 33"/>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1" name="文本框 30"/>
            <p:cNvSpPr txBox="1"/>
            <p:nvPr>
              <p:custDataLst>
                <p:tags r:id="rId9"/>
              </p:custDataLst>
            </p:nvPr>
          </p:nvSpPr>
          <p:spPr>
            <a:xfrm>
              <a:off x="3546708"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第</a:t>
              </a:r>
            </a:p>
          </p:txBody>
        </p:sp>
      </p:grpSp>
      <p:grpSp>
        <p:nvGrpSpPr>
          <p:cNvPr id="35" name="组合 34"/>
          <p:cNvGrpSpPr/>
          <p:nvPr/>
        </p:nvGrpSpPr>
        <p:grpSpPr>
          <a:xfrm>
            <a:off x="5632240" y="2178097"/>
            <a:ext cx="765244" cy="1012253"/>
            <a:chOff x="4166298" y="1490587"/>
            <a:chExt cx="765244" cy="1012253"/>
          </a:xfrm>
        </p:grpSpPr>
        <p:grpSp>
          <p:nvGrpSpPr>
            <p:cNvPr id="36" name="组合 35"/>
            <p:cNvGrpSpPr/>
            <p:nvPr>
              <p:custDataLst>
                <p:tags r:id="rId6"/>
              </p:custDataLst>
            </p:nvPr>
          </p:nvGrpSpPr>
          <p:grpSpPr>
            <a:xfrm>
              <a:off x="4166298" y="1490587"/>
              <a:ext cx="765244" cy="1012253"/>
              <a:chOff x="2611314" y="1802422"/>
              <a:chExt cx="852855" cy="1128144"/>
            </a:xfrm>
          </p:grpSpPr>
          <p:sp>
            <p:nvSpPr>
              <p:cNvPr id="38" name="圆角矩形 37"/>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9" name="圆角矩形 38"/>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0" name="圆角矩形 39"/>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7" name="文本框 36"/>
            <p:cNvSpPr txBox="1"/>
            <p:nvPr>
              <p:custDataLst>
                <p:tags r:id="rId7"/>
              </p:custDataLst>
            </p:nvPr>
          </p:nvSpPr>
          <p:spPr>
            <a:xfrm>
              <a:off x="4349827" y="1621812"/>
              <a:ext cx="398186" cy="692498"/>
            </a:xfrm>
            <a:prstGeom prst="rect">
              <a:avLst/>
            </a:prstGeom>
            <a:noFill/>
            <a:ln>
              <a:noFill/>
            </a:ln>
          </p:spPr>
          <p:txBody>
            <a:bodyPr wrap="none" rtlCol="0">
              <a:noAutofit/>
            </a:bodyPr>
            <a:lstStyle/>
            <a:p>
              <a:pPr algn="ctr"/>
              <a:r>
                <a:rPr lang="en-US" altLang="zh-CN" sz="4050" dirty="0" smtClean="0">
                  <a:solidFill>
                    <a:srgbClr val="E11F75"/>
                  </a:solidFill>
                  <a:cs typeface="+mn-ea"/>
                  <a:sym typeface="+mn-lt"/>
                </a:rPr>
                <a:t>3</a:t>
              </a:r>
              <a:endParaRPr lang="zh-CN" altLang="en-US" sz="4050" dirty="0">
                <a:solidFill>
                  <a:srgbClr val="E11F75"/>
                </a:solidFill>
                <a:cs typeface="+mn-ea"/>
                <a:sym typeface="+mn-lt"/>
              </a:endParaRPr>
            </a:p>
          </p:txBody>
        </p:sp>
      </p:grpSp>
      <p:grpSp>
        <p:nvGrpSpPr>
          <p:cNvPr id="41" name="组合 40"/>
          <p:cNvGrpSpPr/>
          <p:nvPr/>
        </p:nvGrpSpPr>
        <p:grpSpPr>
          <a:xfrm>
            <a:off x="6334369" y="2178097"/>
            <a:ext cx="765244" cy="1012253"/>
            <a:chOff x="4868427" y="1490587"/>
            <a:chExt cx="765244" cy="1012253"/>
          </a:xfrm>
        </p:grpSpPr>
        <p:grpSp>
          <p:nvGrpSpPr>
            <p:cNvPr id="42" name="组合 41"/>
            <p:cNvGrpSpPr/>
            <p:nvPr>
              <p:custDataLst>
                <p:tags r:id="rId4"/>
              </p:custDataLst>
            </p:nvPr>
          </p:nvGrpSpPr>
          <p:grpSpPr>
            <a:xfrm>
              <a:off x="4868427" y="1490587"/>
              <a:ext cx="765244" cy="1012253"/>
              <a:chOff x="2611314" y="1802422"/>
              <a:chExt cx="852855" cy="1128144"/>
            </a:xfrm>
          </p:grpSpPr>
          <p:sp>
            <p:nvSpPr>
              <p:cNvPr id="44" name="圆角矩形 43"/>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5" name="圆角矩形 44"/>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6" name="圆角矩形 45"/>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43" name="文本框 42"/>
            <p:cNvSpPr txBox="1"/>
            <p:nvPr>
              <p:custDataLst>
                <p:tags r:id="rId5"/>
              </p:custDataLst>
            </p:nvPr>
          </p:nvSpPr>
          <p:spPr>
            <a:xfrm>
              <a:off x="4950967"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章</a:t>
              </a:r>
            </a:p>
          </p:txBody>
        </p:sp>
      </p:grpSp>
      <p:sp>
        <p:nvSpPr>
          <p:cNvPr id="47" name="文本框 46"/>
          <p:cNvSpPr txBox="1"/>
          <p:nvPr>
            <p:custDataLst>
              <p:tags r:id="rId1"/>
            </p:custDataLst>
          </p:nvPr>
        </p:nvSpPr>
        <p:spPr>
          <a:xfrm>
            <a:off x="4623468" y="3674335"/>
            <a:ext cx="2842138" cy="429348"/>
          </a:xfrm>
          <a:prstGeom prst="rect">
            <a:avLst/>
          </a:prstGeom>
          <a:noFill/>
        </p:spPr>
        <p:txBody>
          <a:bodyPr wrap="square" rtlCol="0" anchor="ctr" anchorCtr="0">
            <a:noAutofit/>
          </a:bodyPr>
          <a:lstStyle/>
          <a:p>
            <a:pPr algn="ctr">
              <a:lnSpc>
                <a:spcPct val="130000"/>
              </a:lnSpc>
            </a:pPr>
            <a:r>
              <a:rPr lang="zh-CN" altLang="en-US" sz="2000" b="1" dirty="0" smtClean="0">
                <a:solidFill>
                  <a:srgbClr val="E11F75"/>
                </a:solidFill>
                <a:cs typeface="+mn-ea"/>
                <a:sym typeface="+mn-lt"/>
              </a:rPr>
              <a:t>单击此处添加文字标题</a:t>
            </a:r>
            <a:endParaRPr lang="zh-CN" altLang="en-US" sz="2000" b="1" dirty="0">
              <a:solidFill>
                <a:srgbClr val="E11F75"/>
              </a:solidFill>
              <a:cs typeface="+mn-ea"/>
              <a:sym typeface="+mn-lt"/>
            </a:endParaRPr>
          </a:p>
        </p:txBody>
      </p:sp>
      <p:cxnSp>
        <p:nvCxnSpPr>
          <p:cNvPr id="48" name="直接连接符 47"/>
          <p:cNvCxnSpPr/>
          <p:nvPr>
            <p:custDataLst>
              <p:tags r:id="rId2"/>
            </p:custDataLst>
          </p:nvPr>
        </p:nvCxnSpPr>
        <p:spPr>
          <a:xfrm>
            <a:off x="4455327" y="3556000"/>
            <a:ext cx="3178419" cy="0"/>
          </a:xfrm>
          <a:prstGeom prst="line">
            <a:avLst/>
          </a:prstGeom>
          <a:noFill/>
          <a:ln w="12700" cap="flat" cmpd="sng" algn="ctr">
            <a:solidFill>
              <a:srgbClr val="25990A"/>
            </a:solidFill>
            <a:prstDash val="solid"/>
            <a:miter lim="800000"/>
          </a:ln>
          <a:effectLst/>
        </p:spPr>
      </p:cxnSp>
      <p:cxnSp>
        <p:nvCxnSpPr>
          <p:cNvPr id="49" name="直接连接符 48"/>
          <p:cNvCxnSpPr/>
          <p:nvPr>
            <p:custDataLst>
              <p:tags r:id="rId3"/>
            </p:custDataLst>
          </p:nvPr>
        </p:nvCxnSpPr>
        <p:spPr>
          <a:xfrm>
            <a:off x="4455327" y="4222017"/>
            <a:ext cx="3178419" cy="0"/>
          </a:xfrm>
          <a:prstGeom prst="line">
            <a:avLst/>
          </a:prstGeom>
          <a:noFill/>
          <a:ln w="12700" cap="flat" cmpd="sng" algn="ctr">
            <a:solidFill>
              <a:srgbClr val="25990A"/>
            </a:solidFill>
            <a:prstDash val="solid"/>
            <a:miter lim="800000"/>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par>
                                <p:cTn id="23" presetID="16" presetClass="entr" presetSubtype="21"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par>
                          <p:cTn id="26" fill="hold">
                            <p:stCondLst>
                              <p:cond delay="2000"/>
                            </p:stCondLst>
                            <p:childTnLst>
                              <p:par>
                                <p:cTn id="27" presetID="10" presetClass="entr" presetSubtype="0" fill="hold" grpId="0" nodeType="afterEffect">
                                  <p:stCondLst>
                                    <p:cond delay="0"/>
                                  </p:stCondLst>
                                  <p:iterate type="lt">
                                    <p:tmPct val="14000"/>
                                  </p:iterate>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圆角矩形 82"/>
          <p:cNvSpPr/>
          <p:nvPr/>
        </p:nvSpPr>
        <p:spPr>
          <a:xfrm rot="2581990">
            <a:off x="6905419" y="1712266"/>
            <a:ext cx="1198913" cy="1198480"/>
          </a:xfrm>
          <a:prstGeom prst="roundRect">
            <a:avLst>
              <a:gd name="adj" fmla="val 12985"/>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2" name="圆角矩形 1"/>
          <p:cNvSpPr/>
          <p:nvPr/>
        </p:nvSpPr>
        <p:spPr>
          <a:xfrm rot="2581990">
            <a:off x="1054711" y="1357215"/>
            <a:ext cx="1249797" cy="1249345"/>
          </a:xfrm>
          <a:prstGeom prst="roundRect">
            <a:avLst>
              <a:gd name="adj" fmla="val 12985"/>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5" name="圆角矩形 4"/>
          <p:cNvSpPr/>
          <p:nvPr/>
        </p:nvSpPr>
        <p:spPr>
          <a:xfrm rot="2581990">
            <a:off x="4943255" y="1350917"/>
            <a:ext cx="1249797" cy="1249345"/>
          </a:xfrm>
          <a:prstGeom prst="roundRect">
            <a:avLst>
              <a:gd name="adj" fmla="val 12985"/>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3" name="圆角矩形 2"/>
          <p:cNvSpPr/>
          <p:nvPr/>
        </p:nvSpPr>
        <p:spPr>
          <a:xfrm rot="2581990">
            <a:off x="3024747" y="1807430"/>
            <a:ext cx="1198913" cy="1198480"/>
          </a:xfrm>
          <a:prstGeom prst="roundRect">
            <a:avLst>
              <a:gd name="adj" fmla="val 12985"/>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4" name="组合 3"/>
          <p:cNvGrpSpPr/>
          <p:nvPr/>
        </p:nvGrpSpPr>
        <p:grpSpPr>
          <a:xfrm>
            <a:off x="1068509" y="1622094"/>
            <a:ext cx="1249797" cy="1249345"/>
            <a:chOff x="1424679" y="2162791"/>
            <a:chExt cx="1666396" cy="1665793"/>
          </a:xfrm>
        </p:grpSpPr>
        <p:sp>
          <p:nvSpPr>
            <p:cNvPr id="58" name="圆角矩形 57"/>
            <p:cNvSpPr/>
            <p:nvPr/>
          </p:nvSpPr>
          <p:spPr>
            <a:xfrm rot="2581990">
              <a:off x="1424679" y="2162791"/>
              <a:ext cx="1666396" cy="1665793"/>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73" name="组合 72"/>
            <p:cNvGrpSpPr/>
            <p:nvPr/>
          </p:nvGrpSpPr>
          <p:grpSpPr>
            <a:xfrm>
              <a:off x="2006318" y="2223159"/>
              <a:ext cx="472468" cy="420860"/>
              <a:chOff x="9030568" y="-1120753"/>
              <a:chExt cx="472468" cy="420860"/>
            </a:xfrm>
            <a:solidFill>
              <a:srgbClr val="00B0F0"/>
            </a:solidFill>
          </p:grpSpPr>
          <p:sp>
            <p:nvSpPr>
              <p:cNvPr id="74" name="Freeform 270"/>
              <p:cNvSpPr>
                <a:spLocks noEditPoints="1"/>
              </p:cNvSpPr>
              <p:nvPr/>
            </p:nvSpPr>
            <p:spPr bwMode="auto">
              <a:xfrm>
                <a:off x="9030568" y="-1120753"/>
                <a:ext cx="472468" cy="420860"/>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5" name="Freeform 271"/>
              <p:cNvSpPr/>
              <p:nvPr/>
            </p:nvSpPr>
            <p:spPr bwMode="auto">
              <a:xfrm>
                <a:off x="9156871" y="-960593"/>
                <a:ext cx="216353" cy="185880"/>
              </a:xfrm>
              <a:custGeom>
                <a:avLst/>
                <a:gdLst>
                  <a:gd name="T0" fmla="*/ 57 w 78"/>
                  <a:gd name="T1" fmla="*/ 0 h 67"/>
                  <a:gd name="T2" fmla="*/ 57 w 78"/>
                  <a:gd name="T3" fmla="*/ 0 h 67"/>
                  <a:gd name="T4" fmla="*/ 39 w 78"/>
                  <a:gd name="T5" fmla="*/ 10 h 67"/>
                  <a:gd name="T6" fmla="*/ 21 w 78"/>
                  <a:gd name="T7" fmla="*/ 0 h 67"/>
                  <a:gd name="T8" fmla="*/ 20 w 78"/>
                  <a:gd name="T9" fmla="*/ 0 h 67"/>
                  <a:gd name="T10" fmla="*/ 0 w 78"/>
                  <a:gd name="T11" fmla="*/ 23 h 67"/>
                  <a:gd name="T12" fmla="*/ 1 w 78"/>
                  <a:gd name="T13" fmla="*/ 30 h 67"/>
                  <a:gd name="T14" fmla="*/ 25 w 78"/>
                  <a:gd name="T15" fmla="*/ 56 h 67"/>
                  <a:gd name="T16" fmla="*/ 39 w 78"/>
                  <a:gd name="T17" fmla="*/ 67 h 67"/>
                  <a:gd name="T18" fmla="*/ 53 w 78"/>
                  <a:gd name="T19" fmla="*/ 56 h 67"/>
                  <a:gd name="T20" fmla="*/ 77 w 78"/>
                  <a:gd name="T21" fmla="*/ 29 h 67"/>
                  <a:gd name="T22" fmla="*/ 78 w 78"/>
                  <a:gd name="T23" fmla="*/ 22 h 67"/>
                  <a:gd name="T24" fmla="*/ 57 w 78"/>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7">
                    <a:moveTo>
                      <a:pt x="57" y="0"/>
                    </a:moveTo>
                    <a:cubicBezTo>
                      <a:pt x="57" y="0"/>
                      <a:pt x="57" y="0"/>
                      <a:pt x="57" y="0"/>
                    </a:cubicBezTo>
                    <a:cubicBezTo>
                      <a:pt x="49" y="0"/>
                      <a:pt x="42" y="4"/>
                      <a:pt x="39" y="10"/>
                    </a:cubicBezTo>
                    <a:cubicBezTo>
                      <a:pt x="35" y="4"/>
                      <a:pt x="28" y="0"/>
                      <a:pt x="21" y="0"/>
                    </a:cubicBezTo>
                    <a:cubicBezTo>
                      <a:pt x="21" y="0"/>
                      <a:pt x="21" y="0"/>
                      <a:pt x="20" y="0"/>
                    </a:cubicBezTo>
                    <a:cubicBezTo>
                      <a:pt x="9" y="0"/>
                      <a:pt x="0" y="11"/>
                      <a:pt x="0" y="23"/>
                    </a:cubicBezTo>
                    <a:cubicBezTo>
                      <a:pt x="0" y="26"/>
                      <a:pt x="0" y="28"/>
                      <a:pt x="1" y="30"/>
                    </a:cubicBezTo>
                    <a:cubicBezTo>
                      <a:pt x="2" y="37"/>
                      <a:pt x="14" y="48"/>
                      <a:pt x="25" y="56"/>
                    </a:cubicBezTo>
                    <a:cubicBezTo>
                      <a:pt x="30" y="60"/>
                      <a:pt x="39" y="67"/>
                      <a:pt x="39" y="67"/>
                    </a:cubicBezTo>
                    <a:cubicBezTo>
                      <a:pt x="43" y="64"/>
                      <a:pt x="48" y="60"/>
                      <a:pt x="53" y="56"/>
                    </a:cubicBezTo>
                    <a:cubicBezTo>
                      <a:pt x="64" y="47"/>
                      <a:pt x="75" y="36"/>
                      <a:pt x="77" y="29"/>
                    </a:cubicBezTo>
                    <a:cubicBezTo>
                      <a:pt x="78" y="27"/>
                      <a:pt x="78" y="25"/>
                      <a:pt x="78" y="22"/>
                    </a:cubicBezTo>
                    <a:cubicBezTo>
                      <a:pt x="78" y="10"/>
                      <a:pt x="68" y="0"/>
                      <a:pt x="57" y="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grpSp>
        <p:sp>
          <p:nvSpPr>
            <p:cNvPr id="85" name="文本框 96"/>
            <p:cNvSpPr txBox="1"/>
            <p:nvPr/>
          </p:nvSpPr>
          <p:spPr>
            <a:xfrm>
              <a:off x="1574359" y="2934910"/>
              <a:ext cx="1411849" cy="430887"/>
            </a:xfrm>
            <a:prstGeom prst="rect">
              <a:avLst/>
            </a:prstGeom>
            <a:noFill/>
          </p:spPr>
          <p:txBody>
            <a:bodyPr wrap="square" rtlCol="0">
              <a:spAutoFit/>
            </a:bodyPr>
            <a:lstStyle/>
            <a:p>
              <a:pPr algn="ctr"/>
              <a:r>
                <a:rPr lang="zh-CN" altLang="en-US" sz="1500" dirty="0">
                  <a:cs typeface="+mn-ea"/>
                  <a:sym typeface="+mn-lt"/>
                </a:rPr>
                <a:t>添加标题</a:t>
              </a:r>
            </a:p>
          </p:txBody>
        </p:sp>
      </p:grpSp>
      <p:sp>
        <p:nvSpPr>
          <p:cNvPr id="86" name="文本框 113"/>
          <p:cNvSpPr txBox="1"/>
          <p:nvPr/>
        </p:nvSpPr>
        <p:spPr>
          <a:xfrm>
            <a:off x="988555"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cs typeface="+mn-ea"/>
                <a:sym typeface="+mn-lt"/>
              </a:rPr>
              <a:t>单击添加详细文字说明或复制文本黏贴自此右键只保留文字说明详情内容</a:t>
            </a:r>
          </a:p>
        </p:txBody>
      </p:sp>
      <p:grpSp>
        <p:nvGrpSpPr>
          <p:cNvPr id="6" name="组合 5"/>
          <p:cNvGrpSpPr/>
          <p:nvPr/>
        </p:nvGrpSpPr>
        <p:grpSpPr>
          <a:xfrm>
            <a:off x="3072336" y="2052079"/>
            <a:ext cx="1138147" cy="1137737"/>
            <a:chOff x="4096447" y="2736106"/>
            <a:chExt cx="1517529" cy="1516982"/>
          </a:xfrm>
        </p:grpSpPr>
        <p:sp>
          <p:nvSpPr>
            <p:cNvPr id="63" name="圆角矩形 62"/>
            <p:cNvSpPr/>
            <p:nvPr/>
          </p:nvSpPr>
          <p:spPr>
            <a:xfrm rot="2581990">
              <a:off x="4096447" y="2736106"/>
              <a:ext cx="1517529" cy="1516982"/>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76" name="组合 75"/>
            <p:cNvGrpSpPr/>
            <p:nvPr/>
          </p:nvGrpSpPr>
          <p:grpSpPr>
            <a:xfrm>
              <a:off x="4579502" y="2756967"/>
              <a:ext cx="464282" cy="429627"/>
              <a:chOff x="10191858" y="-1173361"/>
              <a:chExt cx="464282" cy="469959"/>
            </a:xfrm>
            <a:solidFill>
              <a:srgbClr val="00B0F0"/>
            </a:solidFill>
          </p:grpSpPr>
          <p:sp>
            <p:nvSpPr>
              <p:cNvPr id="77" name="Freeform 328"/>
              <p:cNvSpPr/>
              <p:nvPr/>
            </p:nvSpPr>
            <p:spPr bwMode="auto">
              <a:xfrm>
                <a:off x="10321670" y="-1084513"/>
                <a:ext cx="157880" cy="317982"/>
              </a:xfrm>
              <a:custGeom>
                <a:avLst/>
                <a:gdLst>
                  <a:gd name="T0" fmla="*/ 35 w 135"/>
                  <a:gd name="T1" fmla="*/ 272 h 272"/>
                  <a:gd name="T2" fmla="*/ 99 w 135"/>
                  <a:gd name="T3" fmla="*/ 272 h 272"/>
                  <a:gd name="T4" fmla="*/ 99 w 135"/>
                  <a:gd name="T5" fmla="*/ 68 h 272"/>
                  <a:gd name="T6" fmla="*/ 135 w 135"/>
                  <a:gd name="T7" fmla="*/ 68 h 272"/>
                  <a:gd name="T8" fmla="*/ 66 w 135"/>
                  <a:gd name="T9" fmla="*/ 0 h 272"/>
                  <a:gd name="T10" fmla="*/ 0 w 135"/>
                  <a:gd name="T11" fmla="*/ 68 h 272"/>
                  <a:gd name="T12" fmla="*/ 35 w 135"/>
                  <a:gd name="T13" fmla="*/ 68 h 272"/>
                  <a:gd name="T14" fmla="*/ 35 w 135"/>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72">
                    <a:moveTo>
                      <a:pt x="35" y="272"/>
                    </a:moveTo>
                    <a:lnTo>
                      <a:pt x="99" y="272"/>
                    </a:lnTo>
                    <a:lnTo>
                      <a:pt x="99" y="68"/>
                    </a:lnTo>
                    <a:lnTo>
                      <a:pt x="135" y="68"/>
                    </a:lnTo>
                    <a:lnTo>
                      <a:pt x="66" y="0"/>
                    </a:lnTo>
                    <a:lnTo>
                      <a:pt x="0" y="68"/>
                    </a:lnTo>
                    <a:lnTo>
                      <a:pt x="35" y="68"/>
                    </a:lnTo>
                    <a:lnTo>
                      <a:pt x="35" y="272"/>
                    </a:ln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8" name="Freeform 329"/>
              <p:cNvSpPr/>
              <p:nvPr/>
            </p:nvSpPr>
            <p:spPr bwMode="auto">
              <a:xfrm>
                <a:off x="10194196" y="-960594"/>
                <a:ext cx="155540" cy="194063"/>
              </a:xfrm>
              <a:custGeom>
                <a:avLst/>
                <a:gdLst>
                  <a:gd name="T0" fmla="*/ 36 w 133"/>
                  <a:gd name="T1" fmla="*/ 166 h 166"/>
                  <a:gd name="T2" fmla="*/ 97 w 133"/>
                  <a:gd name="T3" fmla="*/ 166 h 166"/>
                  <a:gd name="T4" fmla="*/ 97 w 133"/>
                  <a:gd name="T5" fmla="*/ 69 h 166"/>
                  <a:gd name="T6" fmla="*/ 133 w 133"/>
                  <a:gd name="T7" fmla="*/ 69 h 166"/>
                  <a:gd name="T8" fmla="*/ 66 w 133"/>
                  <a:gd name="T9" fmla="*/ 0 h 166"/>
                  <a:gd name="T10" fmla="*/ 0 w 133"/>
                  <a:gd name="T11" fmla="*/ 69 h 166"/>
                  <a:gd name="T12" fmla="*/ 36 w 133"/>
                  <a:gd name="T13" fmla="*/ 69 h 166"/>
                  <a:gd name="T14" fmla="*/ 36 w 133"/>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6">
                    <a:moveTo>
                      <a:pt x="36" y="166"/>
                    </a:moveTo>
                    <a:lnTo>
                      <a:pt x="97" y="166"/>
                    </a:lnTo>
                    <a:lnTo>
                      <a:pt x="97" y="69"/>
                    </a:lnTo>
                    <a:lnTo>
                      <a:pt x="133" y="69"/>
                    </a:lnTo>
                    <a:lnTo>
                      <a:pt x="66" y="0"/>
                    </a:lnTo>
                    <a:lnTo>
                      <a:pt x="0" y="69"/>
                    </a:lnTo>
                    <a:lnTo>
                      <a:pt x="36" y="69"/>
                    </a:lnTo>
                    <a:lnTo>
                      <a:pt x="36" y="166"/>
                    </a:ln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9" name="Rectangle 330"/>
              <p:cNvSpPr>
                <a:spLocks noChangeArrowheads="1"/>
              </p:cNvSpPr>
              <p:nvPr/>
            </p:nvSpPr>
            <p:spPr bwMode="auto">
              <a:xfrm>
                <a:off x="10191858" y="-747826"/>
                <a:ext cx="464282" cy="44424"/>
              </a:xfrm>
              <a:prstGeom prst="rect">
                <a:avLst/>
              </a:pr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0" name="Oval 331"/>
              <p:cNvSpPr>
                <a:spLocks noChangeArrowheads="1"/>
              </p:cNvSpPr>
              <p:nvPr/>
            </p:nvSpPr>
            <p:spPr bwMode="auto">
              <a:xfrm>
                <a:off x="10532175" y="-1173361"/>
                <a:ext cx="63152" cy="80664"/>
              </a:xfrm>
              <a:prstGeom prst="ellipse">
                <a:avLst/>
              </a:pr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1" name="Freeform 332"/>
              <p:cNvSpPr/>
              <p:nvPr/>
            </p:nvSpPr>
            <p:spPr bwMode="auto">
              <a:xfrm>
                <a:off x="10487736" y="-1088020"/>
                <a:ext cx="149693" cy="321490"/>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grpSp>
        <p:sp>
          <p:nvSpPr>
            <p:cNvPr id="87" name="文本框 96"/>
            <p:cNvSpPr txBox="1"/>
            <p:nvPr/>
          </p:nvSpPr>
          <p:spPr>
            <a:xfrm>
              <a:off x="4149286" y="3466328"/>
              <a:ext cx="1411849" cy="430886"/>
            </a:xfrm>
            <a:prstGeom prst="rect">
              <a:avLst/>
            </a:prstGeom>
            <a:noFill/>
          </p:spPr>
          <p:txBody>
            <a:bodyPr wrap="square" rtlCol="0">
              <a:spAutoFit/>
            </a:bodyPr>
            <a:lstStyle/>
            <a:p>
              <a:pPr algn="ctr"/>
              <a:r>
                <a:rPr lang="zh-CN" altLang="en-US" sz="1500" dirty="0">
                  <a:cs typeface="+mn-ea"/>
                  <a:sym typeface="+mn-lt"/>
                </a:rPr>
                <a:t>添加标题</a:t>
              </a:r>
            </a:p>
          </p:txBody>
        </p:sp>
      </p:grpSp>
      <p:grpSp>
        <p:nvGrpSpPr>
          <p:cNvPr id="8" name="组合 7"/>
          <p:cNvGrpSpPr/>
          <p:nvPr/>
        </p:nvGrpSpPr>
        <p:grpSpPr>
          <a:xfrm>
            <a:off x="4980067" y="1581646"/>
            <a:ext cx="1195289" cy="1194857"/>
            <a:chOff x="6640088" y="2108861"/>
            <a:chExt cx="1593719" cy="1593142"/>
          </a:xfrm>
        </p:grpSpPr>
        <p:sp>
          <p:nvSpPr>
            <p:cNvPr id="64" name="圆角矩形 63"/>
            <p:cNvSpPr/>
            <p:nvPr/>
          </p:nvSpPr>
          <p:spPr>
            <a:xfrm rot="2581990">
              <a:off x="6640088" y="2108861"/>
              <a:ext cx="1593719" cy="1593142"/>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66" name="组合 65"/>
            <p:cNvGrpSpPr/>
            <p:nvPr/>
          </p:nvGrpSpPr>
          <p:grpSpPr>
            <a:xfrm>
              <a:off x="7220910" y="2136075"/>
              <a:ext cx="456334" cy="459254"/>
              <a:chOff x="5042691" y="2273920"/>
              <a:chExt cx="702937" cy="707692"/>
            </a:xfrm>
            <a:solidFill>
              <a:srgbClr val="00B0F0"/>
            </a:solidFill>
          </p:grpSpPr>
          <p:sp>
            <p:nvSpPr>
              <p:cNvPr id="67"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cs typeface="+mn-ea"/>
                  <a:sym typeface="+mn-lt"/>
                </a:endParaRPr>
              </a:p>
            </p:txBody>
          </p:sp>
          <p:sp>
            <p:nvSpPr>
              <p:cNvPr id="68"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cs typeface="+mn-ea"/>
                  <a:sym typeface="+mn-lt"/>
                </a:endParaRPr>
              </a:p>
            </p:txBody>
          </p:sp>
        </p:grpSp>
        <p:sp>
          <p:nvSpPr>
            <p:cNvPr id="88" name="文本框 96"/>
            <p:cNvSpPr txBox="1"/>
            <p:nvPr/>
          </p:nvSpPr>
          <p:spPr>
            <a:xfrm>
              <a:off x="6731021" y="2827037"/>
              <a:ext cx="1411850" cy="430886"/>
            </a:xfrm>
            <a:prstGeom prst="rect">
              <a:avLst/>
            </a:prstGeom>
            <a:noFill/>
          </p:spPr>
          <p:txBody>
            <a:bodyPr wrap="square" rtlCol="0">
              <a:spAutoFit/>
            </a:bodyPr>
            <a:lstStyle/>
            <a:p>
              <a:pPr algn="ctr"/>
              <a:r>
                <a:rPr lang="zh-CN" altLang="en-US" sz="1500" dirty="0">
                  <a:cs typeface="+mn-ea"/>
                  <a:sym typeface="+mn-lt"/>
                </a:rPr>
                <a:t>添加标题</a:t>
              </a:r>
            </a:p>
          </p:txBody>
        </p:sp>
      </p:grpSp>
      <p:grpSp>
        <p:nvGrpSpPr>
          <p:cNvPr id="7" name="组合 6"/>
          <p:cNvGrpSpPr/>
          <p:nvPr/>
        </p:nvGrpSpPr>
        <p:grpSpPr>
          <a:xfrm>
            <a:off x="6953007" y="1956916"/>
            <a:ext cx="1138147" cy="1137737"/>
            <a:chOff x="9270676" y="2609221"/>
            <a:chExt cx="1517529" cy="1516982"/>
          </a:xfrm>
        </p:grpSpPr>
        <p:sp>
          <p:nvSpPr>
            <p:cNvPr id="84" name="圆角矩形 83"/>
            <p:cNvSpPr/>
            <p:nvPr/>
          </p:nvSpPr>
          <p:spPr>
            <a:xfrm rot="2581990">
              <a:off x="9270676" y="2609221"/>
              <a:ext cx="1517529" cy="1516982"/>
            </a:xfrm>
            <a:prstGeom prst="roundRect">
              <a:avLst>
                <a:gd name="adj" fmla="val 12985"/>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69" name="组合 68"/>
            <p:cNvGrpSpPr/>
            <p:nvPr/>
          </p:nvGrpSpPr>
          <p:grpSpPr>
            <a:xfrm>
              <a:off x="9788728" y="2716635"/>
              <a:ext cx="472468" cy="420860"/>
              <a:chOff x="12534321" y="-1120753"/>
              <a:chExt cx="472468" cy="420860"/>
            </a:xfrm>
            <a:solidFill>
              <a:srgbClr val="00B0F0"/>
            </a:solidFill>
          </p:grpSpPr>
          <p:sp>
            <p:nvSpPr>
              <p:cNvPr id="70" name="Freeform 237"/>
              <p:cNvSpPr/>
              <p:nvPr/>
            </p:nvSpPr>
            <p:spPr bwMode="auto">
              <a:xfrm>
                <a:off x="12641911" y="-979298"/>
                <a:ext cx="99406" cy="201077"/>
              </a:xfrm>
              <a:custGeom>
                <a:avLst/>
                <a:gdLst>
                  <a:gd name="T0" fmla="*/ 10 w 36"/>
                  <a:gd name="T1" fmla="*/ 47 h 73"/>
                  <a:gd name="T2" fmla="*/ 18 w 36"/>
                  <a:gd name="T3" fmla="*/ 56 h 73"/>
                  <a:gd name="T4" fmla="*/ 26 w 36"/>
                  <a:gd name="T5" fmla="*/ 49 h 73"/>
                  <a:gd name="T6" fmla="*/ 17 w 36"/>
                  <a:gd name="T7" fmla="*/ 41 h 73"/>
                  <a:gd name="T8" fmla="*/ 6 w 36"/>
                  <a:gd name="T9" fmla="*/ 36 h 73"/>
                  <a:gd name="T10" fmla="*/ 0 w 36"/>
                  <a:gd name="T11" fmla="*/ 24 h 73"/>
                  <a:gd name="T12" fmla="*/ 13 w 36"/>
                  <a:gd name="T13" fmla="*/ 8 h 73"/>
                  <a:gd name="T14" fmla="*/ 13 w 36"/>
                  <a:gd name="T15" fmla="*/ 0 h 73"/>
                  <a:gd name="T16" fmla="*/ 21 w 36"/>
                  <a:gd name="T17" fmla="*/ 0 h 73"/>
                  <a:gd name="T18" fmla="*/ 21 w 36"/>
                  <a:gd name="T19" fmla="*/ 9 h 73"/>
                  <a:gd name="T20" fmla="*/ 26 w 36"/>
                  <a:gd name="T21" fmla="*/ 12 h 73"/>
                  <a:gd name="T22" fmla="*/ 26 w 36"/>
                  <a:gd name="T23" fmla="*/ 9 h 73"/>
                  <a:gd name="T24" fmla="*/ 33 w 36"/>
                  <a:gd name="T25" fmla="*/ 9 h 73"/>
                  <a:gd name="T26" fmla="*/ 33 w 36"/>
                  <a:gd name="T27" fmla="*/ 24 h 73"/>
                  <a:gd name="T28" fmla="*/ 24 w 36"/>
                  <a:gd name="T29" fmla="*/ 24 h 73"/>
                  <a:gd name="T30" fmla="*/ 17 w 36"/>
                  <a:gd name="T31" fmla="*/ 17 h 73"/>
                  <a:gd name="T32" fmla="*/ 10 w 36"/>
                  <a:gd name="T33" fmla="*/ 24 h 73"/>
                  <a:gd name="T34" fmla="*/ 17 w 36"/>
                  <a:gd name="T35" fmla="*/ 31 h 73"/>
                  <a:gd name="T36" fmla="*/ 29 w 36"/>
                  <a:gd name="T37" fmla="*/ 35 h 73"/>
                  <a:gd name="T38" fmla="*/ 36 w 36"/>
                  <a:gd name="T39" fmla="*/ 48 h 73"/>
                  <a:gd name="T40" fmla="*/ 21 w 36"/>
                  <a:gd name="T41" fmla="*/ 65 h 73"/>
                  <a:gd name="T42" fmla="*/ 21 w 36"/>
                  <a:gd name="T43" fmla="*/ 73 h 73"/>
                  <a:gd name="T44" fmla="*/ 13 w 36"/>
                  <a:gd name="T45" fmla="*/ 73 h 73"/>
                  <a:gd name="T46" fmla="*/ 13 w 36"/>
                  <a:gd name="T47" fmla="*/ 63 h 73"/>
                  <a:gd name="T48" fmla="*/ 13 w 36"/>
                  <a:gd name="T49" fmla="*/ 63 h 73"/>
                  <a:gd name="T50" fmla="*/ 8 w 36"/>
                  <a:gd name="T51" fmla="*/ 60 h 73"/>
                  <a:gd name="T52" fmla="*/ 8 w 36"/>
                  <a:gd name="T53" fmla="*/ 63 h 73"/>
                  <a:gd name="T54" fmla="*/ 0 w 36"/>
                  <a:gd name="T55" fmla="*/ 63 h 73"/>
                  <a:gd name="T56" fmla="*/ 0 w 36"/>
                  <a:gd name="T57" fmla="*/ 47 h 73"/>
                  <a:gd name="T58" fmla="*/ 10 w 36"/>
                  <a:gd name="T59"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3">
                    <a:moveTo>
                      <a:pt x="10" y="47"/>
                    </a:moveTo>
                    <a:cubicBezTo>
                      <a:pt x="9" y="52"/>
                      <a:pt x="13" y="56"/>
                      <a:pt x="18" y="56"/>
                    </a:cubicBezTo>
                    <a:cubicBezTo>
                      <a:pt x="22" y="56"/>
                      <a:pt x="26" y="53"/>
                      <a:pt x="26" y="49"/>
                    </a:cubicBezTo>
                    <a:cubicBezTo>
                      <a:pt x="26" y="44"/>
                      <a:pt x="21" y="42"/>
                      <a:pt x="17" y="41"/>
                    </a:cubicBezTo>
                    <a:cubicBezTo>
                      <a:pt x="13" y="39"/>
                      <a:pt x="9" y="38"/>
                      <a:pt x="6" y="36"/>
                    </a:cubicBezTo>
                    <a:cubicBezTo>
                      <a:pt x="2" y="33"/>
                      <a:pt x="0" y="29"/>
                      <a:pt x="0" y="24"/>
                    </a:cubicBezTo>
                    <a:cubicBezTo>
                      <a:pt x="0" y="16"/>
                      <a:pt x="6" y="9"/>
                      <a:pt x="13" y="8"/>
                    </a:cubicBezTo>
                    <a:cubicBezTo>
                      <a:pt x="13" y="0"/>
                      <a:pt x="13" y="0"/>
                      <a:pt x="13" y="0"/>
                    </a:cubicBezTo>
                    <a:cubicBezTo>
                      <a:pt x="21" y="0"/>
                      <a:pt x="21" y="0"/>
                      <a:pt x="21" y="0"/>
                    </a:cubicBezTo>
                    <a:cubicBezTo>
                      <a:pt x="21" y="9"/>
                      <a:pt x="21" y="9"/>
                      <a:pt x="21" y="9"/>
                    </a:cubicBezTo>
                    <a:cubicBezTo>
                      <a:pt x="23" y="10"/>
                      <a:pt x="25" y="11"/>
                      <a:pt x="26" y="12"/>
                    </a:cubicBezTo>
                    <a:cubicBezTo>
                      <a:pt x="26" y="9"/>
                      <a:pt x="26" y="9"/>
                      <a:pt x="26" y="9"/>
                    </a:cubicBezTo>
                    <a:cubicBezTo>
                      <a:pt x="33" y="9"/>
                      <a:pt x="33" y="9"/>
                      <a:pt x="33" y="9"/>
                    </a:cubicBezTo>
                    <a:cubicBezTo>
                      <a:pt x="33" y="24"/>
                      <a:pt x="33" y="24"/>
                      <a:pt x="33" y="24"/>
                    </a:cubicBezTo>
                    <a:cubicBezTo>
                      <a:pt x="24" y="24"/>
                      <a:pt x="24" y="24"/>
                      <a:pt x="24" y="24"/>
                    </a:cubicBezTo>
                    <a:cubicBezTo>
                      <a:pt x="24" y="20"/>
                      <a:pt x="21" y="17"/>
                      <a:pt x="17" y="17"/>
                    </a:cubicBezTo>
                    <a:cubicBezTo>
                      <a:pt x="13" y="17"/>
                      <a:pt x="10" y="19"/>
                      <a:pt x="10" y="24"/>
                    </a:cubicBezTo>
                    <a:cubicBezTo>
                      <a:pt x="10" y="28"/>
                      <a:pt x="14" y="30"/>
                      <a:pt x="17" y="31"/>
                    </a:cubicBezTo>
                    <a:cubicBezTo>
                      <a:pt x="21" y="32"/>
                      <a:pt x="26" y="33"/>
                      <a:pt x="29" y="35"/>
                    </a:cubicBezTo>
                    <a:cubicBezTo>
                      <a:pt x="34" y="38"/>
                      <a:pt x="36" y="43"/>
                      <a:pt x="36" y="48"/>
                    </a:cubicBezTo>
                    <a:cubicBezTo>
                      <a:pt x="36" y="57"/>
                      <a:pt x="30" y="63"/>
                      <a:pt x="21" y="65"/>
                    </a:cubicBezTo>
                    <a:cubicBezTo>
                      <a:pt x="21" y="73"/>
                      <a:pt x="21" y="73"/>
                      <a:pt x="21" y="73"/>
                    </a:cubicBezTo>
                    <a:cubicBezTo>
                      <a:pt x="13" y="73"/>
                      <a:pt x="13" y="73"/>
                      <a:pt x="13" y="73"/>
                    </a:cubicBezTo>
                    <a:cubicBezTo>
                      <a:pt x="13" y="63"/>
                      <a:pt x="13" y="63"/>
                      <a:pt x="13" y="63"/>
                    </a:cubicBezTo>
                    <a:cubicBezTo>
                      <a:pt x="13" y="63"/>
                      <a:pt x="13" y="63"/>
                      <a:pt x="13" y="63"/>
                    </a:cubicBezTo>
                    <a:cubicBezTo>
                      <a:pt x="10" y="63"/>
                      <a:pt x="10" y="62"/>
                      <a:pt x="8" y="60"/>
                    </a:cubicBezTo>
                    <a:cubicBezTo>
                      <a:pt x="8" y="63"/>
                      <a:pt x="8" y="63"/>
                      <a:pt x="8" y="63"/>
                    </a:cubicBezTo>
                    <a:cubicBezTo>
                      <a:pt x="0" y="63"/>
                      <a:pt x="0" y="63"/>
                      <a:pt x="0" y="63"/>
                    </a:cubicBezTo>
                    <a:cubicBezTo>
                      <a:pt x="0" y="47"/>
                      <a:pt x="0" y="47"/>
                      <a:pt x="0" y="47"/>
                    </a:cubicBezTo>
                    <a:lnTo>
                      <a:pt x="10" y="47"/>
                    </a:ln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1" name="Freeform 238"/>
              <p:cNvSpPr/>
              <p:nvPr/>
            </p:nvSpPr>
            <p:spPr bwMode="auto">
              <a:xfrm>
                <a:off x="12796282" y="-907985"/>
                <a:ext cx="143846" cy="143794"/>
              </a:xfrm>
              <a:custGeom>
                <a:avLst/>
                <a:gdLst>
                  <a:gd name="T0" fmla="*/ 123 w 123"/>
                  <a:gd name="T1" fmla="*/ 92 h 123"/>
                  <a:gd name="T2" fmla="*/ 93 w 123"/>
                  <a:gd name="T3" fmla="*/ 123 h 123"/>
                  <a:gd name="T4" fmla="*/ 52 w 123"/>
                  <a:gd name="T5" fmla="*/ 85 h 123"/>
                  <a:gd name="T6" fmla="*/ 31 w 123"/>
                  <a:gd name="T7" fmla="*/ 123 h 123"/>
                  <a:gd name="T8" fmla="*/ 0 w 123"/>
                  <a:gd name="T9" fmla="*/ 0 h 123"/>
                  <a:gd name="T10" fmla="*/ 123 w 123"/>
                  <a:gd name="T11" fmla="*/ 33 h 123"/>
                  <a:gd name="T12" fmla="*/ 83 w 123"/>
                  <a:gd name="T13" fmla="*/ 55 h 123"/>
                  <a:gd name="T14" fmla="*/ 123 w 123"/>
                  <a:gd name="T15" fmla="*/ 9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3">
                    <a:moveTo>
                      <a:pt x="123" y="92"/>
                    </a:moveTo>
                    <a:lnTo>
                      <a:pt x="93" y="123"/>
                    </a:lnTo>
                    <a:lnTo>
                      <a:pt x="52" y="85"/>
                    </a:lnTo>
                    <a:lnTo>
                      <a:pt x="31" y="123"/>
                    </a:lnTo>
                    <a:lnTo>
                      <a:pt x="0" y="0"/>
                    </a:lnTo>
                    <a:lnTo>
                      <a:pt x="123" y="33"/>
                    </a:lnTo>
                    <a:lnTo>
                      <a:pt x="83" y="55"/>
                    </a:lnTo>
                    <a:lnTo>
                      <a:pt x="123" y="92"/>
                    </a:ln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2" name="Freeform 239"/>
              <p:cNvSpPr>
                <a:spLocks noEditPoints="1"/>
              </p:cNvSpPr>
              <p:nvPr/>
            </p:nvSpPr>
            <p:spPr bwMode="auto">
              <a:xfrm>
                <a:off x="12534321" y="-1120753"/>
                <a:ext cx="472468" cy="420860"/>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grpSp>
        <p:sp>
          <p:nvSpPr>
            <p:cNvPr id="89" name="文本框 96"/>
            <p:cNvSpPr txBox="1"/>
            <p:nvPr/>
          </p:nvSpPr>
          <p:spPr>
            <a:xfrm>
              <a:off x="9319037" y="3335019"/>
              <a:ext cx="1411849" cy="430886"/>
            </a:xfrm>
            <a:prstGeom prst="rect">
              <a:avLst/>
            </a:prstGeom>
            <a:noFill/>
          </p:spPr>
          <p:txBody>
            <a:bodyPr wrap="square" rtlCol="0">
              <a:spAutoFit/>
            </a:bodyPr>
            <a:lstStyle/>
            <a:p>
              <a:pPr algn="ctr"/>
              <a:r>
                <a:rPr lang="zh-CN" altLang="en-US" sz="1500" dirty="0">
                  <a:cs typeface="+mn-ea"/>
                  <a:sym typeface="+mn-lt"/>
                </a:rPr>
                <a:t>添加标题</a:t>
              </a:r>
            </a:p>
          </p:txBody>
        </p:sp>
      </p:grpSp>
      <p:sp>
        <p:nvSpPr>
          <p:cNvPr id="90" name="文本框 113"/>
          <p:cNvSpPr txBox="1"/>
          <p:nvPr/>
        </p:nvSpPr>
        <p:spPr>
          <a:xfrm>
            <a:off x="2919751"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cs typeface="+mn-ea"/>
                <a:sym typeface="+mn-lt"/>
              </a:rPr>
              <a:t>单击添加详细文字说明或复制文本黏贴自此右键只保留文字说明详情内容</a:t>
            </a:r>
          </a:p>
        </p:txBody>
      </p:sp>
      <p:sp>
        <p:nvSpPr>
          <p:cNvPr id="91" name="文本框 113"/>
          <p:cNvSpPr txBox="1"/>
          <p:nvPr/>
        </p:nvSpPr>
        <p:spPr>
          <a:xfrm>
            <a:off x="4856053"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cs typeface="+mn-ea"/>
                <a:sym typeface="+mn-lt"/>
              </a:rPr>
              <a:t>单击添加详细文字说明或复制文本黏贴自此右键只保留文字说明详情内容</a:t>
            </a:r>
          </a:p>
        </p:txBody>
      </p:sp>
      <p:sp>
        <p:nvSpPr>
          <p:cNvPr id="92" name="文本框 113"/>
          <p:cNvSpPr txBox="1"/>
          <p:nvPr/>
        </p:nvSpPr>
        <p:spPr>
          <a:xfrm>
            <a:off x="6816360" y="3457771"/>
            <a:ext cx="1443314" cy="1061829"/>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cs typeface="+mn-ea"/>
                <a:sym typeface="+mn-lt"/>
              </a:rPr>
              <a:t>单击添加详细文字说明或复制文本黏贴自此右键只保留文字说明详情内容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750"/>
                                        <p:tgtEl>
                                          <p:spTgt spid="83"/>
                                        </p:tgtEl>
                                      </p:cBhvr>
                                    </p:animEffect>
                                    <p:anim calcmode="lin" valueType="num">
                                      <p:cBhvr>
                                        <p:cTn id="23" dur="750" fill="hold"/>
                                        <p:tgtEl>
                                          <p:spTgt spid="83"/>
                                        </p:tgtEl>
                                        <p:attrNameLst>
                                          <p:attrName>ppt_x</p:attrName>
                                        </p:attrNameLst>
                                      </p:cBhvr>
                                      <p:tavLst>
                                        <p:tav tm="0">
                                          <p:val>
                                            <p:strVal val="#ppt_x"/>
                                          </p:val>
                                        </p:tav>
                                        <p:tav tm="100000">
                                          <p:val>
                                            <p:strVal val="#ppt_x"/>
                                          </p:val>
                                        </p:tav>
                                      </p:tavLst>
                                    </p:anim>
                                    <p:anim calcmode="lin" valueType="num">
                                      <p:cBhvr>
                                        <p:cTn id="24" dur="750" fill="hold"/>
                                        <p:tgtEl>
                                          <p:spTgt spid="8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75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30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50"/>
                                        <p:tgtEl>
                                          <p:spTgt spid="8"/>
                                        </p:tgtEl>
                                      </p:cBhvr>
                                    </p:animEffect>
                                    <p:anim calcmode="lin" valueType="num">
                                      <p:cBhvr>
                                        <p:cTn id="38" dur="750" fill="hold"/>
                                        <p:tgtEl>
                                          <p:spTgt spid="8"/>
                                        </p:tgtEl>
                                        <p:attrNameLst>
                                          <p:attrName>ppt_x</p:attrName>
                                        </p:attrNameLst>
                                      </p:cBhvr>
                                      <p:tavLst>
                                        <p:tav tm="0">
                                          <p:val>
                                            <p:strVal val="#ppt_x"/>
                                          </p:val>
                                        </p:tav>
                                        <p:tav tm="100000">
                                          <p:val>
                                            <p:strVal val="#ppt_x"/>
                                          </p:val>
                                        </p:tav>
                                      </p:tavLst>
                                    </p:anim>
                                    <p:anim calcmode="lin" valueType="num">
                                      <p:cBhvr>
                                        <p:cTn id="39" dur="750" fill="hold"/>
                                        <p:tgtEl>
                                          <p:spTgt spid="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35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ppt_x</p:attrName>
                                        </p:attrNameLst>
                                      </p:cBhvr>
                                      <p:tavLst>
                                        <p:tav tm="0">
                                          <p:val>
                                            <p:strVal val="#ppt_x"/>
                                          </p:val>
                                        </p:tav>
                                        <p:tav tm="100000">
                                          <p:val>
                                            <p:strVal val="#ppt_x"/>
                                          </p:val>
                                        </p:tav>
                                      </p:tavLst>
                                    </p:anim>
                                    <p:anim calcmode="lin" valueType="num">
                                      <p:cBhvr>
                                        <p:cTn id="44" dur="75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randombar(horizontal)">
                                      <p:cBhvr>
                                        <p:cTn id="48" dur="500"/>
                                        <p:tgtEl>
                                          <p:spTgt spid="86"/>
                                        </p:tgtEl>
                                      </p:cBhvr>
                                    </p:animEffect>
                                  </p:childTnLst>
                                </p:cTn>
                              </p:par>
                            </p:childTnLst>
                          </p:cTn>
                        </p:par>
                        <p:par>
                          <p:cTn id="49" fill="hold">
                            <p:stCondLst>
                              <p:cond delay="1500"/>
                            </p:stCondLst>
                            <p:childTnLst>
                              <p:par>
                                <p:cTn id="50" presetID="14" presetClass="entr" presetSubtype="10"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randombar(horizontal)">
                                      <p:cBhvr>
                                        <p:cTn id="52" dur="500"/>
                                        <p:tgtEl>
                                          <p:spTgt spid="90"/>
                                        </p:tgtEl>
                                      </p:cBhvr>
                                    </p:animEffect>
                                  </p:childTnLst>
                                </p:cTn>
                              </p:par>
                            </p:childTnLst>
                          </p:cTn>
                        </p:par>
                        <p:par>
                          <p:cTn id="53" fill="hold">
                            <p:stCondLst>
                              <p:cond delay="2000"/>
                            </p:stCondLst>
                            <p:childTnLst>
                              <p:par>
                                <p:cTn id="54" presetID="14" presetClass="entr" presetSubtype="10"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randombar(horizontal)">
                                      <p:cBhvr>
                                        <p:cTn id="56" dur="500"/>
                                        <p:tgtEl>
                                          <p:spTgt spid="91"/>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randombar(horizontal)">
                                      <p:cBhvr>
                                        <p:cTn id="6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 grpId="0" animBg="1"/>
      <p:bldP spid="5" grpId="0" animBg="1"/>
      <p:bldP spid="3" grpId="0" animBg="1"/>
      <p:bldP spid="86"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8627" y="1133475"/>
            <a:ext cx="7184496" cy="3286125"/>
            <a:chOff x="1344836" y="1511300"/>
            <a:chExt cx="9579328" cy="4381500"/>
          </a:xfrm>
        </p:grpSpPr>
        <p:sp>
          <p:nvSpPr>
            <p:cNvPr id="65" name="圆角矩形 64"/>
            <p:cNvSpPr/>
            <p:nvPr/>
          </p:nvSpPr>
          <p:spPr>
            <a:xfrm>
              <a:off x="1600200"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6" name="矩形 65"/>
            <p:cNvSpPr/>
            <p:nvPr/>
          </p:nvSpPr>
          <p:spPr>
            <a:xfrm>
              <a:off x="1600200" y="3683000"/>
              <a:ext cx="19685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7" name="矩形 66"/>
            <p:cNvSpPr/>
            <p:nvPr/>
          </p:nvSpPr>
          <p:spPr>
            <a:xfrm>
              <a:off x="1600200"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8" name="矩形 67"/>
            <p:cNvSpPr/>
            <p:nvPr/>
          </p:nvSpPr>
          <p:spPr>
            <a:xfrm rot="10800000">
              <a:off x="1600200"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69" name="组合 68"/>
            <p:cNvGrpSpPr/>
            <p:nvPr/>
          </p:nvGrpSpPr>
          <p:grpSpPr>
            <a:xfrm flipV="1">
              <a:off x="1344836" y="1553386"/>
              <a:ext cx="2479228" cy="1113607"/>
              <a:chOff x="837732" y="2078700"/>
              <a:chExt cx="4394668" cy="1766999"/>
            </a:xfrm>
          </p:grpSpPr>
          <p:sp>
            <p:nvSpPr>
              <p:cNvPr id="70" name="椭圆 69"/>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71" name="椭圆 70"/>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72" name="矩形 71"/>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73" name="文本框 10"/>
            <p:cNvSpPr txBox="1"/>
            <p:nvPr/>
          </p:nvSpPr>
          <p:spPr>
            <a:xfrm>
              <a:off x="2142831" y="1930204"/>
              <a:ext cx="938719" cy="330945"/>
            </a:xfrm>
            <a:prstGeom prst="rect">
              <a:avLst/>
            </a:prstGeom>
            <a:noFill/>
          </p:spPr>
          <p:txBody>
            <a:bodyPr wrap="none" rtlCol="0">
              <a:spAutoFit/>
            </a:bodyPr>
            <a:lstStyle/>
            <a:p>
              <a:r>
                <a:rPr lang="zh-CN" altLang="en-US" sz="1015" b="1" dirty="0">
                  <a:solidFill>
                    <a:schemeClr val="bg1">
                      <a:lumMod val="50000"/>
                    </a:schemeClr>
                  </a:solidFill>
                  <a:cs typeface="+mn-ea"/>
                  <a:sym typeface="+mn-lt"/>
                </a:rPr>
                <a:t>添加标题</a:t>
              </a:r>
            </a:p>
          </p:txBody>
        </p:sp>
        <p:grpSp>
          <p:nvGrpSpPr>
            <p:cNvPr id="76" name="组合 75"/>
            <p:cNvGrpSpPr/>
            <p:nvPr/>
          </p:nvGrpSpPr>
          <p:grpSpPr>
            <a:xfrm flipV="1">
              <a:off x="1344836" y="4540936"/>
              <a:ext cx="2479228" cy="1113607"/>
              <a:chOff x="837732" y="2078700"/>
              <a:chExt cx="4394668" cy="1766999"/>
            </a:xfrm>
          </p:grpSpPr>
          <p:sp>
            <p:nvSpPr>
              <p:cNvPr id="77" name="椭圆 7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78" name="椭圆 7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79" name="矩形 7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80" name="Freeform 123"/>
            <p:cNvSpPr>
              <a:spLocks noEditPoints="1"/>
            </p:cNvSpPr>
            <p:nvPr/>
          </p:nvSpPr>
          <p:spPr bwMode="auto">
            <a:xfrm>
              <a:off x="2426062" y="4887974"/>
              <a:ext cx="316777" cy="353035"/>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1" name="文本框 18"/>
            <p:cNvSpPr txBox="1"/>
            <p:nvPr/>
          </p:nvSpPr>
          <p:spPr>
            <a:xfrm>
              <a:off x="2157837" y="3703361"/>
              <a:ext cx="853225" cy="779700"/>
            </a:xfrm>
            <a:prstGeom prst="rect">
              <a:avLst/>
            </a:prstGeom>
            <a:noFill/>
          </p:spPr>
          <p:txBody>
            <a:bodyPr wrap="non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01</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82" name="圆角矩形 81"/>
            <p:cNvSpPr/>
            <p:nvPr/>
          </p:nvSpPr>
          <p:spPr>
            <a:xfrm>
              <a:off x="3952794"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3" name="矩形 82"/>
            <p:cNvSpPr/>
            <p:nvPr/>
          </p:nvSpPr>
          <p:spPr>
            <a:xfrm>
              <a:off x="3952794" y="3683000"/>
              <a:ext cx="19685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4" name="矩形 83"/>
            <p:cNvSpPr/>
            <p:nvPr/>
          </p:nvSpPr>
          <p:spPr>
            <a:xfrm>
              <a:off x="3952794"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5" name="矩形 84"/>
            <p:cNvSpPr/>
            <p:nvPr/>
          </p:nvSpPr>
          <p:spPr>
            <a:xfrm rot="10800000">
              <a:off x="3952794"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86" name="组合 85"/>
            <p:cNvGrpSpPr/>
            <p:nvPr/>
          </p:nvGrpSpPr>
          <p:grpSpPr>
            <a:xfrm flipV="1">
              <a:off x="3697430" y="1553386"/>
              <a:ext cx="2479228" cy="1113607"/>
              <a:chOff x="837732" y="2078700"/>
              <a:chExt cx="4394668" cy="1766999"/>
            </a:xfrm>
          </p:grpSpPr>
          <p:sp>
            <p:nvSpPr>
              <p:cNvPr id="87" name="椭圆 8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88" name="椭圆 8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89" name="矩形 8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90" name="文本框 32"/>
            <p:cNvSpPr txBox="1"/>
            <p:nvPr/>
          </p:nvSpPr>
          <p:spPr>
            <a:xfrm>
              <a:off x="4495424" y="1930204"/>
              <a:ext cx="938719" cy="330945"/>
            </a:xfrm>
            <a:prstGeom prst="rect">
              <a:avLst/>
            </a:prstGeom>
            <a:noFill/>
          </p:spPr>
          <p:txBody>
            <a:bodyPr wrap="none" rtlCol="0">
              <a:spAutoFit/>
            </a:bodyPr>
            <a:lstStyle/>
            <a:p>
              <a:r>
                <a:rPr lang="zh-CN" altLang="en-US" sz="1015" b="1" dirty="0">
                  <a:solidFill>
                    <a:schemeClr val="bg1">
                      <a:lumMod val="50000"/>
                    </a:schemeClr>
                  </a:solidFill>
                  <a:cs typeface="+mn-ea"/>
                  <a:sym typeface="+mn-lt"/>
                </a:rPr>
                <a:t>添加标题</a:t>
              </a:r>
            </a:p>
          </p:txBody>
        </p:sp>
        <p:grpSp>
          <p:nvGrpSpPr>
            <p:cNvPr id="93" name="组合 92"/>
            <p:cNvGrpSpPr/>
            <p:nvPr/>
          </p:nvGrpSpPr>
          <p:grpSpPr>
            <a:xfrm flipV="1">
              <a:off x="3697430" y="4540936"/>
              <a:ext cx="2479228" cy="1113607"/>
              <a:chOff x="837732" y="2078700"/>
              <a:chExt cx="4394668" cy="1766999"/>
            </a:xfrm>
          </p:grpSpPr>
          <p:sp>
            <p:nvSpPr>
              <p:cNvPr id="110" name="椭圆 109"/>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11" name="椭圆 110"/>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12" name="矩形 111"/>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113" name="文本框 40"/>
            <p:cNvSpPr txBox="1"/>
            <p:nvPr/>
          </p:nvSpPr>
          <p:spPr>
            <a:xfrm>
              <a:off x="4510432" y="3703361"/>
              <a:ext cx="853225" cy="779700"/>
            </a:xfrm>
            <a:prstGeom prst="rect">
              <a:avLst/>
            </a:prstGeom>
            <a:noFill/>
          </p:spPr>
          <p:txBody>
            <a:bodyPr wrap="non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02</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114" name="圆角矩形 113"/>
            <p:cNvSpPr/>
            <p:nvPr/>
          </p:nvSpPr>
          <p:spPr>
            <a:xfrm>
              <a:off x="6326547"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5" name="矩形 114"/>
            <p:cNvSpPr/>
            <p:nvPr/>
          </p:nvSpPr>
          <p:spPr>
            <a:xfrm>
              <a:off x="6326547" y="3683000"/>
              <a:ext cx="19685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6" name="矩形 115"/>
            <p:cNvSpPr/>
            <p:nvPr/>
          </p:nvSpPr>
          <p:spPr>
            <a:xfrm>
              <a:off x="6326547"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7" name="矩形 116"/>
            <p:cNvSpPr/>
            <p:nvPr/>
          </p:nvSpPr>
          <p:spPr>
            <a:xfrm rot="10800000">
              <a:off x="6326547"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118" name="组合 117"/>
            <p:cNvGrpSpPr/>
            <p:nvPr/>
          </p:nvGrpSpPr>
          <p:grpSpPr>
            <a:xfrm flipV="1">
              <a:off x="6071183" y="1553386"/>
              <a:ext cx="2479228" cy="1113607"/>
              <a:chOff x="837732" y="2078700"/>
              <a:chExt cx="4394668" cy="1766999"/>
            </a:xfrm>
          </p:grpSpPr>
          <p:sp>
            <p:nvSpPr>
              <p:cNvPr id="119" name="椭圆 118"/>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20" name="椭圆 119"/>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21" name="矩形 120"/>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122" name="文本框 49"/>
            <p:cNvSpPr txBox="1"/>
            <p:nvPr/>
          </p:nvSpPr>
          <p:spPr>
            <a:xfrm>
              <a:off x="6869177" y="1930204"/>
              <a:ext cx="938719" cy="330945"/>
            </a:xfrm>
            <a:prstGeom prst="rect">
              <a:avLst/>
            </a:prstGeom>
            <a:noFill/>
          </p:spPr>
          <p:txBody>
            <a:bodyPr wrap="none" rtlCol="0">
              <a:spAutoFit/>
            </a:bodyPr>
            <a:lstStyle/>
            <a:p>
              <a:r>
                <a:rPr lang="zh-CN" altLang="en-US" sz="1015" b="1" dirty="0">
                  <a:solidFill>
                    <a:schemeClr val="bg1">
                      <a:lumMod val="50000"/>
                    </a:schemeClr>
                  </a:solidFill>
                  <a:cs typeface="+mn-ea"/>
                  <a:sym typeface="+mn-lt"/>
                </a:rPr>
                <a:t>添加标题</a:t>
              </a:r>
            </a:p>
          </p:txBody>
        </p:sp>
        <p:grpSp>
          <p:nvGrpSpPr>
            <p:cNvPr id="125" name="组合 124"/>
            <p:cNvGrpSpPr/>
            <p:nvPr/>
          </p:nvGrpSpPr>
          <p:grpSpPr>
            <a:xfrm flipV="1">
              <a:off x="6071183" y="4540936"/>
              <a:ext cx="2479228" cy="1113607"/>
              <a:chOff x="837732" y="2078700"/>
              <a:chExt cx="4394668" cy="1766999"/>
            </a:xfrm>
          </p:grpSpPr>
          <p:sp>
            <p:nvSpPr>
              <p:cNvPr id="126" name="椭圆 125"/>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27" name="椭圆 126"/>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28" name="矩形 127"/>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129" name="文本框 57"/>
            <p:cNvSpPr txBox="1"/>
            <p:nvPr/>
          </p:nvSpPr>
          <p:spPr>
            <a:xfrm>
              <a:off x="6884185" y="3703361"/>
              <a:ext cx="853225" cy="779700"/>
            </a:xfrm>
            <a:prstGeom prst="rect">
              <a:avLst/>
            </a:prstGeom>
            <a:noFill/>
          </p:spPr>
          <p:txBody>
            <a:bodyPr wrap="non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03</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130" name="圆角矩形 129"/>
            <p:cNvSpPr/>
            <p:nvPr/>
          </p:nvSpPr>
          <p:spPr>
            <a:xfrm>
              <a:off x="8700300" y="1511300"/>
              <a:ext cx="1968500" cy="4381500"/>
            </a:xfrm>
            <a:prstGeom prst="roundRect">
              <a:avLst>
                <a:gd name="adj" fmla="val 6990"/>
              </a:avLst>
            </a:prstGeom>
            <a:solidFill>
              <a:schemeClr val="bg1">
                <a:lumMod val="95000"/>
              </a:schemeClr>
            </a:solidFill>
            <a:ln>
              <a:noFill/>
            </a:ln>
            <a:effectLst>
              <a:outerShdw blurRad="279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1" name="矩形 130"/>
            <p:cNvSpPr/>
            <p:nvPr/>
          </p:nvSpPr>
          <p:spPr>
            <a:xfrm>
              <a:off x="8700300" y="3683000"/>
              <a:ext cx="19685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2" name="矩形 131"/>
            <p:cNvSpPr/>
            <p:nvPr/>
          </p:nvSpPr>
          <p:spPr>
            <a:xfrm>
              <a:off x="8700300" y="3492500"/>
              <a:ext cx="1968500" cy="190500"/>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3" name="矩形 132"/>
            <p:cNvSpPr/>
            <p:nvPr/>
          </p:nvSpPr>
          <p:spPr>
            <a:xfrm rot="10800000">
              <a:off x="8700300" y="4521200"/>
              <a:ext cx="1968500" cy="190500"/>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134" name="组合 133"/>
            <p:cNvGrpSpPr/>
            <p:nvPr/>
          </p:nvGrpSpPr>
          <p:grpSpPr>
            <a:xfrm flipV="1">
              <a:off x="8444936" y="1553386"/>
              <a:ext cx="2479228" cy="1113607"/>
              <a:chOff x="837732" y="2078700"/>
              <a:chExt cx="4394668" cy="1766999"/>
            </a:xfrm>
          </p:grpSpPr>
          <p:sp>
            <p:nvSpPr>
              <p:cNvPr id="135" name="椭圆 134"/>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36" name="椭圆 135"/>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37" name="矩形 136"/>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138" name="文本框 66"/>
            <p:cNvSpPr txBox="1"/>
            <p:nvPr/>
          </p:nvSpPr>
          <p:spPr>
            <a:xfrm>
              <a:off x="9242931" y="1930204"/>
              <a:ext cx="938719" cy="330945"/>
            </a:xfrm>
            <a:prstGeom prst="rect">
              <a:avLst/>
            </a:prstGeom>
            <a:noFill/>
          </p:spPr>
          <p:txBody>
            <a:bodyPr wrap="none" rtlCol="0">
              <a:spAutoFit/>
            </a:bodyPr>
            <a:lstStyle/>
            <a:p>
              <a:r>
                <a:rPr lang="zh-CN" altLang="en-US" sz="1015" b="1" dirty="0">
                  <a:solidFill>
                    <a:schemeClr val="bg1">
                      <a:lumMod val="50000"/>
                    </a:schemeClr>
                  </a:solidFill>
                  <a:cs typeface="+mn-ea"/>
                  <a:sym typeface="+mn-lt"/>
                </a:rPr>
                <a:t>添加标题</a:t>
              </a:r>
            </a:p>
          </p:txBody>
        </p:sp>
        <p:grpSp>
          <p:nvGrpSpPr>
            <p:cNvPr id="141" name="组合 140"/>
            <p:cNvGrpSpPr/>
            <p:nvPr/>
          </p:nvGrpSpPr>
          <p:grpSpPr>
            <a:xfrm flipV="1">
              <a:off x="8444936" y="4540936"/>
              <a:ext cx="2479228" cy="1113607"/>
              <a:chOff x="837732" y="2078700"/>
              <a:chExt cx="4394668" cy="1766999"/>
            </a:xfrm>
          </p:grpSpPr>
          <p:sp>
            <p:nvSpPr>
              <p:cNvPr id="142" name="椭圆 141"/>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43" name="椭圆 142"/>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sp>
            <p:nvSpPr>
              <p:cNvPr id="144" name="矩形 143"/>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65000"/>
                      <a:lumOff val="35000"/>
                    </a:schemeClr>
                  </a:solidFill>
                  <a:cs typeface="+mn-ea"/>
                  <a:sym typeface="+mn-lt"/>
                </a:endParaRPr>
              </a:p>
            </p:txBody>
          </p:sp>
        </p:grpSp>
        <p:sp>
          <p:nvSpPr>
            <p:cNvPr id="145" name="文本框 74"/>
            <p:cNvSpPr txBox="1"/>
            <p:nvPr/>
          </p:nvSpPr>
          <p:spPr>
            <a:xfrm>
              <a:off x="9257937" y="3703361"/>
              <a:ext cx="853225" cy="779700"/>
            </a:xfrm>
            <a:prstGeom prst="rect">
              <a:avLst/>
            </a:prstGeom>
            <a:noFill/>
          </p:spPr>
          <p:txBody>
            <a:bodyPr wrap="non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04</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146" name="Freeform 142"/>
            <p:cNvSpPr>
              <a:spLocks noEditPoints="1"/>
            </p:cNvSpPr>
            <p:nvPr/>
          </p:nvSpPr>
          <p:spPr bwMode="auto">
            <a:xfrm>
              <a:off x="9481989" y="4887974"/>
              <a:ext cx="405122" cy="388452"/>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7F7F7F"/>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7" name="Freeform 147"/>
            <p:cNvSpPr>
              <a:spLocks noEditPoints="1"/>
            </p:cNvSpPr>
            <p:nvPr/>
          </p:nvSpPr>
          <p:spPr bwMode="auto">
            <a:xfrm>
              <a:off x="4816173" y="4867433"/>
              <a:ext cx="241739" cy="381783"/>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7F7F7F"/>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8" name="Freeform 203"/>
            <p:cNvSpPr>
              <a:spLocks noEditPoints="1"/>
            </p:cNvSpPr>
            <p:nvPr/>
          </p:nvSpPr>
          <p:spPr bwMode="auto">
            <a:xfrm>
              <a:off x="7163251" y="4960794"/>
              <a:ext cx="295090" cy="2884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7F7F7F"/>
            </a:solidFill>
            <a:ln>
              <a:noFill/>
            </a:ln>
          </p:spPr>
          <p:txBody>
            <a:bodyPr vert="horz" wrap="square" lIns="68580" tIns="34290" rIns="68580" bIns="34290" numCol="1" anchor="t" anchorCtr="0" compatLnSpc="1"/>
            <a:lstStyle/>
            <a:p>
              <a:endParaRPr lang="zh-CN" altLang="en-US" sz="1015">
                <a:cs typeface="+mn-ea"/>
                <a:sym typeface="+mn-lt"/>
              </a:endParaRPr>
            </a:p>
          </p:txBody>
        </p:sp>
        <p:grpSp>
          <p:nvGrpSpPr>
            <p:cNvPr id="149" name="组合 148"/>
            <p:cNvGrpSpPr/>
            <p:nvPr/>
          </p:nvGrpSpPr>
          <p:grpSpPr>
            <a:xfrm>
              <a:off x="3287194" y="2034407"/>
              <a:ext cx="905630" cy="203200"/>
              <a:chOff x="2819400" y="387818"/>
              <a:chExt cx="1384660" cy="310682"/>
            </a:xfrm>
          </p:grpSpPr>
          <p:sp>
            <p:nvSpPr>
              <p:cNvPr id="150" name="椭圆 149"/>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1" name="椭圆 150"/>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2" name="圆角矩形 151"/>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3" name="圆角矩形 152"/>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54" name="组合 153"/>
            <p:cNvGrpSpPr/>
            <p:nvPr/>
          </p:nvGrpSpPr>
          <p:grpSpPr>
            <a:xfrm>
              <a:off x="3287194" y="5034772"/>
              <a:ext cx="905630" cy="203200"/>
              <a:chOff x="2819400" y="387818"/>
              <a:chExt cx="1384660" cy="310682"/>
            </a:xfrm>
          </p:grpSpPr>
          <p:sp>
            <p:nvSpPr>
              <p:cNvPr id="155" name="椭圆 154"/>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6" name="椭圆 155"/>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7" name="圆角矩形 156"/>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58" name="圆角矩形 157"/>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59" name="组合 158"/>
            <p:cNvGrpSpPr/>
            <p:nvPr/>
          </p:nvGrpSpPr>
          <p:grpSpPr>
            <a:xfrm>
              <a:off x="5688458" y="2034407"/>
              <a:ext cx="905630" cy="203200"/>
              <a:chOff x="2819400" y="387818"/>
              <a:chExt cx="1384660" cy="310682"/>
            </a:xfrm>
          </p:grpSpPr>
          <p:sp>
            <p:nvSpPr>
              <p:cNvPr id="160" name="椭圆 159"/>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1" name="椭圆 160"/>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2" name="圆角矩形 161"/>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3" name="圆角矩形 162"/>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64" name="组合 163"/>
            <p:cNvGrpSpPr/>
            <p:nvPr/>
          </p:nvGrpSpPr>
          <p:grpSpPr>
            <a:xfrm>
              <a:off x="5688458" y="5034772"/>
              <a:ext cx="905630" cy="203200"/>
              <a:chOff x="2819400" y="387818"/>
              <a:chExt cx="1384660" cy="310682"/>
            </a:xfrm>
          </p:grpSpPr>
          <p:sp>
            <p:nvSpPr>
              <p:cNvPr id="165" name="椭圆 164"/>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6" name="椭圆 165"/>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7" name="圆角矩形 166"/>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68" name="圆角矩形 167"/>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69" name="组合 168"/>
            <p:cNvGrpSpPr/>
            <p:nvPr/>
          </p:nvGrpSpPr>
          <p:grpSpPr>
            <a:xfrm>
              <a:off x="8051622" y="2034407"/>
              <a:ext cx="905630" cy="203200"/>
              <a:chOff x="2819400" y="387818"/>
              <a:chExt cx="1384660" cy="310682"/>
            </a:xfrm>
          </p:grpSpPr>
          <p:sp>
            <p:nvSpPr>
              <p:cNvPr id="170" name="椭圆 169"/>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1" name="椭圆 170"/>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2" name="圆角矩形 171"/>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3" name="圆角矩形 172"/>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grpSp>
          <p:nvGrpSpPr>
            <p:cNvPr id="174" name="组合 173"/>
            <p:cNvGrpSpPr/>
            <p:nvPr/>
          </p:nvGrpSpPr>
          <p:grpSpPr>
            <a:xfrm>
              <a:off x="8051622" y="5034772"/>
              <a:ext cx="905630" cy="203200"/>
              <a:chOff x="2819400" y="387818"/>
              <a:chExt cx="1384660" cy="310682"/>
            </a:xfrm>
          </p:grpSpPr>
          <p:sp>
            <p:nvSpPr>
              <p:cNvPr id="175" name="椭圆 174"/>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6" name="椭圆 175"/>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7" name="圆角矩形 176"/>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78" name="圆角矩形 177"/>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179" name="Rectangle 47"/>
            <p:cNvSpPr>
              <a:spLocks noChangeArrowheads="1"/>
            </p:cNvSpPr>
            <p:nvPr/>
          </p:nvSpPr>
          <p:spPr bwMode="auto">
            <a:xfrm>
              <a:off x="1797883"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825" dirty="0">
                <a:solidFill>
                  <a:schemeClr val="tx1">
                    <a:lumMod val="50000"/>
                    <a:lumOff val="50000"/>
                  </a:schemeClr>
                </a:solidFill>
                <a:cs typeface="+mn-ea"/>
                <a:sym typeface="+mn-lt"/>
              </a:endParaRPr>
            </a:p>
          </p:txBody>
        </p:sp>
        <p:sp>
          <p:nvSpPr>
            <p:cNvPr id="185" name="Rectangle 47"/>
            <p:cNvSpPr>
              <a:spLocks noChangeArrowheads="1"/>
            </p:cNvSpPr>
            <p:nvPr/>
          </p:nvSpPr>
          <p:spPr bwMode="auto">
            <a:xfrm>
              <a:off x="4115839"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825" dirty="0">
                <a:solidFill>
                  <a:schemeClr val="tx1">
                    <a:lumMod val="50000"/>
                    <a:lumOff val="50000"/>
                  </a:schemeClr>
                </a:solidFill>
                <a:cs typeface="+mn-ea"/>
                <a:sym typeface="+mn-lt"/>
              </a:endParaRPr>
            </a:p>
          </p:txBody>
        </p:sp>
        <p:sp>
          <p:nvSpPr>
            <p:cNvPr id="186" name="Rectangle 47"/>
            <p:cNvSpPr>
              <a:spLocks noChangeArrowheads="1"/>
            </p:cNvSpPr>
            <p:nvPr/>
          </p:nvSpPr>
          <p:spPr bwMode="auto">
            <a:xfrm>
              <a:off x="6509636"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825" dirty="0">
                <a:solidFill>
                  <a:schemeClr val="tx1">
                    <a:lumMod val="50000"/>
                    <a:lumOff val="50000"/>
                  </a:schemeClr>
                </a:solidFill>
                <a:cs typeface="+mn-ea"/>
                <a:sym typeface="+mn-lt"/>
              </a:endParaRPr>
            </a:p>
          </p:txBody>
        </p:sp>
        <p:sp>
          <p:nvSpPr>
            <p:cNvPr id="187" name="Rectangle 47"/>
            <p:cNvSpPr>
              <a:spLocks noChangeArrowheads="1"/>
            </p:cNvSpPr>
            <p:nvPr/>
          </p:nvSpPr>
          <p:spPr bwMode="auto">
            <a:xfrm>
              <a:off x="8903791" y="2494759"/>
              <a:ext cx="16270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825"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825"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6443038" y="888845"/>
            <a:ext cx="1962406" cy="3983100"/>
            <a:chOff x="8589599" y="969500"/>
            <a:chExt cx="2616200" cy="5312030"/>
          </a:xfrm>
        </p:grpSpPr>
        <p:sp>
          <p:nvSpPr>
            <p:cNvPr id="84" name="矩形 83"/>
            <p:cNvSpPr/>
            <p:nvPr/>
          </p:nvSpPr>
          <p:spPr>
            <a:xfrm flipH="1">
              <a:off x="10276470"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85" name="组合 84"/>
            <p:cNvGrpSpPr/>
            <p:nvPr/>
          </p:nvGrpSpPr>
          <p:grpSpPr>
            <a:xfrm>
              <a:off x="8589599" y="969500"/>
              <a:ext cx="2616200" cy="5312030"/>
              <a:chOff x="8589599" y="969500"/>
              <a:chExt cx="2616200" cy="5312030"/>
            </a:xfrm>
          </p:grpSpPr>
          <p:sp>
            <p:nvSpPr>
              <p:cNvPr id="86" name="Freeform 5"/>
              <p:cNvSpPr/>
              <p:nvPr/>
            </p:nvSpPr>
            <p:spPr bwMode="auto">
              <a:xfrm>
                <a:off x="8589599"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4"/>
              </a:solidFill>
              <a:ln>
                <a:noFill/>
              </a:ln>
            </p:spPr>
            <p:txBody>
              <a:bodyPr vert="horz" wrap="square" lIns="68580" tIns="34290" rIns="68580" bIns="34290" numCol="1" anchor="t" anchorCtr="0" compatLnSpc="1"/>
              <a:lstStyle/>
              <a:p>
                <a:endParaRPr lang="zh-CN" altLang="en-US" sz="1015">
                  <a:solidFill>
                    <a:prstClr val="black"/>
                  </a:solidFill>
                  <a:cs typeface="+mn-ea"/>
                  <a:sym typeface="+mn-lt"/>
                </a:endParaRPr>
              </a:p>
            </p:txBody>
          </p:sp>
          <p:pic>
            <p:nvPicPr>
              <p:cNvPr id="87" name="图片 86"/>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6076879" y="3482347"/>
                <a:ext cx="5312030" cy="286336"/>
              </a:xfrm>
              <a:prstGeom prst="rect">
                <a:avLst/>
              </a:prstGeom>
            </p:spPr>
          </p:pic>
        </p:grpSp>
      </p:grpSp>
      <p:grpSp>
        <p:nvGrpSpPr>
          <p:cNvPr id="88" name="组合 87"/>
          <p:cNvGrpSpPr/>
          <p:nvPr/>
        </p:nvGrpSpPr>
        <p:grpSpPr>
          <a:xfrm>
            <a:off x="7650751" y="2609799"/>
            <a:ext cx="652487" cy="541191"/>
            <a:chOff x="9936016" y="3193380"/>
            <a:chExt cx="1041627" cy="864270"/>
          </a:xfrm>
        </p:grpSpPr>
        <p:grpSp>
          <p:nvGrpSpPr>
            <p:cNvPr id="89" name="组合 88"/>
            <p:cNvGrpSpPr/>
            <p:nvPr/>
          </p:nvGrpSpPr>
          <p:grpSpPr>
            <a:xfrm>
              <a:off x="10024695" y="3193380"/>
              <a:ext cx="867068" cy="864270"/>
              <a:chOff x="6462235" y="1620217"/>
              <a:chExt cx="1872944" cy="1866900"/>
            </a:xfrm>
          </p:grpSpPr>
          <p:sp>
            <p:nvSpPr>
              <p:cNvPr id="91" name="任意多边形 90"/>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cs typeface="+mn-ea"/>
                  <a:sym typeface="+mn-lt"/>
                </a:endParaRPr>
              </a:p>
            </p:txBody>
          </p:sp>
          <p:sp>
            <p:nvSpPr>
              <p:cNvPr id="92" name="椭圆 91"/>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93" name="椭圆 92"/>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90" name="文本框 87"/>
            <p:cNvSpPr txBox="1"/>
            <p:nvPr/>
          </p:nvSpPr>
          <p:spPr>
            <a:xfrm>
              <a:off x="9936016" y="3239189"/>
              <a:ext cx="1041627" cy="810995"/>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cs typeface="+mn-ea"/>
                  <a:sym typeface="+mn-lt"/>
                </a:rPr>
                <a:t>4</a:t>
              </a:r>
              <a:endParaRPr lang="zh-CN" altLang="en-US" sz="27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95" name="文本框 91"/>
          <p:cNvSpPr txBox="1"/>
          <p:nvPr/>
        </p:nvSpPr>
        <p:spPr>
          <a:xfrm>
            <a:off x="6630833" y="1784921"/>
            <a:ext cx="1056762" cy="323165"/>
          </a:xfrm>
          <a:prstGeom prst="rect">
            <a:avLst/>
          </a:prstGeom>
          <a:noFill/>
        </p:spPr>
        <p:txBody>
          <a:bodyPr wrap="square" rtlCol="0">
            <a:spAutoFit/>
          </a:bodyPr>
          <a:lstStyle/>
          <a:p>
            <a:r>
              <a:rPr lang="zh-CN" altLang="en-US" sz="1500" b="1" dirty="0">
                <a:solidFill>
                  <a:prstClr val="white"/>
                </a:solidFill>
                <a:cs typeface="+mn-ea"/>
                <a:sym typeface="+mn-lt"/>
              </a:rPr>
              <a:t>添加标题</a:t>
            </a:r>
          </a:p>
        </p:txBody>
      </p:sp>
      <p:grpSp>
        <p:nvGrpSpPr>
          <p:cNvPr id="96" name="组合 95"/>
          <p:cNvGrpSpPr/>
          <p:nvPr/>
        </p:nvGrpSpPr>
        <p:grpSpPr>
          <a:xfrm>
            <a:off x="4586026" y="888845"/>
            <a:ext cx="1962406" cy="3983100"/>
            <a:chOff x="6113905" y="969500"/>
            <a:chExt cx="2616200" cy="5312030"/>
          </a:xfrm>
        </p:grpSpPr>
        <p:sp>
          <p:nvSpPr>
            <p:cNvPr id="97" name="矩形 96"/>
            <p:cNvSpPr/>
            <p:nvPr/>
          </p:nvSpPr>
          <p:spPr>
            <a:xfrm flipH="1">
              <a:off x="780077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98" name="组合 97"/>
            <p:cNvGrpSpPr/>
            <p:nvPr/>
          </p:nvGrpSpPr>
          <p:grpSpPr>
            <a:xfrm>
              <a:off x="6113905" y="969500"/>
              <a:ext cx="2616200" cy="5312030"/>
              <a:chOff x="6113905" y="969500"/>
              <a:chExt cx="2616200" cy="5312030"/>
            </a:xfrm>
          </p:grpSpPr>
          <p:sp>
            <p:nvSpPr>
              <p:cNvPr id="99" name="Freeform 5"/>
              <p:cNvSpPr/>
              <p:nvPr/>
            </p:nvSpPr>
            <p:spPr bwMode="auto">
              <a:xfrm>
                <a:off x="611390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solidFill>
                    <a:prstClr val="black"/>
                  </a:solidFill>
                  <a:cs typeface="+mn-ea"/>
                  <a:sym typeface="+mn-lt"/>
                </a:endParaRPr>
              </a:p>
            </p:txBody>
          </p:sp>
          <p:pic>
            <p:nvPicPr>
              <p:cNvPr id="100" name="图片 99"/>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3601185" y="3482347"/>
                <a:ext cx="5312030" cy="286336"/>
              </a:xfrm>
              <a:prstGeom prst="rect">
                <a:avLst/>
              </a:prstGeom>
            </p:spPr>
          </p:pic>
        </p:grpSp>
      </p:grpSp>
      <p:grpSp>
        <p:nvGrpSpPr>
          <p:cNvPr id="101" name="组合 100"/>
          <p:cNvGrpSpPr/>
          <p:nvPr/>
        </p:nvGrpSpPr>
        <p:grpSpPr>
          <a:xfrm>
            <a:off x="5793739" y="2609799"/>
            <a:ext cx="652487" cy="541191"/>
            <a:chOff x="7460322" y="3193380"/>
            <a:chExt cx="1041627" cy="864270"/>
          </a:xfrm>
        </p:grpSpPr>
        <p:grpSp>
          <p:nvGrpSpPr>
            <p:cNvPr id="102" name="组合 101"/>
            <p:cNvGrpSpPr/>
            <p:nvPr/>
          </p:nvGrpSpPr>
          <p:grpSpPr>
            <a:xfrm>
              <a:off x="7549001" y="3193380"/>
              <a:ext cx="867068" cy="864270"/>
              <a:chOff x="6462235" y="1620217"/>
              <a:chExt cx="1872944" cy="1866900"/>
            </a:xfrm>
          </p:grpSpPr>
          <p:sp>
            <p:nvSpPr>
              <p:cNvPr id="104" name="任意多边形 103"/>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cs typeface="+mn-ea"/>
                  <a:sym typeface="+mn-lt"/>
                </a:endParaRPr>
              </a:p>
            </p:txBody>
          </p:sp>
          <p:sp>
            <p:nvSpPr>
              <p:cNvPr id="105" name="椭圆 104"/>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106" name="椭圆 105"/>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103" name="文本框 71"/>
            <p:cNvSpPr txBox="1"/>
            <p:nvPr/>
          </p:nvSpPr>
          <p:spPr>
            <a:xfrm>
              <a:off x="7460322" y="3239189"/>
              <a:ext cx="1041627" cy="810995"/>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cs typeface="+mn-ea"/>
                  <a:sym typeface="+mn-lt"/>
                </a:rPr>
                <a:t>3</a:t>
              </a:r>
              <a:endParaRPr lang="zh-CN" altLang="en-US" sz="27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108" name="文本框 75"/>
          <p:cNvSpPr txBox="1"/>
          <p:nvPr/>
        </p:nvSpPr>
        <p:spPr>
          <a:xfrm>
            <a:off x="4773821" y="1784921"/>
            <a:ext cx="1056762" cy="323165"/>
          </a:xfrm>
          <a:prstGeom prst="rect">
            <a:avLst/>
          </a:prstGeom>
          <a:noFill/>
        </p:spPr>
        <p:txBody>
          <a:bodyPr wrap="square" rtlCol="0">
            <a:spAutoFit/>
          </a:bodyPr>
          <a:lstStyle/>
          <a:p>
            <a:r>
              <a:rPr lang="zh-CN" altLang="en-US" sz="1500" b="1" dirty="0">
                <a:solidFill>
                  <a:prstClr val="white"/>
                </a:solidFill>
                <a:cs typeface="+mn-ea"/>
                <a:sym typeface="+mn-lt"/>
              </a:rPr>
              <a:t>添加标题</a:t>
            </a:r>
          </a:p>
        </p:txBody>
      </p:sp>
      <p:grpSp>
        <p:nvGrpSpPr>
          <p:cNvPr id="109" name="组合 108"/>
          <p:cNvGrpSpPr/>
          <p:nvPr/>
        </p:nvGrpSpPr>
        <p:grpSpPr>
          <a:xfrm>
            <a:off x="2723076" y="888845"/>
            <a:ext cx="1962406" cy="3983100"/>
            <a:chOff x="3630295" y="969500"/>
            <a:chExt cx="2616200" cy="5312030"/>
          </a:xfrm>
        </p:grpSpPr>
        <p:sp>
          <p:nvSpPr>
            <p:cNvPr id="110" name="矩形 109"/>
            <p:cNvSpPr/>
            <p:nvPr/>
          </p:nvSpPr>
          <p:spPr>
            <a:xfrm flipH="1">
              <a:off x="531716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111" name="组合 110"/>
            <p:cNvGrpSpPr/>
            <p:nvPr/>
          </p:nvGrpSpPr>
          <p:grpSpPr>
            <a:xfrm>
              <a:off x="3630295" y="969500"/>
              <a:ext cx="2616200" cy="5312030"/>
              <a:chOff x="3630295" y="969500"/>
              <a:chExt cx="2616200" cy="5312030"/>
            </a:xfrm>
          </p:grpSpPr>
          <p:sp>
            <p:nvSpPr>
              <p:cNvPr id="112" name="Freeform 5"/>
              <p:cNvSpPr/>
              <p:nvPr/>
            </p:nvSpPr>
            <p:spPr bwMode="auto">
              <a:xfrm>
                <a:off x="363029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solidFill>
                    <a:prstClr val="black"/>
                  </a:solidFill>
                  <a:cs typeface="+mn-ea"/>
                  <a:sym typeface="+mn-lt"/>
                </a:endParaRPr>
              </a:p>
            </p:txBody>
          </p:sp>
          <p:pic>
            <p:nvPicPr>
              <p:cNvPr id="113" name="图片 112"/>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1117575" y="3482347"/>
                <a:ext cx="5312030" cy="286336"/>
              </a:xfrm>
              <a:prstGeom prst="rect">
                <a:avLst/>
              </a:prstGeom>
            </p:spPr>
          </p:pic>
        </p:grpSp>
      </p:grpSp>
      <p:grpSp>
        <p:nvGrpSpPr>
          <p:cNvPr id="114" name="组合 113"/>
          <p:cNvGrpSpPr/>
          <p:nvPr/>
        </p:nvGrpSpPr>
        <p:grpSpPr>
          <a:xfrm>
            <a:off x="3930788" y="2609799"/>
            <a:ext cx="652487" cy="541191"/>
            <a:chOff x="4976712" y="3193380"/>
            <a:chExt cx="1041627" cy="864270"/>
          </a:xfrm>
        </p:grpSpPr>
        <p:grpSp>
          <p:nvGrpSpPr>
            <p:cNvPr id="115" name="组合 114"/>
            <p:cNvGrpSpPr/>
            <p:nvPr/>
          </p:nvGrpSpPr>
          <p:grpSpPr>
            <a:xfrm>
              <a:off x="5065391" y="3193380"/>
              <a:ext cx="867068" cy="864270"/>
              <a:chOff x="6462235" y="1620217"/>
              <a:chExt cx="1872944" cy="1866900"/>
            </a:xfrm>
          </p:grpSpPr>
          <p:sp>
            <p:nvSpPr>
              <p:cNvPr id="117" name="任意多边形 116"/>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cs typeface="+mn-ea"/>
                  <a:sym typeface="+mn-lt"/>
                </a:endParaRPr>
              </a:p>
            </p:txBody>
          </p:sp>
          <p:sp>
            <p:nvSpPr>
              <p:cNvPr id="118" name="椭圆 117"/>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119" name="椭圆 118"/>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116" name="文本框 55"/>
            <p:cNvSpPr txBox="1"/>
            <p:nvPr/>
          </p:nvSpPr>
          <p:spPr>
            <a:xfrm>
              <a:off x="4976712" y="3239189"/>
              <a:ext cx="1041627" cy="810995"/>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cs typeface="+mn-ea"/>
                  <a:sym typeface="+mn-lt"/>
                </a:rPr>
                <a:t>2</a:t>
              </a:r>
              <a:endParaRPr lang="zh-CN" altLang="en-US" sz="27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121" name="文本框 59"/>
          <p:cNvSpPr txBox="1"/>
          <p:nvPr/>
        </p:nvSpPr>
        <p:spPr>
          <a:xfrm>
            <a:off x="2910870" y="1784921"/>
            <a:ext cx="1056762" cy="323165"/>
          </a:xfrm>
          <a:prstGeom prst="rect">
            <a:avLst/>
          </a:prstGeom>
          <a:noFill/>
        </p:spPr>
        <p:txBody>
          <a:bodyPr wrap="square" rtlCol="0">
            <a:spAutoFit/>
          </a:bodyPr>
          <a:lstStyle/>
          <a:p>
            <a:r>
              <a:rPr lang="zh-CN" altLang="en-US" sz="1500" b="1" dirty="0">
                <a:solidFill>
                  <a:prstClr val="white"/>
                </a:solidFill>
                <a:cs typeface="+mn-ea"/>
                <a:sym typeface="+mn-lt"/>
              </a:rPr>
              <a:t>添加标题</a:t>
            </a:r>
          </a:p>
        </p:txBody>
      </p:sp>
      <p:grpSp>
        <p:nvGrpSpPr>
          <p:cNvPr id="122" name="组合 121"/>
          <p:cNvGrpSpPr/>
          <p:nvPr/>
        </p:nvGrpSpPr>
        <p:grpSpPr>
          <a:xfrm>
            <a:off x="916901" y="888845"/>
            <a:ext cx="1962406" cy="3983100"/>
            <a:chOff x="1222375" y="969500"/>
            <a:chExt cx="2616200" cy="5312030"/>
          </a:xfrm>
        </p:grpSpPr>
        <p:sp>
          <p:nvSpPr>
            <p:cNvPr id="123" name="矩形 122"/>
            <p:cNvSpPr/>
            <p:nvPr/>
          </p:nvSpPr>
          <p:spPr>
            <a:xfrm flipH="1">
              <a:off x="290924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124" name="组合 123"/>
            <p:cNvGrpSpPr/>
            <p:nvPr/>
          </p:nvGrpSpPr>
          <p:grpSpPr>
            <a:xfrm>
              <a:off x="1222375" y="969500"/>
              <a:ext cx="2616200" cy="5312030"/>
              <a:chOff x="1222375" y="969500"/>
              <a:chExt cx="2616200" cy="5312030"/>
            </a:xfrm>
          </p:grpSpPr>
          <p:sp>
            <p:nvSpPr>
              <p:cNvPr id="125" name="Freeform 5"/>
              <p:cNvSpPr/>
              <p:nvPr/>
            </p:nvSpPr>
            <p:spPr bwMode="auto">
              <a:xfrm>
                <a:off x="122237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prstClr val="black"/>
                  </a:solidFill>
                  <a:cs typeface="+mn-ea"/>
                  <a:sym typeface="+mn-lt"/>
                </a:endParaRPr>
              </a:p>
            </p:txBody>
          </p:sp>
          <p:pic>
            <p:nvPicPr>
              <p:cNvPr id="126" name="图片 125"/>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a:off x="-1290345" y="3482347"/>
                <a:ext cx="5312030" cy="286336"/>
              </a:xfrm>
              <a:prstGeom prst="rect">
                <a:avLst/>
              </a:prstGeom>
            </p:spPr>
          </p:pic>
        </p:grpSp>
      </p:grpSp>
      <p:grpSp>
        <p:nvGrpSpPr>
          <p:cNvPr id="127" name="组合 126"/>
          <p:cNvGrpSpPr/>
          <p:nvPr/>
        </p:nvGrpSpPr>
        <p:grpSpPr>
          <a:xfrm>
            <a:off x="2115088" y="2609799"/>
            <a:ext cx="652487" cy="541191"/>
            <a:chOff x="2553586" y="3193380"/>
            <a:chExt cx="1041627" cy="864270"/>
          </a:xfrm>
        </p:grpSpPr>
        <p:grpSp>
          <p:nvGrpSpPr>
            <p:cNvPr id="128" name="组合 127"/>
            <p:cNvGrpSpPr/>
            <p:nvPr/>
          </p:nvGrpSpPr>
          <p:grpSpPr>
            <a:xfrm>
              <a:off x="2657471" y="3193380"/>
              <a:ext cx="867068" cy="864270"/>
              <a:chOff x="6462235" y="1620217"/>
              <a:chExt cx="1872944" cy="1866900"/>
            </a:xfrm>
          </p:grpSpPr>
          <p:sp>
            <p:nvSpPr>
              <p:cNvPr id="130" name="任意多边形 129"/>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cs typeface="+mn-ea"/>
                  <a:sym typeface="+mn-lt"/>
                </a:endParaRPr>
              </a:p>
            </p:txBody>
          </p:sp>
          <p:sp>
            <p:nvSpPr>
              <p:cNvPr id="131" name="椭圆 130"/>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132" name="椭圆 131"/>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129" name="文本框 33"/>
            <p:cNvSpPr txBox="1"/>
            <p:nvPr/>
          </p:nvSpPr>
          <p:spPr>
            <a:xfrm>
              <a:off x="2553586" y="3239189"/>
              <a:ext cx="1041627" cy="810995"/>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cs typeface="+mn-ea"/>
                  <a:sym typeface="+mn-lt"/>
                </a:rPr>
                <a:t>1</a:t>
              </a:r>
              <a:endParaRPr lang="zh-CN" altLang="en-US" sz="2700" dirty="0">
                <a:solidFill>
                  <a:prstClr val="white"/>
                </a:solidFill>
                <a:effectLst>
                  <a:outerShdw blurRad="50800" dist="38100" dir="2700000" algn="tl" rotWithShape="0">
                    <a:prstClr val="black">
                      <a:alpha val="40000"/>
                    </a:prstClr>
                  </a:outerShdw>
                </a:effectLst>
                <a:cs typeface="+mn-ea"/>
                <a:sym typeface="+mn-lt"/>
              </a:endParaRPr>
            </a:p>
          </p:txBody>
        </p:sp>
      </p:grpSp>
      <p:sp>
        <p:nvSpPr>
          <p:cNvPr id="137" name="文本框 46"/>
          <p:cNvSpPr txBox="1"/>
          <p:nvPr/>
        </p:nvSpPr>
        <p:spPr>
          <a:xfrm>
            <a:off x="1104695" y="1784921"/>
            <a:ext cx="1056762" cy="323165"/>
          </a:xfrm>
          <a:prstGeom prst="rect">
            <a:avLst/>
          </a:prstGeom>
          <a:noFill/>
        </p:spPr>
        <p:txBody>
          <a:bodyPr wrap="square" rtlCol="0">
            <a:spAutoFit/>
          </a:bodyPr>
          <a:lstStyle/>
          <a:p>
            <a:r>
              <a:rPr lang="zh-CN" altLang="en-US" sz="1500" b="1" dirty="0">
                <a:solidFill>
                  <a:prstClr val="white"/>
                </a:solidFill>
                <a:cs typeface="+mn-ea"/>
                <a:sym typeface="+mn-lt"/>
              </a:rPr>
              <a:t>添加标题</a:t>
            </a:r>
          </a:p>
        </p:txBody>
      </p:sp>
      <p:sp>
        <p:nvSpPr>
          <p:cNvPr id="163" name="TextBox 162"/>
          <p:cNvSpPr txBox="1"/>
          <p:nvPr/>
        </p:nvSpPr>
        <p:spPr>
          <a:xfrm>
            <a:off x="1118847" y="2382098"/>
            <a:ext cx="1051924" cy="854080"/>
          </a:xfrm>
          <a:prstGeom prst="rect">
            <a:avLst/>
          </a:prstGeom>
          <a:noFill/>
        </p:spPr>
        <p:txBody>
          <a:bodyPr wrap="square" rtlCol="0">
            <a:spAutoFit/>
          </a:bodyPr>
          <a:lstStyle/>
          <a:p>
            <a:pPr>
              <a:lnSpc>
                <a:spcPct val="150000"/>
              </a:lnSpc>
              <a:defRPr/>
            </a:pPr>
            <a:r>
              <a:rPr lang="zh-CN" altLang="en-US" sz="825" kern="0" dirty="0">
                <a:solidFill>
                  <a:schemeClr val="bg1"/>
                </a:solidFill>
                <a:cs typeface="+mn-ea"/>
                <a:sym typeface="+mn-lt"/>
              </a:rPr>
              <a:t>点击此处添加段落文本点击此处添加段落文本点击此处添加段落文本</a:t>
            </a:r>
            <a:endParaRPr lang="en-US" altLang="zh-CN" sz="825" kern="0" dirty="0">
              <a:solidFill>
                <a:schemeClr val="bg1"/>
              </a:solidFill>
              <a:cs typeface="+mn-ea"/>
              <a:sym typeface="+mn-lt"/>
            </a:endParaRPr>
          </a:p>
        </p:txBody>
      </p:sp>
      <p:sp>
        <p:nvSpPr>
          <p:cNvPr id="164" name="TextBox 163"/>
          <p:cNvSpPr txBox="1"/>
          <p:nvPr/>
        </p:nvSpPr>
        <p:spPr>
          <a:xfrm>
            <a:off x="2938053" y="2376574"/>
            <a:ext cx="1051924" cy="854080"/>
          </a:xfrm>
          <a:prstGeom prst="rect">
            <a:avLst/>
          </a:prstGeom>
          <a:noFill/>
        </p:spPr>
        <p:txBody>
          <a:bodyPr wrap="square" rtlCol="0">
            <a:spAutoFit/>
          </a:bodyPr>
          <a:lstStyle/>
          <a:p>
            <a:pPr>
              <a:lnSpc>
                <a:spcPct val="150000"/>
              </a:lnSpc>
              <a:defRPr/>
            </a:pPr>
            <a:r>
              <a:rPr lang="zh-CN" altLang="en-US" sz="825" kern="0" dirty="0">
                <a:solidFill>
                  <a:schemeClr val="bg1"/>
                </a:solidFill>
                <a:cs typeface="+mn-ea"/>
                <a:sym typeface="+mn-lt"/>
              </a:rPr>
              <a:t>点击此处添加段落文本点击此处添加段落文本点击此处添加段落文本</a:t>
            </a:r>
            <a:endParaRPr lang="en-US" altLang="zh-CN" sz="825" kern="0" dirty="0">
              <a:solidFill>
                <a:schemeClr val="bg1"/>
              </a:solidFill>
              <a:cs typeface="+mn-ea"/>
              <a:sym typeface="+mn-lt"/>
            </a:endParaRPr>
          </a:p>
        </p:txBody>
      </p:sp>
      <p:sp>
        <p:nvSpPr>
          <p:cNvPr id="165" name="TextBox 164"/>
          <p:cNvSpPr txBox="1"/>
          <p:nvPr/>
        </p:nvSpPr>
        <p:spPr>
          <a:xfrm>
            <a:off x="4807128" y="2376574"/>
            <a:ext cx="1051924" cy="854080"/>
          </a:xfrm>
          <a:prstGeom prst="rect">
            <a:avLst/>
          </a:prstGeom>
          <a:noFill/>
        </p:spPr>
        <p:txBody>
          <a:bodyPr wrap="square" rtlCol="0">
            <a:spAutoFit/>
          </a:bodyPr>
          <a:lstStyle/>
          <a:p>
            <a:pPr>
              <a:lnSpc>
                <a:spcPct val="150000"/>
              </a:lnSpc>
              <a:defRPr/>
            </a:pPr>
            <a:r>
              <a:rPr lang="zh-CN" altLang="en-US" sz="825" kern="0" dirty="0">
                <a:solidFill>
                  <a:schemeClr val="bg1"/>
                </a:solidFill>
                <a:cs typeface="+mn-ea"/>
                <a:sym typeface="+mn-lt"/>
              </a:rPr>
              <a:t>点击此处添加段落文本点击此处添加段落文本点击此处添加段落文本</a:t>
            </a:r>
            <a:endParaRPr lang="en-US" altLang="zh-CN" sz="825" kern="0" dirty="0">
              <a:solidFill>
                <a:schemeClr val="bg1"/>
              </a:solidFill>
              <a:cs typeface="+mn-ea"/>
              <a:sym typeface="+mn-lt"/>
            </a:endParaRPr>
          </a:p>
        </p:txBody>
      </p:sp>
      <p:sp>
        <p:nvSpPr>
          <p:cNvPr id="166" name="TextBox 165"/>
          <p:cNvSpPr txBox="1"/>
          <p:nvPr/>
        </p:nvSpPr>
        <p:spPr>
          <a:xfrm>
            <a:off x="6664140" y="2376574"/>
            <a:ext cx="1051924" cy="854080"/>
          </a:xfrm>
          <a:prstGeom prst="rect">
            <a:avLst/>
          </a:prstGeom>
          <a:noFill/>
        </p:spPr>
        <p:txBody>
          <a:bodyPr wrap="square" rtlCol="0">
            <a:spAutoFit/>
          </a:bodyPr>
          <a:lstStyle/>
          <a:p>
            <a:pPr>
              <a:lnSpc>
                <a:spcPct val="150000"/>
              </a:lnSpc>
              <a:defRPr/>
            </a:pPr>
            <a:r>
              <a:rPr lang="zh-CN" altLang="en-US" sz="825" kern="0" dirty="0">
                <a:solidFill>
                  <a:schemeClr val="bg1"/>
                </a:solidFill>
                <a:cs typeface="+mn-ea"/>
                <a:sym typeface="+mn-lt"/>
              </a:rPr>
              <a:t>点击此处添加段落文本点击此处添加段落文本点击此处添加段落文本</a:t>
            </a:r>
            <a:endParaRPr lang="en-US" altLang="zh-CN" sz="825" kern="0" dirty="0">
              <a:solidFill>
                <a:schemeClr val="bg1"/>
              </a:solidFill>
              <a:cs typeface="+mn-ea"/>
              <a:sym typeface="+mn-lt"/>
            </a:endParaRPr>
          </a:p>
        </p:txBody>
      </p:sp>
      <p:grpSp>
        <p:nvGrpSpPr>
          <p:cNvPr id="167" name="组合 166"/>
          <p:cNvGrpSpPr/>
          <p:nvPr/>
        </p:nvGrpSpPr>
        <p:grpSpPr>
          <a:xfrm>
            <a:off x="1381221" y="3605829"/>
            <a:ext cx="416626" cy="449794"/>
            <a:chOff x="79836" y="1653714"/>
            <a:chExt cx="555501" cy="599725"/>
          </a:xfrm>
          <a:solidFill>
            <a:schemeClr val="bg1"/>
          </a:solidFill>
        </p:grpSpPr>
        <p:sp>
          <p:nvSpPr>
            <p:cNvPr id="168"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9"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0"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1"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2"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3"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4" name="Rectangle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5"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6"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7" name="Rectangle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8" name="Rectangle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9"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0"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1"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2"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3"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4"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5"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6"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87"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188" name="组合 187"/>
          <p:cNvGrpSpPr/>
          <p:nvPr/>
        </p:nvGrpSpPr>
        <p:grpSpPr>
          <a:xfrm>
            <a:off x="3209762" y="3702210"/>
            <a:ext cx="371894" cy="377020"/>
            <a:chOff x="112581" y="2716334"/>
            <a:chExt cx="495859" cy="502693"/>
          </a:xfrm>
          <a:solidFill>
            <a:schemeClr val="bg1"/>
          </a:solidFill>
        </p:grpSpPr>
        <p:sp>
          <p:nvSpPr>
            <p:cNvPr id="189"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0" name="Rectangle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1"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2"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3"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4"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5"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6"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7"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8"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99"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0"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1"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2" name="Rectangle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3" name="Rectangle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4" name="Rectangle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205" name="组合 204"/>
          <p:cNvGrpSpPr/>
          <p:nvPr/>
        </p:nvGrpSpPr>
        <p:grpSpPr>
          <a:xfrm>
            <a:off x="6959912" y="3662820"/>
            <a:ext cx="381541" cy="399816"/>
            <a:chOff x="140649" y="3641210"/>
            <a:chExt cx="508721" cy="533088"/>
          </a:xfrm>
          <a:solidFill>
            <a:schemeClr val="bg1"/>
          </a:solidFill>
        </p:grpSpPr>
        <p:sp>
          <p:nvSpPr>
            <p:cNvPr id="206"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7"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8"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09"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0" name="Rectangle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1"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2"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3"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4"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5" name="Rectangle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6"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7"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8"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19"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0"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1"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2" name="Rectangle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3"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224" name="组合 223"/>
          <p:cNvGrpSpPr/>
          <p:nvPr/>
        </p:nvGrpSpPr>
        <p:grpSpPr>
          <a:xfrm>
            <a:off x="5070959" y="3649668"/>
            <a:ext cx="375401" cy="462069"/>
            <a:chOff x="110242" y="4666624"/>
            <a:chExt cx="500535" cy="616092"/>
          </a:xfrm>
          <a:solidFill>
            <a:schemeClr val="bg1"/>
          </a:solidFill>
        </p:grpSpPr>
        <p:sp>
          <p:nvSpPr>
            <p:cNvPr id="225"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6"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7"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8"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229"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14:bounceEnd="40000">
                                          <p:cBhvr additive="base">
                                            <p:cTn id="7" dur="2000" fill="hold"/>
                                            <p:tgtEl>
                                              <p:spTgt spid="83"/>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14:bounceEnd="40000">
                                          <p:cBhvr additive="base">
                                            <p:cTn id="11" dur="20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500"/>
                                      </p:stCondLst>
                                      <p:childTnLst>
                                        <p:set>
                                          <p:cBhvr>
                                            <p:cTn id="14" dur="1" fill="hold">
                                              <p:stCondLst>
                                                <p:cond delay="0"/>
                                              </p:stCondLst>
                                            </p:cTn>
                                            <p:tgtEl>
                                              <p:spTgt spid="109"/>
                                            </p:tgtEl>
                                            <p:attrNameLst>
                                              <p:attrName>style.visibility</p:attrName>
                                            </p:attrNameLst>
                                          </p:cBhvr>
                                          <p:to>
                                            <p:strVal val="visible"/>
                                          </p:to>
                                        </p:set>
                                        <p:anim calcmode="lin" valueType="num" p14:bounceEnd="40000">
                                          <p:cBhvr additive="base">
                                            <p:cTn id="15" dur="2000" fill="hold"/>
                                            <p:tgtEl>
                                              <p:spTgt spid="109"/>
                                            </p:tgtEl>
                                            <p:attrNameLst>
                                              <p:attrName>ppt_x</p:attrName>
                                            </p:attrNameLst>
                                          </p:cBhvr>
                                          <p:tavLst>
                                            <p:tav tm="0">
                                              <p:val>
                                                <p:strVal val="0-#ppt_w/2"/>
                                              </p:val>
                                            </p:tav>
                                            <p:tav tm="100000">
                                              <p:val>
                                                <p:strVal val="#ppt_x"/>
                                              </p:val>
                                            </p:tav>
                                          </p:tavLst>
                                        </p:anim>
                                        <p:anim calcmode="lin" valueType="num" p14:bounceEnd="40000">
                                          <p:cBhvr additive="base">
                                            <p:cTn id="16" dur="2000" fill="hold"/>
                                            <p:tgtEl>
                                              <p:spTgt spid="109"/>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122"/>
                                            </p:tgtEl>
                                            <p:attrNameLst>
                                              <p:attrName>style.visibility</p:attrName>
                                            </p:attrNameLst>
                                          </p:cBhvr>
                                          <p:to>
                                            <p:strVal val="visible"/>
                                          </p:to>
                                        </p:set>
                                        <p:anim calcmode="lin" valueType="num" p14:bounceEnd="40000">
                                          <p:cBhvr additive="base">
                                            <p:cTn id="19" dur="2000" fill="hold"/>
                                            <p:tgtEl>
                                              <p:spTgt spid="122"/>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1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 calcmode="lin" valueType="num">
                                          <p:cBhvr>
                                            <p:cTn id="26" dur="500" fill="hold"/>
                                            <p:tgtEl>
                                              <p:spTgt spid="167"/>
                                            </p:tgtEl>
                                            <p:attrNameLst>
                                              <p:attrName>style.rotation</p:attrName>
                                            </p:attrNameLst>
                                          </p:cBhvr>
                                          <p:tavLst>
                                            <p:tav tm="0">
                                              <p:val>
                                                <p:fltVal val="90"/>
                                              </p:val>
                                            </p:tav>
                                            <p:tav tm="100000">
                                              <p:val>
                                                <p:fltVal val="0"/>
                                              </p:val>
                                            </p:tav>
                                          </p:tavLst>
                                        </p:anim>
                                        <p:animEffect transition="in" filter="fade">
                                          <p:cBhvr>
                                            <p:cTn id="27" dur="500"/>
                                            <p:tgtEl>
                                              <p:spTgt spid="167"/>
                                            </p:tgtEl>
                                          </p:cBhvr>
                                        </p:animEffect>
                                      </p:childTnLst>
                                    </p:cTn>
                                  </p:par>
                                  <p:par>
                                    <p:cTn id="28" presetID="31" presetClass="entr" presetSubtype="0" fill="hold" nodeType="withEffect">
                                      <p:stCondLst>
                                        <p:cond delay="0"/>
                                      </p:stCondLst>
                                      <p:childTnLst>
                                        <p:set>
                                          <p:cBhvr>
                                            <p:cTn id="29" dur="1" fill="hold">
                                              <p:stCondLst>
                                                <p:cond delay="0"/>
                                              </p:stCondLst>
                                            </p:cTn>
                                            <p:tgtEl>
                                              <p:spTgt spid="188"/>
                                            </p:tgtEl>
                                            <p:attrNameLst>
                                              <p:attrName>style.visibility</p:attrName>
                                            </p:attrNameLst>
                                          </p:cBhvr>
                                          <p:to>
                                            <p:strVal val="visible"/>
                                          </p:to>
                                        </p:set>
                                        <p:anim calcmode="lin" valueType="num">
                                          <p:cBhvr>
                                            <p:cTn id="30" dur="500" fill="hold"/>
                                            <p:tgtEl>
                                              <p:spTgt spid="188"/>
                                            </p:tgtEl>
                                            <p:attrNameLst>
                                              <p:attrName>ppt_w</p:attrName>
                                            </p:attrNameLst>
                                          </p:cBhvr>
                                          <p:tavLst>
                                            <p:tav tm="0">
                                              <p:val>
                                                <p:fltVal val="0"/>
                                              </p:val>
                                            </p:tav>
                                            <p:tav tm="100000">
                                              <p:val>
                                                <p:strVal val="#ppt_w"/>
                                              </p:val>
                                            </p:tav>
                                          </p:tavLst>
                                        </p:anim>
                                        <p:anim calcmode="lin" valueType="num">
                                          <p:cBhvr>
                                            <p:cTn id="31" dur="500" fill="hold"/>
                                            <p:tgtEl>
                                              <p:spTgt spid="188"/>
                                            </p:tgtEl>
                                            <p:attrNameLst>
                                              <p:attrName>ppt_h</p:attrName>
                                            </p:attrNameLst>
                                          </p:cBhvr>
                                          <p:tavLst>
                                            <p:tav tm="0">
                                              <p:val>
                                                <p:fltVal val="0"/>
                                              </p:val>
                                            </p:tav>
                                            <p:tav tm="100000">
                                              <p:val>
                                                <p:strVal val="#ppt_h"/>
                                              </p:val>
                                            </p:tav>
                                          </p:tavLst>
                                        </p:anim>
                                        <p:anim calcmode="lin" valueType="num">
                                          <p:cBhvr>
                                            <p:cTn id="32" dur="500" fill="hold"/>
                                            <p:tgtEl>
                                              <p:spTgt spid="188"/>
                                            </p:tgtEl>
                                            <p:attrNameLst>
                                              <p:attrName>style.rotation</p:attrName>
                                            </p:attrNameLst>
                                          </p:cBhvr>
                                          <p:tavLst>
                                            <p:tav tm="0">
                                              <p:val>
                                                <p:fltVal val="90"/>
                                              </p:val>
                                            </p:tav>
                                            <p:tav tm="100000">
                                              <p:val>
                                                <p:fltVal val="0"/>
                                              </p:val>
                                            </p:tav>
                                          </p:tavLst>
                                        </p:anim>
                                        <p:animEffect transition="in" filter="fade">
                                          <p:cBhvr>
                                            <p:cTn id="33" dur="500"/>
                                            <p:tgtEl>
                                              <p:spTgt spid="188"/>
                                            </p:tgtEl>
                                          </p:cBhvr>
                                        </p:animEffect>
                                      </p:childTnLst>
                                    </p:cTn>
                                  </p:par>
                                  <p:par>
                                    <p:cTn id="34" presetID="31" presetClass="entr" presetSubtype="0"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 calcmode="lin" valueType="num">
                                          <p:cBhvr>
                                            <p:cTn id="36" dur="500" fill="hold"/>
                                            <p:tgtEl>
                                              <p:spTgt spid="205"/>
                                            </p:tgtEl>
                                            <p:attrNameLst>
                                              <p:attrName>ppt_w</p:attrName>
                                            </p:attrNameLst>
                                          </p:cBhvr>
                                          <p:tavLst>
                                            <p:tav tm="0">
                                              <p:val>
                                                <p:fltVal val="0"/>
                                              </p:val>
                                            </p:tav>
                                            <p:tav tm="100000">
                                              <p:val>
                                                <p:strVal val="#ppt_w"/>
                                              </p:val>
                                            </p:tav>
                                          </p:tavLst>
                                        </p:anim>
                                        <p:anim calcmode="lin" valueType="num">
                                          <p:cBhvr>
                                            <p:cTn id="37" dur="500" fill="hold"/>
                                            <p:tgtEl>
                                              <p:spTgt spid="205"/>
                                            </p:tgtEl>
                                            <p:attrNameLst>
                                              <p:attrName>ppt_h</p:attrName>
                                            </p:attrNameLst>
                                          </p:cBhvr>
                                          <p:tavLst>
                                            <p:tav tm="0">
                                              <p:val>
                                                <p:fltVal val="0"/>
                                              </p:val>
                                            </p:tav>
                                            <p:tav tm="100000">
                                              <p:val>
                                                <p:strVal val="#ppt_h"/>
                                              </p:val>
                                            </p:tav>
                                          </p:tavLst>
                                        </p:anim>
                                        <p:anim calcmode="lin" valueType="num">
                                          <p:cBhvr>
                                            <p:cTn id="38" dur="500" fill="hold"/>
                                            <p:tgtEl>
                                              <p:spTgt spid="205"/>
                                            </p:tgtEl>
                                            <p:attrNameLst>
                                              <p:attrName>style.rotation</p:attrName>
                                            </p:attrNameLst>
                                          </p:cBhvr>
                                          <p:tavLst>
                                            <p:tav tm="0">
                                              <p:val>
                                                <p:fltVal val="90"/>
                                              </p:val>
                                            </p:tav>
                                            <p:tav tm="100000">
                                              <p:val>
                                                <p:fltVal val="0"/>
                                              </p:val>
                                            </p:tav>
                                          </p:tavLst>
                                        </p:anim>
                                        <p:animEffect transition="in" filter="fade">
                                          <p:cBhvr>
                                            <p:cTn id="39" dur="500"/>
                                            <p:tgtEl>
                                              <p:spTgt spid="205"/>
                                            </p:tgtEl>
                                          </p:cBhvr>
                                        </p:animEffect>
                                      </p:childTnLst>
                                    </p:cTn>
                                  </p:par>
                                  <p:par>
                                    <p:cTn id="40" presetID="31" presetClass="entr" presetSubtype="0" fill="hold" nodeType="withEffect">
                                      <p:stCondLst>
                                        <p:cond delay="0"/>
                                      </p:stCondLst>
                                      <p:childTnLst>
                                        <p:set>
                                          <p:cBhvr>
                                            <p:cTn id="41" dur="1" fill="hold">
                                              <p:stCondLst>
                                                <p:cond delay="0"/>
                                              </p:stCondLst>
                                            </p:cTn>
                                            <p:tgtEl>
                                              <p:spTgt spid="224"/>
                                            </p:tgtEl>
                                            <p:attrNameLst>
                                              <p:attrName>style.visibility</p:attrName>
                                            </p:attrNameLst>
                                          </p:cBhvr>
                                          <p:to>
                                            <p:strVal val="visible"/>
                                          </p:to>
                                        </p:set>
                                        <p:anim calcmode="lin" valueType="num">
                                          <p:cBhvr>
                                            <p:cTn id="42" dur="500" fill="hold"/>
                                            <p:tgtEl>
                                              <p:spTgt spid="224"/>
                                            </p:tgtEl>
                                            <p:attrNameLst>
                                              <p:attrName>ppt_w</p:attrName>
                                            </p:attrNameLst>
                                          </p:cBhvr>
                                          <p:tavLst>
                                            <p:tav tm="0">
                                              <p:val>
                                                <p:fltVal val="0"/>
                                              </p:val>
                                            </p:tav>
                                            <p:tav tm="100000">
                                              <p:val>
                                                <p:strVal val="#ppt_w"/>
                                              </p:val>
                                            </p:tav>
                                          </p:tavLst>
                                        </p:anim>
                                        <p:anim calcmode="lin" valueType="num">
                                          <p:cBhvr>
                                            <p:cTn id="43" dur="500" fill="hold"/>
                                            <p:tgtEl>
                                              <p:spTgt spid="224"/>
                                            </p:tgtEl>
                                            <p:attrNameLst>
                                              <p:attrName>ppt_h</p:attrName>
                                            </p:attrNameLst>
                                          </p:cBhvr>
                                          <p:tavLst>
                                            <p:tav tm="0">
                                              <p:val>
                                                <p:fltVal val="0"/>
                                              </p:val>
                                            </p:tav>
                                            <p:tav tm="100000">
                                              <p:val>
                                                <p:strVal val="#ppt_h"/>
                                              </p:val>
                                            </p:tav>
                                          </p:tavLst>
                                        </p:anim>
                                        <p:anim calcmode="lin" valueType="num">
                                          <p:cBhvr>
                                            <p:cTn id="44" dur="500" fill="hold"/>
                                            <p:tgtEl>
                                              <p:spTgt spid="224"/>
                                            </p:tgtEl>
                                            <p:attrNameLst>
                                              <p:attrName>style.rotation</p:attrName>
                                            </p:attrNameLst>
                                          </p:cBhvr>
                                          <p:tavLst>
                                            <p:tav tm="0">
                                              <p:val>
                                                <p:fltVal val="90"/>
                                              </p:val>
                                            </p:tav>
                                            <p:tav tm="100000">
                                              <p:val>
                                                <p:fltVal val="0"/>
                                              </p:val>
                                            </p:tav>
                                          </p:tavLst>
                                        </p:anim>
                                        <p:animEffect transition="in" filter="fade">
                                          <p:cBhvr>
                                            <p:cTn id="45" dur="500"/>
                                            <p:tgtEl>
                                              <p:spTgt spid="224"/>
                                            </p:tgtEl>
                                          </p:cBhvr>
                                        </p:animEffect>
                                      </p:childTnLst>
                                    </p:cTn>
                                  </p:par>
                                </p:childTnLst>
                              </p:cTn>
                            </p:par>
                            <p:par>
                              <p:cTn id="46" fill="hold">
                                <p:stCondLst>
                                  <p:cond delay="2500"/>
                                </p:stCondLst>
                                <p:childTnLst>
                                  <p:par>
                                    <p:cTn id="47" presetID="21" presetClass="entr" presetSubtype="1"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wheel(1)">
                                          <p:cBhvr>
                                            <p:cTn id="49" dur="2000"/>
                                            <p:tgtEl>
                                              <p:spTgt spid="127"/>
                                            </p:tgtEl>
                                          </p:cBhvr>
                                        </p:animEffect>
                                      </p:childTnLst>
                                    </p:cTn>
                                  </p:par>
                                  <p:par>
                                    <p:cTn id="50" presetID="21" presetClass="entr" presetSubtype="1"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heel(1)">
                                          <p:cBhvr>
                                            <p:cTn id="52" dur="2000"/>
                                            <p:tgtEl>
                                              <p:spTgt spid="114"/>
                                            </p:tgtEl>
                                          </p:cBhvr>
                                        </p:animEffect>
                                      </p:childTnLst>
                                    </p:cTn>
                                  </p:par>
                                  <p:par>
                                    <p:cTn id="53" presetID="21" presetClass="entr" presetSubtype="1"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heel(1)">
                                          <p:cBhvr>
                                            <p:cTn id="55" dur="2000"/>
                                            <p:tgtEl>
                                              <p:spTgt spid="101"/>
                                            </p:tgtEl>
                                          </p:cBhvr>
                                        </p:animEffect>
                                      </p:childTnLst>
                                    </p:cTn>
                                  </p:par>
                                  <p:par>
                                    <p:cTn id="56" presetID="21" presetClass="entr" presetSubtype="1"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heel(1)">
                                          <p:cBhvr>
                                            <p:cTn id="58" dur="2000"/>
                                            <p:tgtEl>
                                              <p:spTgt spid="88"/>
                                            </p:tgtEl>
                                          </p:cBhvr>
                                        </p:animEffect>
                                      </p:childTnLst>
                                    </p:cTn>
                                  </p:par>
                                </p:childTnLst>
                              </p:cTn>
                            </p:par>
                            <p:par>
                              <p:cTn id="59" fill="hold">
                                <p:stCondLst>
                                  <p:cond delay="4500"/>
                                </p:stCondLst>
                                <p:childTnLst>
                                  <p:par>
                                    <p:cTn id="60" presetID="14" presetClass="entr" presetSubtype="10" fill="hold" grpId="0" nodeType="after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randombar(horizontal)">
                                          <p:cBhvr>
                                            <p:cTn id="62" dur="500"/>
                                            <p:tgtEl>
                                              <p:spTgt spid="9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randombar(horizontal)">
                                          <p:cBhvr>
                                            <p:cTn id="65" dur="500"/>
                                            <p:tgtEl>
                                              <p:spTgt spid="10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randombar(horizontal)">
                                          <p:cBhvr>
                                            <p:cTn id="68" dur="500"/>
                                            <p:tgtEl>
                                              <p:spTgt spid="121"/>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randombar(horizontal)">
                                          <p:cBhvr>
                                            <p:cTn id="71" dur="500"/>
                                            <p:tgtEl>
                                              <p:spTgt spid="13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63"/>
                                            </p:tgtEl>
                                            <p:attrNameLst>
                                              <p:attrName>style.visibility</p:attrName>
                                            </p:attrNameLst>
                                          </p:cBhvr>
                                          <p:to>
                                            <p:strVal val="visible"/>
                                          </p:to>
                                        </p:set>
                                        <p:animEffect transition="in" filter="randombar(horizontal)">
                                          <p:cBhvr>
                                            <p:cTn id="74" dur="500"/>
                                            <p:tgtEl>
                                              <p:spTgt spid="163"/>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64"/>
                                            </p:tgtEl>
                                            <p:attrNameLst>
                                              <p:attrName>style.visibility</p:attrName>
                                            </p:attrNameLst>
                                          </p:cBhvr>
                                          <p:to>
                                            <p:strVal val="visible"/>
                                          </p:to>
                                        </p:set>
                                        <p:animEffect transition="in" filter="randombar(horizontal)">
                                          <p:cBhvr>
                                            <p:cTn id="77" dur="500"/>
                                            <p:tgtEl>
                                              <p:spTgt spid="16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randombar(horizontal)">
                                          <p:cBhvr>
                                            <p:cTn id="80" dur="500"/>
                                            <p:tgtEl>
                                              <p:spTgt spid="16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66"/>
                                            </p:tgtEl>
                                            <p:attrNameLst>
                                              <p:attrName>style.visibility</p:attrName>
                                            </p:attrNameLst>
                                          </p:cBhvr>
                                          <p:to>
                                            <p:strVal val="visible"/>
                                          </p:to>
                                        </p:set>
                                        <p:animEffect transition="in" filter="randombar(horizontal)">
                                          <p:cBhvr>
                                            <p:cTn id="8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8" grpId="0"/>
          <p:bldP spid="121" grpId="0"/>
          <p:bldP spid="137" grpId="0"/>
          <p:bldP spid="163" grpId="0"/>
          <p:bldP spid="164" grpId="0"/>
          <p:bldP spid="165" grpId="0"/>
          <p:bldP spid="1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2000" fill="hold"/>
                                            <p:tgtEl>
                                              <p:spTgt spid="96"/>
                                            </p:tgtEl>
                                            <p:attrNameLst>
                                              <p:attrName>ppt_x</p:attrName>
                                            </p:attrNameLst>
                                          </p:cBhvr>
                                          <p:tavLst>
                                            <p:tav tm="0">
                                              <p:val>
                                                <p:strVal val="0-#ppt_w/2"/>
                                              </p:val>
                                            </p:tav>
                                            <p:tav tm="100000">
                                              <p:val>
                                                <p:strVal val="#ppt_x"/>
                                              </p:val>
                                            </p:tav>
                                          </p:tavLst>
                                        </p:anim>
                                        <p:anim calcmode="lin" valueType="num">
                                          <p:cBhvr additive="base">
                                            <p:cTn id="12" dur="20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5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2000" fill="hold"/>
                                            <p:tgtEl>
                                              <p:spTgt spid="109"/>
                                            </p:tgtEl>
                                            <p:attrNameLst>
                                              <p:attrName>ppt_x</p:attrName>
                                            </p:attrNameLst>
                                          </p:cBhvr>
                                          <p:tavLst>
                                            <p:tav tm="0">
                                              <p:val>
                                                <p:strVal val="0-#ppt_w/2"/>
                                              </p:val>
                                            </p:tav>
                                            <p:tav tm="100000">
                                              <p:val>
                                                <p:strVal val="#ppt_x"/>
                                              </p:val>
                                            </p:tav>
                                          </p:tavLst>
                                        </p:anim>
                                        <p:anim calcmode="lin" valueType="num">
                                          <p:cBhvr additive="base">
                                            <p:cTn id="16" dur="2000" fill="hold"/>
                                            <p:tgtEl>
                                              <p:spTgt spid="109"/>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2000" fill="hold"/>
                                            <p:tgtEl>
                                              <p:spTgt spid="122"/>
                                            </p:tgtEl>
                                            <p:attrNameLst>
                                              <p:attrName>ppt_x</p:attrName>
                                            </p:attrNameLst>
                                          </p:cBhvr>
                                          <p:tavLst>
                                            <p:tav tm="0">
                                              <p:val>
                                                <p:strVal val="0-#ppt_w/2"/>
                                              </p:val>
                                            </p:tav>
                                            <p:tav tm="100000">
                                              <p:val>
                                                <p:strVal val="#ppt_x"/>
                                              </p:val>
                                            </p:tav>
                                          </p:tavLst>
                                        </p:anim>
                                        <p:anim calcmode="lin" valueType="num">
                                          <p:cBhvr additive="base">
                                            <p:cTn id="20" dur="2000" fill="hold"/>
                                            <p:tgtEl>
                                              <p:spTgt spid="1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 calcmode="lin" valueType="num">
                                          <p:cBhvr>
                                            <p:cTn id="26" dur="500" fill="hold"/>
                                            <p:tgtEl>
                                              <p:spTgt spid="167"/>
                                            </p:tgtEl>
                                            <p:attrNameLst>
                                              <p:attrName>style.rotation</p:attrName>
                                            </p:attrNameLst>
                                          </p:cBhvr>
                                          <p:tavLst>
                                            <p:tav tm="0">
                                              <p:val>
                                                <p:fltVal val="90"/>
                                              </p:val>
                                            </p:tav>
                                            <p:tav tm="100000">
                                              <p:val>
                                                <p:fltVal val="0"/>
                                              </p:val>
                                            </p:tav>
                                          </p:tavLst>
                                        </p:anim>
                                        <p:animEffect transition="in" filter="fade">
                                          <p:cBhvr>
                                            <p:cTn id="27" dur="500"/>
                                            <p:tgtEl>
                                              <p:spTgt spid="167"/>
                                            </p:tgtEl>
                                          </p:cBhvr>
                                        </p:animEffect>
                                      </p:childTnLst>
                                    </p:cTn>
                                  </p:par>
                                  <p:par>
                                    <p:cTn id="28" presetID="31" presetClass="entr" presetSubtype="0" fill="hold" nodeType="withEffect">
                                      <p:stCondLst>
                                        <p:cond delay="0"/>
                                      </p:stCondLst>
                                      <p:childTnLst>
                                        <p:set>
                                          <p:cBhvr>
                                            <p:cTn id="29" dur="1" fill="hold">
                                              <p:stCondLst>
                                                <p:cond delay="0"/>
                                              </p:stCondLst>
                                            </p:cTn>
                                            <p:tgtEl>
                                              <p:spTgt spid="188"/>
                                            </p:tgtEl>
                                            <p:attrNameLst>
                                              <p:attrName>style.visibility</p:attrName>
                                            </p:attrNameLst>
                                          </p:cBhvr>
                                          <p:to>
                                            <p:strVal val="visible"/>
                                          </p:to>
                                        </p:set>
                                        <p:anim calcmode="lin" valueType="num">
                                          <p:cBhvr>
                                            <p:cTn id="30" dur="500" fill="hold"/>
                                            <p:tgtEl>
                                              <p:spTgt spid="188"/>
                                            </p:tgtEl>
                                            <p:attrNameLst>
                                              <p:attrName>ppt_w</p:attrName>
                                            </p:attrNameLst>
                                          </p:cBhvr>
                                          <p:tavLst>
                                            <p:tav tm="0">
                                              <p:val>
                                                <p:fltVal val="0"/>
                                              </p:val>
                                            </p:tav>
                                            <p:tav tm="100000">
                                              <p:val>
                                                <p:strVal val="#ppt_w"/>
                                              </p:val>
                                            </p:tav>
                                          </p:tavLst>
                                        </p:anim>
                                        <p:anim calcmode="lin" valueType="num">
                                          <p:cBhvr>
                                            <p:cTn id="31" dur="500" fill="hold"/>
                                            <p:tgtEl>
                                              <p:spTgt spid="188"/>
                                            </p:tgtEl>
                                            <p:attrNameLst>
                                              <p:attrName>ppt_h</p:attrName>
                                            </p:attrNameLst>
                                          </p:cBhvr>
                                          <p:tavLst>
                                            <p:tav tm="0">
                                              <p:val>
                                                <p:fltVal val="0"/>
                                              </p:val>
                                            </p:tav>
                                            <p:tav tm="100000">
                                              <p:val>
                                                <p:strVal val="#ppt_h"/>
                                              </p:val>
                                            </p:tav>
                                          </p:tavLst>
                                        </p:anim>
                                        <p:anim calcmode="lin" valueType="num">
                                          <p:cBhvr>
                                            <p:cTn id="32" dur="500" fill="hold"/>
                                            <p:tgtEl>
                                              <p:spTgt spid="188"/>
                                            </p:tgtEl>
                                            <p:attrNameLst>
                                              <p:attrName>style.rotation</p:attrName>
                                            </p:attrNameLst>
                                          </p:cBhvr>
                                          <p:tavLst>
                                            <p:tav tm="0">
                                              <p:val>
                                                <p:fltVal val="90"/>
                                              </p:val>
                                            </p:tav>
                                            <p:tav tm="100000">
                                              <p:val>
                                                <p:fltVal val="0"/>
                                              </p:val>
                                            </p:tav>
                                          </p:tavLst>
                                        </p:anim>
                                        <p:animEffect transition="in" filter="fade">
                                          <p:cBhvr>
                                            <p:cTn id="33" dur="500"/>
                                            <p:tgtEl>
                                              <p:spTgt spid="188"/>
                                            </p:tgtEl>
                                          </p:cBhvr>
                                        </p:animEffect>
                                      </p:childTnLst>
                                    </p:cTn>
                                  </p:par>
                                  <p:par>
                                    <p:cTn id="34" presetID="31" presetClass="entr" presetSubtype="0"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 calcmode="lin" valueType="num">
                                          <p:cBhvr>
                                            <p:cTn id="36" dur="500" fill="hold"/>
                                            <p:tgtEl>
                                              <p:spTgt spid="205"/>
                                            </p:tgtEl>
                                            <p:attrNameLst>
                                              <p:attrName>ppt_w</p:attrName>
                                            </p:attrNameLst>
                                          </p:cBhvr>
                                          <p:tavLst>
                                            <p:tav tm="0">
                                              <p:val>
                                                <p:fltVal val="0"/>
                                              </p:val>
                                            </p:tav>
                                            <p:tav tm="100000">
                                              <p:val>
                                                <p:strVal val="#ppt_w"/>
                                              </p:val>
                                            </p:tav>
                                          </p:tavLst>
                                        </p:anim>
                                        <p:anim calcmode="lin" valueType="num">
                                          <p:cBhvr>
                                            <p:cTn id="37" dur="500" fill="hold"/>
                                            <p:tgtEl>
                                              <p:spTgt spid="205"/>
                                            </p:tgtEl>
                                            <p:attrNameLst>
                                              <p:attrName>ppt_h</p:attrName>
                                            </p:attrNameLst>
                                          </p:cBhvr>
                                          <p:tavLst>
                                            <p:tav tm="0">
                                              <p:val>
                                                <p:fltVal val="0"/>
                                              </p:val>
                                            </p:tav>
                                            <p:tav tm="100000">
                                              <p:val>
                                                <p:strVal val="#ppt_h"/>
                                              </p:val>
                                            </p:tav>
                                          </p:tavLst>
                                        </p:anim>
                                        <p:anim calcmode="lin" valueType="num">
                                          <p:cBhvr>
                                            <p:cTn id="38" dur="500" fill="hold"/>
                                            <p:tgtEl>
                                              <p:spTgt spid="205"/>
                                            </p:tgtEl>
                                            <p:attrNameLst>
                                              <p:attrName>style.rotation</p:attrName>
                                            </p:attrNameLst>
                                          </p:cBhvr>
                                          <p:tavLst>
                                            <p:tav tm="0">
                                              <p:val>
                                                <p:fltVal val="90"/>
                                              </p:val>
                                            </p:tav>
                                            <p:tav tm="100000">
                                              <p:val>
                                                <p:fltVal val="0"/>
                                              </p:val>
                                            </p:tav>
                                          </p:tavLst>
                                        </p:anim>
                                        <p:animEffect transition="in" filter="fade">
                                          <p:cBhvr>
                                            <p:cTn id="39" dur="500"/>
                                            <p:tgtEl>
                                              <p:spTgt spid="205"/>
                                            </p:tgtEl>
                                          </p:cBhvr>
                                        </p:animEffect>
                                      </p:childTnLst>
                                    </p:cTn>
                                  </p:par>
                                  <p:par>
                                    <p:cTn id="40" presetID="31" presetClass="entr" presetSubtype="0" fill="hold" nodeType="withEffect">
                                      <p:stCondLst>
                                        <p:cond delay="0"/>
                                      </p:stCondLst>
                                      <p:childTnLst>
                                        <p:set>
                                          <p:cBhvr>
                                            <p:cTn id="41" dur="1" fill="hold">
                                              <p:stCondLst>
                                                <p:cond delay="0"/>
                                              </p:stCondLst>
                                            </p:cTn>
                                            <p:tgtEl>
                                              <p:spTgt spid="224"/>
                                            </p:tgtEl>
                                            <p:attrNameLst>
                                              <p:attrName>style.visibility</p:attrName>
                                            </p:attrNameLst>
                                          </p:cBhvr>
                                          <p:to>
                                            <p:strVal val="visible"/>
                                          </p:to>
                                        </p:set>
                                        <p:anim calcmode="lin" valueType="num">
                                          <p:cBhvr>
                                            <p:cTn id="42" dur="500" fill="hold"/>
                                            <p:tgtEl>
                                              <p:spTgt spid="224"/>
                                            </p:tgtEl>
                                            <p:attrNameLst>
                                              <p:attrName>ppt_w</p:attrName>
                                            </p:attrNameLst>
                                          </p:cBhvr>
                                          <p:tavLst>
                                            <p:tav tm="0">
                                              <p:val>
                                                <p:fltVal val="0"/>
                                              </p:val>
                                            </p:tav>
                                            <p:tav tm="100000">
                                              <p:val>
                                                <p:strVal val="#ppt_w"/>
                                              </p:val>
                                            </p:tav>
                                          </p:tavLst>
                                        </p:anim>
                                        <p:anim calcmode="lin" valueType="num">
                                          <p:cBhvr>
                                            <p:cTn id="43" dur="500" fill="hold"/>
                                            <p:tgtEl>
                                              <p:spTgt spid="224"/>
                                            </p:tgtEl>
                                            <p:attrNameLst>
                                              <p:attrName>ppt_h</p:attrName>
                                            </p:attrNameLst>
                                          </p:cBhvr>
                                          <p:tavLst>
                                            <p:tav tm="0">
                                              <p:val>
                                                <p:fltVal val="0"/>
                                              </p:val>
                                            </p:tav>
                                            <p:tav tm="100000">
                                              <p:val>
                                                <p:strVal val="#ppt_h"/>
                                              </p:val>
                                            </p:tav>
                                          </p:tavLst>
                                        </p:anim>
                                        <p:anim calcmode="lin" valueType="num">
                                          <p:cBhvr>
                                            <p:cTn id="44" dur="500" fill="hold"/>
                                            <p:tgtEl>
                                              <p:spTgt spid="224"/>
                                            </p:tgtEl>
                                            <p:attrNameLst>
                                              <p:attrName>style.rotation</p:attrName>
                                            </p:attrNameLst>
                                          </p:cBhvr>
                                          <p:tavLst>
                                            <p:tav tm="0">
                                              <p:val>
                                                <p:fltVal val="90"/>
                                              </p:val>
                                            </p:tav>
                                            <p:tav tm="100000">
                                              <p:val>
                                                <p:fltVal val="0"/>
                                              </p:val>
                                            </p:tav>
                                          </p:tavLst>
                                        </p:anim>
                                        <p:animEffect transition="in" filter="fade">
                                          <p:cBhvr>
                                            <p:cTn id="45" dur="500"/>
                                            <p:tgtEl>
                                              <p:spTgt spid="224"/>
                                            </p:tgtEl>
                                          </p:cBhvr>
                                        </p:animEffect>
                                      </p:childTnLst>
                                    </p:cTn>
                                  </p:par>
                                </p:childTnLst>
                              </p:cTn>
                            </p:par>
                            <p:par>
                              <p:cTn id="46" fill="hold">
                                <p:stCondLst>
                                  <p:cond delay="2500"/>
                                </p:stCondLst>
                                <p:childTnLst>
                                  <p:par>
                                    <p:cTn id="47" presetID="21" presetClass="entr" presetSubtype="1"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wheel(1)">
                                          <p:cBhvr>
                                            <p:cTn id="49" dur="2000"/>
                                            <p:tgtEl>
                                              <p:spTgt spid="127"/>
                                            </p:tgtEl>
                                          </p:cBhvr>
                                        </p:animEffect>
                                      </p:childTnLst>
                                    </p:cTn>
                                  </p:par>
                                  <p:par>
                                    <p:cTn id="50" presetID="21" presetClass="entr" presetSubtype="1"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heel(1)">
                                          <p:cBhvr>
                                            <p:cTn id="52" dur="2000"/>
                                            <p:tgtEl>
                                              <p:spTgt spid="114"/>
                                            </p:tgtEl>
                                          </p:cBhvr>
                                        </p:animEffect>
                                      </p:childTnLst>
                                    </p:cTn>
                                  </p:par>
                                  <p:par>
                                    <p:cTn id="53" presetID="21" presetClass="entr" presetSubtype="1"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heel(1)">
                                          <p:cBhvr>
                                            <p:cTn id="55" dur="2000"/>
                                            <p:tgtEl>
                                              <p:spTgt spid="101"/>
                                            </p:tgtEl>
                                          </p:cBhvr>
                                        </p:animEffect>
                                      </p:childTnLst>
                                    </p:cTn>
                                  </p:par>
                                  <p:par>
                                    <p:cTn id="56" presetID="21" presetClass="entr" presetSubtype="1"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heel(1)">
                                          <p:cBhvr>
                                            <p:cTn id="58" dur="2000"/>
                                            <p:tgtEl>
                                              <p:spTgt spid="88"/>
                                            </p:tgtEl>
                                          </p:cBhvr>
                                        </p:animEffect>
                                      </p:childTnLst>
                                    </p:cTn>
                                  </p:par>
                                </p:childTnLst>
                              </p:cTn>
                            </p:par>
                            <p:par>
                              <p:cTn id="59" fill="hold">
                                <p:stCondLst>
                                  <p:cond delay="4500"/>
                                </p:stCondLst>
                                <p:childTnLst>
                                  <p:par>
                                    <p:cTn id="60" presetID="14" presetClass="entr" presetSubtype="10" fill="hold" grpId="0" nodeType="after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randombar(horizontal)">
                                          <p:cBhvr>
                                            <p:cTn id="62" dur="500"/>
                                            <p:tgtEl>
                                              <p:spTgt spid="9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randombar(horizontal)">
                                          <p:cBhvr>
                                            <p:cTn id="65" dur="500"/>
                                            <p:tgtEl>
                                              <p:spTgt spid="10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randombar(horizontal)">
                                          <p:cBhvr>
                                            <p:cTn id="68" dur="500"/>
                                            <p:tgtEl>
                                              <p:spTgt spid="121"/>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randombar(horizontal)">
                                          <p:cBhvr>
                                            <p:cTn id="71" dur="500"/>
                                            <p:tgtEl>
                                              <p:spTgt spid="13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63"/>
                                            </p:tgtEl>
                                            <p:attrNameLst>
                                              <p:attrName>style.visibility</p:attrName>
                                            </p:attrNameLst>
                                          </p:cBhvr>
                                          <p:to>
                                            <p:strVal val="visible"/>
                                          </p:to>
                                        </p:set>
                                        <p:animEffect transition="in" filter="randombar(horizontal)">
                                          <p:cBhvr>
                                            <p:cTn id="74" dur="500"/>
                                            <p:tgtEl>
                                              <p:spTgt spid="163"/>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64"/>
                                            </p:tgtEl>
                                            <p:attrNameLst>
                                              <p:attrName>style.visibility</p:attrName>
                                            </p:attrNameLst>
                                          </p:cBhvr>
                                          <p:to>
                                            <p:strVal val="visible"/>
                                          </p:to>
                                        </p:set>
                                        <p:animEffect transition="in" filter="randombar(horizontal)">
                                          <p:cBhvr>
                                            <p:cTn id="77" dur="500"/>
                                            <p:tgtEl>
                                              <p:spTgt spid="16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randombar(horizontal)">
                                          <p:cBhvr>
                                            <p:cTn id="80" dur="500"/>
                                            <p:tgtEl>
                                              <p:spTgt spid="16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66"/>
                                            </p:tgtEl>
                                            <p:attrNameLst>
                                              <p:attrName>style.visibility</p:attrName>
                                            </p:attrNameLst>
                                          </p:cBhvr>
                                          <p:to>
                                            <p:strVal val="visible"/>
                                          </p:to>
                                        </p:set>
                                        <p:animEffect transition="in" filter="randombar(horizontal)">
                                          <p:cBhvr>
                                            <p:cTn id="8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8" grpId="0"/>
          <p:bldP spid="121" grpId="0"/>
          <p:bldP spid="137" grpId="0"/>
          <p:bldP spid="163" grpId="0"/>
          <p:bldP spid="164" grpId="0"/>
          <p:bldP spid="165" grpId="0"/>
          <p:bldP spid="16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a:xfrm>
            <a:off x="2983414" y="1366528"/>
            <a:ext cx="1275182" cy="1276356"/>
            <a:chOff x="3288482" y="1250827"/>
            <a:chExt cx="1700022" cy="1702202"/>
          </a:xfrm>
        </p:grpSpPr>
        <p:grpSp>
          <p:nvGrpSpPr>
            <p:cNvPr id="5" name="组合 4"/>
            <p:cNvGrpSpPr/>
            <p:nvPr/>
          </p:nvGrpSpPr>
          <p:grpSpPr>
            <a:xfrm>
              <a:off x="3288482" y="1250827"/>
              <a:ext cx="1700022" cy="1702202"/>
              <a:chOff x="661303" y="454074"/>
              <a:chExt cx="2476499" cy="2479675"/>
            </a:xfrm>
          </p:grpSpPr>
          <p:sp>
            <p:nvSpPr>
              <p:cNvPr id="6"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accent1"/>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0"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4" name="文本框 180"/>
            <p:cNvSpPr txBox="1"/>
            <p:nvPr/>
          </p:nvSpPr>
          <p:spPr>
            <a:xfrm>
              <a:off x="3567850" y="2139967"/>
              <a:ext cx="1328580" cy="400202"/>
            </a:xfrm>
            <a:prstGeom prst="rect">
              <a:avLst/>
            </a:prstGeom>
            <a:noFill/>
          </p:spPr>
          <p:txBody>
            <a:bodyPr wrap="square" rtlCol="0">
              <a:spAutoFit/>
            </a:bodyPr>
            <a:lstStyle/>
            <a:p>
              <a:pPr algn="ctr"/>
              <a:r>
                <a:rPr lang="zh-CN" altLang="en-US" dirty="0" smtClean="0">
                  <a:solidFill>
                    <a:prstClr val="white"/>
                  </a:solidFill>
                  <a:cs typeface="+mn-ea"/>
                  <a:sym typeface="+mn-lt"/>
                </a:rPr>
                <a:t>添加</a:t>
              </a:r>
              <a:r>
                <a:rPr lang="zh-CN" altLang="en-US" dirty="0">
                  <a:solidFill>
                    <a:prstClr val="white"/>
                  </a:solidFill>
                  <a:cs typeface="+mn-ea"/>
                  <a:sym typeface="+mn-lt"/>
                </a:rPr>
                <a:t>标题</a:t>
              </a:r>
            </a:p>
          </p:txBody>
        </p:sp>
      </p:grpSp>
      <p:grpSp>
        <p:nvGrpSpPr>
          <p:cNvPr id="9" name="组合 80"/>
          <p:cNvGrpSpPr/>
          <p:nvPr/>
        </p:nvGrpSpPr>
        <p:grpSpPr>
          <a:xfrm>
            <a:off x="4910407" y="1366528"/>
            <a:ext cx="1275182" cy="1276356"/>
            <a:chOff x="7203496" y="1250827"/>
            <a:chExt cx="1700022" cy="1702202"/>
          </a:xfrm>
        </p:grpSpPr>
        <p:grpSp>
          <p:nvGrpSpPr>
            <p:cNvPr id="10" name="组合 1"/>
            <p:cNvGrpSpPr/>
            <p:nvPr/>
          </p:nvGrpSpPr>
          <p:grpSpPr>
            <a:xfrm flipH="1">
              <a:off x="7203496" y="1250827"/>
              <a:ext cx="1700022" cy="1702202"/>
              <a:chOff x="661303" y="454074"/>
              <a:chExt cx="2476499" cy="2479675"/>
            </a:xfrm>
          </p:grpSpPr>
          <p:sp>
            <p:nvSpPr>
              <p:cNvPr id="3"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accent2"/>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1"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5" name="文本框 182"/>
            <p:cNvSpPr txBox="1"/>
            <p:nvPr/>
          </p:nvSpPr>
          <p:spPr>
            <a:xfrm>
              <a:off x="7360090" y="2139967"/>
              <a:ext cx="1328580" cy="400202"/>
            </a:xfrm>
            <a:prstGeom prst="rect">
              <a:avLst/>
            </a:prstGeom>
            <a:noFill/>
          </p:spPr>
          <p:txBody>
            <a:bodyPr wrap="square" rtlCol="0">
              <a:spAutoFit/>
            </a:bodyPr>
            <a:lstStyle/>
            <a:p>
              <a:pPr algn="ctr"/>
              <a:r>
                <a:rPr lang="zh-CN" altLang="en-US" dirty="0" smtClean="0">
                  <a:solidFill>
                    <a:prstClr val="white"/>
                  </a:solidFill>
                  <a:cs typeface="+mn-ea"/>
                  <a:sym typeface="+mn-lt"/>
                </a:rPr>
                <a:t>添加</a:t>
              </a:r>
              <a:r>
                <a:rPr lang="zh-CN" altLang="en-US" dirty="0">
                  <a:solidFill>
                    <a:prstClr val="white"/>
                  </a:solidFill>
                  <a:cs typeface="+mn-ea"/>
                  <a:sym typeface="+mn-lt"/>
                </a:rPr>
                <a:t>标题</a:t>
              </a:r>
            </a:p>
          </p:txBody>
        </p:sp>
      </p:grpSp>
      <p:grpSp>
        <p:nvGrpSpPr>
          <p:cNvPr id="11" name="组合 85"/>
          <p:cNvGrpSpPr/>
          <p:nvPr/>
        </p:nvGrpSpPr>
        <p:grpSpPr>
          <a:xfrm>
            <a:off x="2945796" y="3238060"/>
            <a:ext cx="1259652" cy="1257563"/>
            <a:chOff x="3393886" y="4318414"/>
            <a:chExt cx="1679317" cy="1677138"/>
          </a:xfrm>
        </p:grpSpPr>
        <p:grpSp>
          <p:nvGrpSpPr>
            <p:cNvPr id="12" name="组合 49"/>
            <p:cNvGrpSpPr/>
            <p:nvPr/>
          </p:nvGrpSpPr>
          <p:grpSpPr>
            <a:xfrm>
              <a:off x="3393886" y="4318414"/>
              <a:ext cx="1679317" cy="1677138"/>
              <a:chOff x="2097688" y="3956967"/>
              <a:chExt cx="2446337" cy="2443163"/>
            </a:xfrm>
          </p:grpSpPr>
          <p:sp>
            <p:nvSpPr>
              <p:cNvPr id="51"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 name="Oval 62"/>
              <p:cNvSpPr>
                <a:spLocks noChangeArrowheads="1"/>
              </p:cNvSpPr>
              <p:nvPr/>
            </p:nvSpPr>
            <p:spPr bwMode="auto">
              <a:xfrm>
                <a:off x="2184213" y="4033557"/>
                <a:ext cx="2284413" cy="2284413"/>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2"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6" name="文本框 183"/>
            <p:cNvSpPr txBox="1"/>
            <p:nvPr/>
          </p:nvSpPr>
          <p:spPr>
            <a:xfrm>
              <a:off x="3567850" y="5061131"/>
              <a:ext cx="1328580" cy="400202"/>
            </a:xfrm>
            <a:prstGeom prst="rect">
              <a:avLst/>
            </a:prstGeom>
            <a:noFill/>
          </p:spPr>
          <p:txBody>
            <a:bodyPr wrap="square" rtlCol="0">
              <a:spAutoFit/>
            </a:bodyPr>
            <a:lstStyle/>
            <a:p>
              <a:pPr algn="ctr"/>
              <a:r>
                <a:rPr lang="zh-CN" altLang="en-US" dirty="0" smtClean="0">
                  <a:solidFill>
                    <a:prstClr val="white"/>
                  </a:solidFill>
                  <a:cs typeface="+mn-ea"/>
                  <a:sym typeface="+mn-lt"/>
                </a:rPr>
                <a:t>添加</a:t>
              </a:r>
              <a:r>
                <a:rPr lang="zh-CN" altLang="en-US" dirty="0">
                  <a:solidFill>
                    <a:prstClr val="white"/>
                  </a:solidFill>
                  <a:cs typeface="+mn-ea"/>
                  <a:sym typeface="+mn-lt"/>
                </a:rPr>
                <a:t>标题</a:t>
              </a:r>
            </a:p>
          </p:txBody>
        </p:sp>
      </p:grpSp>
      <p:grpSp>
        <p:nvGrpSpPr>
          <p:cNvPr id="13" name="组合 86"/>
          <p:cNvGrpSpPr/>
          <p:nvPr/>
        </p:nvGrpSpPr>
        <p:grpSpPr>
          <a:xfrm>
            <a:off x="5027868" y="3238060"/>
            <a:ext cx="1259652" cy="1257563"/>
            <a:chOff x="7123085" y="4318414"/>
            <a:chExt cx="1679317" cy="1677138"/>
          </a:xfrm>
        </p:grpSpPr>
        <p:grpSp>
          <p:nvGrpSpPr>
            <p:cNvPr id="14" name="组合 52"/>
            <p:cNvGrpSpPr/>
            <p:nvPr/>
          </p:nvGrpSpPr>
          <p:grpSpPr>
            <a:xfrm>
              <a:off x="7123085" y="4318414"/>
              <a:ext cx="1679317" cy="1677138"/>
              <a:chOff x="2097688" y="3956967"/>
              <a:chExt cx="2446337" cy="2443163"/>
            </a:xfrm>
          </p:grpSpPr>
          <p:sp>
            <p:nvSpPr>
              <p:cNvPr id="5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 name="Oval 62"/>
              <p:cNvSpPr>
                <a:spLocks noChangeArrowheads="1"/>
              </p:cNvSpPr>
              <p:nvPr/>
            </p:nvSpPr>
            <p:spPr bwMode="auto">
              <a:xfrm>
                <a:off x="2184213" y="4033557"/>
                <a:ext cx="2284413" cy="2284413"/>
              </a:xfrm>
              <a:prstGeom prst="ellipse">
                <a:avLst/>
              </a:prstGeom>
              <a:solidFill>
                <a:srgbClr val="E11F75"/>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3"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7" name="文本框 184"/>
            <p:cNvSpPr txBox="1"/>
            <p:nvPr/>
          </p:nvSpPr>
          <p:spPr>
            <a:xfrm>
              <a:off x="7360090" y="5061131"/>
              <a:ext cx="1328580" cy="400202"/>
            </a:xfrm>
            <a:prstGeom prst="rect">
              <a:avLst/>
            </a:prstGeom>
            <a:noFill/>
          </p:spPr>
          <p:txBody>
            <a:bodyPr wrap="square" rtlCol="0">
              <a:spAutoFit/>
            </a:bodyPr>
            <a:lstStyle/>
            <a:p>
              <a:pPr algn="ctr"/>
              <a:r>
                <a:rPr lang="zh-CN" altLang="en-US" dirty="0" smtClean="0">
                  <a:solidFill>
                    <a:prstClr val="white"/>
                  </a:solidFill>
                  <a:cs typeface="+mn-ea"/>
                  <a:sym typeface="+mn-lt"/>
                </a:rPr>
                <a:t>添加</a:t>
              </a:r>
              <a:r>
                <a:rPr lang="zh-CN" altLang="en-US" dirty="0">
                  <a:solidFill>
                    <a:prstClr val="white"/>
                  </a:solidFill>
                  <a:cs typeface="+mn-ea"/>
                  <a:sym typeface="+mn-lt"/>
                </a:rPr>
                <a:t>标题</a:t>
              </a:r>
            </a:p>
          </p:txBody>
        </p:sp>
      </p:grpSp>
      <p:sp>
        <p:nvSpPr>
          <p:cNvPr id="82" name="文本框 113"/>
          <p:cNvSpPr txBox="1"/>
          <p:nvPr/>
        </p:nvSpPr>
        <p:spPr>
          <a:xfrm>
            <a:off x="1049393" y="1477197"/>
            <a:ext cx="1685936" cy="807913"/>
          </a:xfrm>
          <a:prstGeom prst="rect">
            <a:avLst/>
          </a:prstGeom>
          <a:noFill/>
        </p:spPr>
        <p:txBody>
          <a:bodyPr wrap="square" lIns="68580" tIns="34290" rIns="68580" bIns="34290" rtlCol="0">
            <a:spAutoFit/>
          </a:bodyPr>
          <a:lstStyle/>
          <a:p>
            <a:pPr algn="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cs typeface="+mn-ea"/>
              <a:sym typeface="+mn-lt"/>
            </a:endParaRPr>
          </a:p>
        </p:txBody>
      </p:sp>
      <p:sp>
        <p:nvSpPr>
          <p:cNvPr id="83" name="文本框 113"/>
          <p:cNvSpPr txBox="1"/>
          <p:nvPr/>
        </p:nvSpPr>
        <p:spPr>
          <a:xfrm>
            <a:off x="1030546" y="3537971"/>
            <a:ext cx="1685936" cy="807913"/>
          </a:xfrm>
          <a:prstGeom prst="rect">
            <a:avLst/>
          </a:prstGeom>
          <a:noFill/>
        </p:spPr>
        <p:txBody>
          <a:bodyPr wrap="square" lIns="68580" tIns="34290" rIns="68580" bIns="34290" rtlCol="0">
            <a:spAutoFit/>
          </a:bodyPr>
          <a:lstStyle/>
          <a:p>
            <a:pPr algn="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cs typeface="+mn-ea"/>
              <a:sym typeface="+mn-lt"/>
            </a:endParaRPr>
          </a:p>
        </p:txBody>
      </p:sp>
      <p:sp>
        <p:nvSpPr>
          <p:cNvPr id="84" name="文本框 113"/>
          <p:cNvSpPr txBox="1"/>
          <p:nvPr/>
        </p:nvSpPr>
        <p:spPr>
          <a:xfrm>
            <a:off x="6397140" y="3537971"/>
            <a:ext cx="1685936" cy="807913"/>
          </a:xfrm>
          <a:prstGeom prst="rect">
            <a:avLst/>
          </a:prstGeom>
          <a:noFill/>
        </p:spPr>
        <p:txBody>
          <a:bodyPr wrap="square" lIns="68580" tIns="34290" rIns="68580" bIns="34290" rtlCol="0">
            <a:spAutoFit/>
          </a:bodyPr>
          <a:lstStyle/>
          <a:p>
            <a:pP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cs typeface="+mn-ea"/>
              <a:sym typeface="+mn-lt"/>
            </a:endParaRPr>
          </a:p>
        </p:txBody>
      </p:sp>
      <p:sp>
        <p:nvSpPr>
          <p:cNvPr id="85" name="文本框 113"/>
          <p:cNvSpPr txBox="1"/>
          <p:nvPr/>
        </p:nvSpPr>
        <p:spPr>
          <a:xfrm>
            <a:off x="6397140" y="1477196"/>
            <a:ext cx="1685936" cy="807913"/>
          </a:xfrm>
          <a:prstGeom prst="rect">
            <a:avLst/>
          </a:prstGeom>
          <a:noFill/>
        </p:spPr>
        <p:txBody>
          <a:bodyPr wrap="square" lIns="68580" tIns="34290" rIns="68580" bIns="34290" rtlCol="0">
            <a:spAutoFit/>
          </a:bodyPr>
          <a:lstStyle/>
          <a:p>
            <a:pP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endParaRPr lang="zh-CN" altLang="en-US" sz="800" dirty="0">
              <a:solidFill>
                <a:schemeClr val="tx1">
                  <a:lumMod val="50000"/>
                  <a:lumOff val="50000"/>
                </a:schemeClr>
              </a:solidFill>
              <a:cs typeface="+mn-ea"/>
              <a:sym typeface="+mn-lt"/>
            </a:endParaRPr>
          </a:p>
        </p:txBody>
      </p:sp>
      <p:sp>
        <p:nvSpPr>
          <p:cNvPr id="8" name="十字形 7"/>
          <p:cNvSpPr/>
          <p:nvPr/>
        </p:nvSpPr>
        <p:spPr>
          <a:xfrm>
            <a:off x="3698029" y="2082813"/>
            <a:ext cx="1759529" cy="1759529"/>
          </a:xfrm>
          <a:prstGeom prst="plus">
            <a:avLst>
              <a:gd name="adj" fmla="val 35334"/>
            </a:avLst>
          </a:prstGeom>
          <a:solidFill>
            <a:schemeClr val="bg1">
              <a:lumMod val="95000"/>
            </a:schemeClr>
          </a:solidFill>
          <a:ln>
            <a:noFill/>
          </a:ln>
          <a:effectLst>
            <a:innerShdw blurRad="190500">
              <a:prstClr val="black">
                <a:alpha val="8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right)">
                                      <p:cBhvr>
                                        <p:cTn id="27" dur="500"/>
                                        <p:tgtEl>
                                          <p:spTgt spid="8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left)">
                                      <p:cBhvr>
                                        <p:cTn id="30" dur="500"/>
                                        <p:tgtEl>
                                          <p:spTgt spid="8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right)">
                                      <p:cBhvr>
                                        <p:cTn id="33" dur="500"/>
                                        <p:tgtEl>
                                          <p:spTgt spid="8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1" cstate="screen"/>
          <a:stretch>
            <a:fillRect/>
          </a:stretch>
        </p:blipFill>
        <p:spPr>
          <a:xfrm>
            <a:off x="2709" y="0"/>
            <a:ext cx="6319905" cy="3556000"/>
          </a:xfrm>
          <a:prstGeom prst="rect">
            <a:avLst/>
          </a:prstGeom>
        </p:spPr>
      </p:pic>
      <p:grpSp>
        <p:nvGrpSpPr>
          <p:cNvPr id="10" name="组合 9"/>
          <p:cNvGrpSpPr/>
          <p:nvPr/>
        </p:nvGrpSpPr>
        <p:grpSpPr>
          <a:xfrm>
            <a:off x="4603351" y="2058787"/>
            <a:ext cx="3438525" cy="2189559"/>
            <a:chOff x="3035507" y="1687220"/>
            <a:chExt cx="3438525" cy="2189559"/>
          </a:xfrm>
        </p:grpSpPr>
        <p:sp>
          <p:nvSpPr>
            <p:cNvPr id="11" name="AutoShape 3"/>
            <p:cNvSpPr>
              <a:spLocks noChangeArrowheads="1"/>
            </p:cNvSpPr>
            <p:nvPr>
              <p:custDataLst>
                <p:tags r:id="rId3"/>
              </p:custDataLst>
            </p:nvPr>
          </p:nvSpPr>
          <p:spPr bwMode="gray">
            <a:xfrm>
              <a:off x="3035507" y="2244433"/>
              <a:ext cx="3438525" cy="477440"/>
            </a:xfrm>
            <a:prstGeom prst="roundRect">
              <a:avLst>
                <a:gd name="adj" fmla="val 16667"/>
              </a:avLst>
            </a:prstGeom>
            <a:solidFill>
              <a:schemeClr val="accent2">
                <a:lumMod val="60000"/>
                <a:lumOff val="40000"/>
              </a:schemeClr>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da-DK" altLang="zh-CN" sz="1500" dirty="0" smtClean="0">
                  <a:solidFill>
                    <a:srgbClr val="FFFFFF"/>
                  </a:solidFill>
                  <a:latin typeface="+mn-lt"/>
                  <a:ea typeface="+mn-ea"/>
                  <a:cs typeface="+mn-ea"/>
                  <a:sym typeface="+mn-lt"/>
                </a:rPr>
                <a:t>02 </a:t>
              </a:r>
              <a:r>
                <a:rPr lang="zh-CN" altLang="en-US" sz="1500" dirty="0">
                  <a:solidFill>
                    <a:srgbClr val="FFFFFF"/>
                  </a:solidFill>
                  <a:latin typeface="+mn-lt"/>
                  <a:ea typeface="+mn-ea"/>
                  <a:cs typeface="+mn-ea"/>
                  <a:sym typeface="+mn-lt"/>
                </a:rPr>
                <a:t>单击此处添加文字标题</a:t>
              </a:r>
            </a:p>
          </p:txBody>
        </p:sp>
        <p:sp>
          <p:nvSpPr>
            <p:cNvPr id="12" name="AutoShape 4"/>
            <p:cNvSpPr>
              <a:spLocks noChangeArrowheads="1"/>
            </p:cNvSpPr>
            <p:nvPr>
              <p:custDataLst>
                <p:tags r:id="rId4"/>
              </p:custDataLst>
            </p:nvPr>
          </p:nvSpPr>
          <p:spPr bwMode="gray">
            <a:xfrm>
              <a:off x="3035507" y="1687220"/>
              <a:ext cx="3438525" cy="476250"/>
            </a:xfrm>
            <a:prstGeom prst="roundRect">
              <a:avLst>
                <a:gd name="adj" fmla="val 16667"/>
              </a:avLst>
            </a:prstGeom>
            <a:solidFill>
              <a:schemeClr val="accent3"/>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da-DK" altLang="zh-CN" sz="1500" dirty="0" smtClean="0">
                  <a:solidFill>
                    <a:srgbClr val="FFFFFF"/>
                  </a:solidFill>
                  <a:latin typeface="+mn-lt"/>
                  <a:ea typeface="+mn-ea"/>
                  <a:cs typeface="+mn-ea"/>
                  <a:sym typeface="+mn-lt"/>
                </a:rPr>
                <a:t>01 </a:t>
              </a:r>
              <a:r>
                <a:rPr lang="zh-CN" altLang="en-US" sz="1500" dirty="0" smtClean="0">
                  <a:solidFill>
                    <a:srgbClr val="FFFFFF"/>
                  </a:solidFill>
                  <a:latin typeface="+mn-lt"/>
                  <a:ea typeface="+mn-ea"/>
                  <a:cs typeface="+mn-ea"/>
                  <a:sym typeface="+mn-lt"/>
                </a:rPr>
                <a:t>单击此处添加文字标题</a:t>
              </a:r>
              <a:endParaRPr lang="zh-CN" altLang="en-US" sz="1500" dirty="0">
                <a:solidFill>
                  <a:srgbClr val="FFFFFF"/>
                </a:solidFill>
                <a:latin typeface="+mn-lt"/>
                <a:ea typeface="+mn-ea"/>
                <a:cs typeface="+mn-ea"/>
                <a:sym typeface="+mn-lt"/>
              </a:endParaRPr>
            </a:p>
          </p:txBody>
        </p:sp>
        <p:sp>
          <p:nvSpPr>
            <p:cNvPr id="13" name="AutoShape 14"/>
            <p:cNvSpPr>
              <a:spLocks noChangeArrowheads="1"/>
            </p:cNvSpPr>
            <p:nvPr>
              <p:custDataLst>
                <p:tags r:id="rId5"/>
              </p:custDataLst>
            </p:nvPr>
          </p:nvSpPr>
          <p:spPr bwMode="gray">
            <a:xfrm>
              <a:off x="3035507" y="2826648"/>
              <a:ext cx="3438525" cy="477441"/>
            </a:xfrm>
            <a:prstGeom prst="roundRect">
              <a:avLst>
                <a:gd name="adj" fmla="val 16667"/>
              </a:avLst>
            </a:prstGeom>
            <a:solidFill>
              <a:schemeClr val="accent3"/>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da-DK" altLang="zh-CN" sz="1500" dirty="0" smtClean="0">
                  <a:solidFill>
                    <a:srgbClr val="FFFFFF"/>
                  </a:solidFill>
                  <a:latin typeface="+mn-lt"/>
                  <a:ea typeface="+mn-ea"/>
                  <a:cs typeface="+mn-ea"/>
                  <a:sym typeface="+mn-lt"/>
                </a:rPr>
                <a:t>03 </a:t>
              </a:r>
              <a:r>
                <a:rPr lang="zh-CN" altLang="en-US" sz="1500" dirty="0">
                  <a:solidFill>
                    <a:srgbClr val="FFFFFF"/>
                  </a:solidFill>
                  <a:latin typeface="+mn-lt"/>
                  <a:ea typeface="+mn-ea"/>
                  <a:cs typeface="+mn-ea"/>
                  <a:sym typeface="+mn-lt"/>
                </a:rPr>
                <a:t>单击此处添加文字标题</a:t>
              </a:r>
            </a:p>
          </p:txBody>
        </p:sp>
        <p:sp>
          <p:nvSpPr>
            <p:cNvPr id="14" name="AutoShape 15"/>
            <p:cNvSpPr>
              <a:spLocks noChangeArrowheads="1"/>
            </p:cNvSpPr>
            <p:nvPr>
              <p:custDataLst>
                <p:tags r:id="rId6"/>
              </p:custDataLst>
            </p:nvPr>
          </p:nvSpPr>
          <p:spPr bwMode="gray">
            <a:xfrm>
              <a:off x="3035507" y="3400529"/>
              <a:ext cx="3438525" cy="476250"/>
            </a:xfrm>
            <a:prstGeom prst="roundRect">
              <a:avLst>
                <a:gd name="adj" fmla="val 16667"/>
              </a:avLst>
            </a:prstGeom>
            <a:solidFill>
              <a:schemeClr val="accent2">
                <a:lumMod val="60000"/>
                <a:lumOff val="40000"/>
              </a:schemeClr>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da-DK" altLang="zh-CN" sz="1500" dirty="0" smtClean="0">
                  <a:solidFill>
                    <a:srgbClr val="FFFFFF"/>
                  </a:solidFill>
                  <a:latin typeface="+mn-lt"/>
                  <a:ea typeface="+mn-ea"/>
                  <a:cs typeface="+mn-ea"/>
                  <a:sym typeface="+mn-lt"/>
                </a:rPr>
                <a:t>04 </a:t>
              </a:r>
              <a:r>
                <a:rPr lang="zh-CN" altLang="en-US" sz="1500" dirty="0">
                  <a:solidFill>
                    <a:srgbClr val="FFFFFF"/>
                  </a:solidFill>
                  <a:latin typeface="+mn-lt"/>
                  <a:ea typeface="+mn-ea"/>
                  <a:cs typeface="+mn-ea"/>
                  <a:sym typeface="+mn-lt"/>
                </a:rPr>
                <a:t>单击此处添加文字标题</a:t>
              </a:r>
            </a:p>
          </p:txBody>
        </p:sp>
        <p:sp>
          <p:nvSpPr>
            <p:cNvPr id="15" name="Oval 6"/>
            <p:cNvSpPr>
              <a:spLocks noChangeArrowheads="1"/>
            </p:cNvSpPr>
            <p:nvPr>
              <p:custDataLst>
                <p:tags r:id="rId7"/>
              </p:custDataLst>
            </p:nvPr>
          </p:nvSpPr>
          <p:spPr bwMode="gray">
            <a:xfrm>
              <a:off x="6240669" y="1959872"/>
              <a:ext cx="138113" cy="138113"/>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16" name="Oval 7"/>
            <p:cNvSpPr>
              <a:spLocks noChangeArrowheads="1"/>
            </p:cNvSpPr>
            <p:nvPr>
              <p:custDataLst>
                <p:tags r:id="rId8"/>
              </p:custDataLst>
            </p:nvPr>
          </p:nvSpPr>
          <p:spPr bwMode="gray">
            <a:xfrm>
              <a:off x="6244241" y="2303963"/>
              <a:ext cx="138113" cy="138113"/>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17" name="AutoShape 8"/>
            <p:cNvSpPr>
              <a:spLocks noChangeArrowheads="1"/>
            </p:cNvSpPr>
            <p:nvPr>
              <p:custDataLst>
                <p:tags r:id="rId9"/>
              </p:custDataLst>
            </p:nvPr>
          </p:nvSpPr>
          <p:spPr bwMode="gray">
            <a:xfrm>
              <a:off x="6279960" y="2043217"/>
              <a:ext cx="57150" cy="346472"/>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18" name="Oval 10"/>
            <p:cNvSpPr>
              <a:spLocks noChangeArrowheads="1"/>
            </p:cNvSpPr>
            <p:nvPr>
              <p:custDataLst>
                <p:tags r:id="rId10"/>
              </p:custDataLst>
            </p:nvPr>
          </p:nvSpPr>
          <p:spPr bwMode="gray">
            <a:xfrm>
              <a:off x="3129566" y="1957491"/>
              <a:ext cx="138113" cy="138113"/>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19" name="Oval 11"/>
            <p:cNvSpPr>
              <a:spLocks noChangeArrowheads="1"/>
            </p:cNvSpPr>
            <p:nvPr>
              <p:custDataLst>
                <p:tags r:id="rId11"/>
              </p:custDataLst>
            </p:nvPr>
          </p:nvSpPr>
          <p:spPr bwMode="gray">
            <a:xfrm>
              <a:off x="3133138" y="2301582"/>
              <a:ext cx="138113" cy="138113"/>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20" name="AutoShape 12"/>
            <p:cNvSpPr>
              <a:spLocks noChangeArrowheads="1"/>
            </p:cNvSpPr>
            <p:nvPr>
              <p:custDataLst>
                <p:tags r:id="rId12"/>
              </p:custDataLst>
            </p:nvPr>
          </p:nvSpPr>
          <p:spPr bwMode="gray">
            <a:xfrm>
              <a:off x="3167667" y="2040836"/>
              <a:ext cx="58340" cy="346472"/>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21" name="Oval 17"/>
            <p:cNvSpPr>
              <a:spLocks noChangeArrowheads="1"/>
            </p:cNvSpPr>
            <p:nvPr>
              <p:custDataLst>
                <p:tags r:id="rId13"/>
              </p:custDataLst>
            </p:nvPr>
          </p:nvSpPr>
          <p:spPr bwMode="gray">
            <a:xfrm>
              <a:off x="6240669" y="3114779"/>
              <a:ext cx="138113" cy="139304"/>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22" name="Oval 18"/>
            <p:cNvSpPr>
              <a:spLocks noChangeArrowheads="1"/>
            </p:cNvSpPr>
            <p:nvPr>
              <p:custDataLst>
                <p:tags r:id="rId14"/>
              </p:custDataLst>
            </p:nvPr>
          </p:nvSpPr>
          <p:spPr bwMode="gray">
            <a:xfrm>
              <a:off x="6244241" y="3458870"/>
              <a:ext cx="138113" cy="139303"/>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23" name="AutoShape 19"/>
            <p:cNvSpPr>
              <a:spLocks noChangeArrowheads="1"/>
            </p:cNvSpPr>
            <p:nvPr>
              <p:custDataLst>
                <p:tags r:id="rId15"/>
              </p:custDataLst>
            </p:nvPr>
          </p:nvSpPr>
          <p:spPr bwMode="gray">
            <a:xfrm>
              <a:off x="6288294" y="3198123"/>
              <a:ext cx="58341" cy="346472"/>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24" name="Oval 21"/>
            <p:cNvSpPr>
              <a:spLocks noChangeArrowheads="1"/>
            </p:cNvSpPr>
            <p:nvPr>
              <p:custDataLst>
                <p:tags r:id="rId16"/>
              </p:custDataLst>
            </p:nvPr>
          </p:nvSpPr>
          <p:spPr bwMode="gray">
            <a:xfrm>
              <a:off x="3129566" y="3112397"/>
              <a:ext cx="138113" cy="138113"/>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25" name="Oval 22"/>
            <p:cNvSpPr>
              <a:spLocks noChangeArrowheads="1"/>
            </p:cNvSpPr>
            <p:nvPr>
              <p:custDataLst>
                <p:tags r:id="rId17"/>
              </p:custDataLst>
            </p:nvPr>
          </p:nvSpPr>
          <p:spPr bwMode="gray">
            <a:xfrm>
              <a:off x="3133138" y="3456489"/>
              <a:ext cx="138113" cy="139303"/>
            </a:xfrm>
            <a:prstGeom prst="ellipse">
              <a:avLst/>
            </a:prstGeom>
            <a:solidFill>
              <a:srgbClr val="FFFFFF"/>
            </a:solidFill>
            <a:ln w="38100" algn="ctr">
              <a:solidFill>
                <a:srgbClr val="E6E6E6"/>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sp>
          <p:nvSpPr>
            <p:cNvPr id="26" name="AutoShape 23"/>
            <p:cNvSpPr>
              <a:spLocks noChangeArrowheads="1"/>
            </p:cNvSpPr>
            <p:nvPr>
              <p:custDataLst>
                <p:tags r:id="rId18"/>
              </p:custDataLst>
            </p:nvPr>
          </p:nvSpPr>
          <p:spPr bwMode="gray">
            <a:xfrm>
              <a:off x="3167667" y="3195742"/>
              <a:ext cx="58340" cy="346472"/>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mn-lt"/>
                <a:ea typeface="+mn-ea"/>
                <a:cs typeface="+mn-ea"/>
                <a:sym typeface="+mn-lt"/>
              </a:endParaRPr>
            </a:p>
          </p:txBody>
        </p:sp>
      </p:grpSp>
      <p:sp>
        <p:nvSpPr>
          <p:cNvPr id="27" name="文本框 1"/>
          <p:cNvSpPr txBox="1">
            <a:spLocks noChangeArrowheads="1"/>
          </p:cNvSpPr>
          <p:nvPr>
            <p:custDataLst>
              <p:tags r:id="rId1"/>
            </p:custDataLst>
          </p:nvPr>
        </p:nvSpPr>
        <p:spPr bwMode="auto">
          <a:xfrm>
            <a:off x="2068507" y="3153567"/>
            <a:ext cx="123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b="1" dirty="0">
                <a:solidFill>
                  <a:srgbClr val="F9A341"/>
                </a:solidFill>
                <a:latin typeface="+mn-lt"/>
                <a:ea typeface="+mn-ea"/>
                <a:cs typeface="+mn-ea"/>
                <a:sym typeface="+mn-lt"/>
              </a:rPr>
              <a:t>目</a:t>
            </a:r>
            <a:r>
              <a:rPr lang="zh-CN" altLang="en-US" sz="3600" b="1" dirty="0">
                <a:latin typeface="+mn-lt"/>
                <a:ea typeface="+mn-ea"/>
                <a:cs typeface="+mn-ea"/>
                <a:sym typeface="+mn-lt"/>
              </a:rPr>
              <a:t> </a:t>
            </a:r>
            <a:r>
              <a:rPr lang="zh-CN" altLang="en-US" sz="3600" b="1" dirty="0">
                <a:solidFill>
                  <a:srgbClr val="69E1AB"/>
                </a:solidFill>
                <a:latin typeface="+mn-lt"/>
                <a:ea typeface="+mn-ea"/>
                <a:cs typeface="+mn-ea"/>
                <a:sym typeface="+mn-lt"/>
              </a:rPr>
              <a:t>录</a:t>
            </a:r>
          </a:p>
        </p:txBody>
      </p:sp>
      <p:sp>
        <p:nvSpPr>
          <p:cNvPr id="28" name="文本框 27"/>
          <p:cNvSpPr txBox="1"/>
          <p:nvPr>
            <p:custDataLst>
              <p:tags r:id="rId2"/>
            </p:custDataLst>
          </p:nvPr>
        </p:nvSpPr>
        <p:spPr>
          <a:xfrm>
            <a:off x="1597563" y="3799898"/>
            <a:ext cx="2225278" cy="400110"/>
          </a:xfrm>
          <a:prstGeom prst="rect">
            <a:avLst/>
          </a:prstGeom>
          <a:noFill/>
        </p:spPr>
        <p:txBody>
          <a:bodyPr>
            <a:spAutoFit/>
          </a:bodyPr>
          <a:lstStyle/>
          <a:p>
            <a:pPr algn="ctr">
              <a:defRPr/>
            </a:pPr>
            <a:r>
              <a:rPr lang="en-US" altLang="zh-CN" sz="2000" spc="600" dirty="0">
                <a:solidFill>
                  <a:srgbClr val="F9A341"/>
                </a:solidFill>
                <a:cs typeface="+mn-ea"/>
                <a:sym typeface="+mn-lt"/>
              </a:rPr>
              <a:t>C</a:t>
            </a:r>
            <a:r>
              <a:rPr lang="en-US" altLang="zh-CN" sz="2000" spc="600" dirty="0">
                <a:solidFill>
                  <a:srgbClr val="D5D5D5"/>
                </a:solidFill>
                <a:cs typeface="+mn-ea"/>
                <a:sym typeface="+mn-lt"/>
              </a:rPr>
              <a:t>O</a:t>
            </a:r>
            <a:r>
              <a:rPr lang="en-US" altLang="zh-CN" sz="2000" spc="600" dirty="0">
                <a:solidFill>
                  <a:srgbClr val="69E1AB"/>
                </a:solidFill>
                <a:cs typeface="+mn-ea"/>
                <a:sym typeface="+mn-lt"/>
              </a:rPr>
              <a:t>N</a:t>
            </a:r>
            <a:r>
              <a:rPr lang="en-US" altLang="zh-CN" sz="2000" spc="600" dirty="0">
                <a:solidFill>
                  <a:srgbClr val="D5D5D5"/>
                </a:solidFill>
                <a:cs typeface="+mn-ea"/>
                <a:sym typeface="+mn-lt"/>
              </a:rPr>
              <a:t>T</a:t>
            </a:r>
            <a:r>
              <a:rPr lang="en-US" altLang="zh-CN" sz="2000" spc="600" dirty="0">
                <a:solidFill>
                  <a:srgbClr val="F9A341"/>
                </a:solidFill>
                <a:cs typeface="+mn-ea"/>
                <a:sym typeface="+mn-lt"/>
              </a:rPr>
              <a:t>E</a:t>
            </a:r>
            <a:r>
              <a:rPr lang="en-US" altLang="zh-CN" sz="2000" spc="600" dirty="0">
                <a:solidFill>
                  <a:srgbClr val="D5D5D5"/>
                </a:solidFill>
                <a:cs typeface="+mn-ea"/>
                <a:sym typeface="+mn-lt"/>
              </a:rPr>
              <a:t>N</a:t>
            </a:r>
            <a:r>
              <a:rPr lang="en-US" altLang="zh-CN" sz="2000" spc="600" dirty="0">
                <a:solidFill>
                  <a:srgbClr val="69E1AB"/>
                </a:solidFill>
                <a:cs typeface="+mn-ea"/>
                <a:sym typeface="+mn-lt"/>
              </a:rPr>
              <a:t>T</a:t>
            </a:r>
            <a:r>
              <a:rPr lang="en-US" altLang="zh-CN" sz="2000" spc="600" dirty="0">
                <a:solidFill>
                  <a:srgbClr val="D5D5D5"/>
                </a:solidFill>
                <a:cs typeface="+mn-ea"/>
                <a:sym typeface="+mn-lt"/>
              </a:rPr>
              <a:t>S</a:t>
            </a:r>
            <a:endParaRPr lang="zh-CN" altLang="en-US" sz="2000" spc="600" dirty="0">
              <a:solidFill>
                <a:srgbClr val="D5D5D5"/>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trips(downLeft)">
                                      <p:cBhvr>
                                        <p:cTn id="11" dur="500"/>
                                        <p:tgtEl>
                                          <p:spTgt spid="28"/>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27023" y="1064803"/>
            <a:ext cx="4074164" cy="3708832"/>
            <a:chOff x="2638696" y="526547"/>
            <a:chExt cx="6346736" cy="5779709"/>
          </a:xfrm>
        </p:grpSpPr>
        <p:grpSp>
          <p:nvGrpSpPr>
            <p:cNvPr id="3" name="组合 2"/>
            <p:cNvGrpSpPr/>
            <p:nvPr/>
          </p:nvGrpSpPr>
          <p:grpSpPr>
            <a:xfrm>
              <a:off x="2638696" y="526547"/>
              <a:ext cx="3383280" cy="3383640"/>
              <a:chOff x="2987040" y="1497648"/>
              <a:chExt cx="3383280" cy="3383640"/>
            </a:xfrm>
          </p:grpSpPr>
          <p:sp>
            <p:nvSpPr>
              <p:cNvPr id="17" name="任意多边形 16"/>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tileRect/>
              </a:grad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椭圆 17"/>
              <p:cNvSpPr/>
              <p:nvPr/>
            </p:nvSpPr>
            <p:spPr>
              <a:xfrm>
                <a:off x="3197860" y="1708648"/>
                <a:ext cx="2961640" cy="2961640"/>
              </a:xfrm>
              <a:prstGeom prst="ellipse">
                <a:avLst/>
              </a:prstGeom>
              <a:solidFill>
                <a:schemeClr val="accent1"/>
              </a:solid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 name="组合 3"/>
            <p:cNvGrpSpPr/>
            <p:nvPr/>
          </p:nvGrpSpPr>
          <p:grpSpPr>
            <a:xfrm flipH="1">
              <a:off x="6145712" y="1070165"/>
              <a:ext cx="2839720" cy="2840022"/>
              <a:chOff x="6748780" y="1497648"/>
              <a:chExt cx="3383280" cy="3383640"/>
            </a:xfrm>
          </p:grpSpPr>
          <p:sp>
            <p:nvSpPr>
              <p:cNvPr id="15" name="任意多边形 14"/>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椭圆 15"/>
              <p:cNvSpPr/>
              <p:nvPr/>
            </p:nvSpPr>
            <p:spPr>
              <a:xfrm>
                <a:off x="6959600" y="1708648"/>
                <a:ext cx="2961640" cy="2961640"/>
              </a:xfrm>
              <a:prstGeom prst="ellipse">
                <a:avLst/>
              </a:prstGeom>
              <a:solidFill>
                <a:schemeClr val="accent2"/>
              </a:solid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 name="组合 4"/>
            <p:cNvGrpSpPr/>
            <p:nvPr/>
          </p:nvGrpSpPr>
          <p:grpSpPr>
            <a:xfrm flipH="1" flipV="1">
              <a:off x="6145712" y="4029232"/>
              <a:ext cx="2276782" cy="2277024"/>
              <a:chOff x="6748780" y="1497648"/>
              <a:chExt cx="3383280" cy="3383640"/>
            </a:xfrm>
          </p:grpSpPr>
          <p:sp>
            <p:nvSpPr>
              <p:cNvPr id="13" name="任意多边形 12"/>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tileRect/>
              </a:grad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p:nvPr/>
            </p:nvSpPr>
            <p:spPr>
              <a:xfrm>
                <a:off x="6959600" y="1708648"/>
                <a:ext cx="2961640" cy="2961640"/>
              </a:xfrm>
              <a:prstGeom prst="ellipse">
                <a:avLst/>
              </a:prstGeom>
              <a:solidFill>
                <a:schemeClr val="accent4"/>
              </a:solid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 name="组合 5"/>
            <p:cNvGrpSpPr/>
            <p:nvPr/>
          </p:nvGrpSpPr>
          <p:grpSpPr>
            <a:xfrm flipV="1">
              <a:off x="4310634" y="4018644"/>
              <a:ext cx="1708764" cy="1708946"/>
              <a:chOff x="6748780" y="1497648"/>
              <a:chExt cx="3383280" cy="3383640"/>
            </a:xfrm>
          </p:grpSpPr>
          <p:sp>
            <p:nvSpPr>
              <p:cNvPr id="11" name="任意多边形 10"/>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tileRect/>
              </a:grad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6959600" y="1708648"/>
                <a:ext cx="2961640" cy="2961640"/>
              </a:xfrm>
              <a:prstGeom prst="ellipse">
                <a:avLst/>
              </a:prstGeom>
              <a:solidFill>
                <a:schemeClr val="accent3"/>
              </a:solid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 name="文本框 40"/>
            <p:cNvSpPr txBox="1"/>
            <p:nvPr/>
          </p:nvSpPr>
          <p:spPr>
            <a:xfrm>
              <a:off x="3520710" y="1665289"/>
              <a:ext cx="1619250" cy="1007219"/>
            </a:xfrm>
            <a:prstGeom prst="rect">
              <a:avLst/>
            </a:prstGeom>
            <a:noFill/>
          </p:spPr>
          <p:txBody>
            <a:bodyPr wrap="square" rtlCol="0">
              <a:spAutoFit/>
            </a:bodyPr>
            <a:lstStyle/>
            <a:p>
              <a:pPr algn="ctr"/>
              <a:r>
                <a:rPr lang="en-US" altLang="zh-CN" sz="3600" dirty="0">
                  <a:solidFill>
                    <a:prstClr val="white"/>
                  </a:solidFill>
                  <a:cs typeface="+mn-ea"/>
                  <a:sym typeface="+mn-lt"/>
                </a:rPr>
                <a:t>95</a:t>
              </a:r>
              <a:r>
                <a:rPr lang="en-US" altLang="zh-CN" sz="1800" dirty="0">
                  <a:solidFill>
                    <a:prstClr val="white"/>
                  </a:solidFill>
                  <a:cs typeface="+mn-ea"/>
                  <a:sym typeface="+mn-lt"/>
                </a:rPr>
                <a:t>%</a:t>
              </a:r>
              <a:endParaRPr lang="zh-CN" altLang="en-US" sz="1800" dirty="0">
                <a:solidFill>
                  <a:prstClr val="white"/>
                </a:solidFill>
                <a:cs typeface="+mn-ea"/>
                <a:sym typeface="+mn-lt"/>
              </a:endParaRPr>
            </a:p>
          </p:txBody>
        </p:sp>
        <p:sp>
          <p:nvSpPr>
            <p:cNvPr id="8" name="文本框 41"/>
            <p:cNvSpPr txBox="1"/>
            <p:nvPr/>
          </p:nvSpPr>
          <p:spPr>
            <a:xfrm>
              <a:off x="6755946" y="1982344"/>
              <a:ext cx="1619250" cy="911292"/>
            </a:xfrm>
            <a:prstGeom prst="rect">
              <a:avLst/>
            </a:prstGeom>
            <a:noFill/>
          </p:spPr>
          <p:txBody>
            <a:bodyPr wrap="square" rtlCol="0">
              <a:spAutoFit/>
            </a:bodyPr>
            <a:lstStyle/>
            <a:p>
              <a:pPr algn="ctr"/>
              <a:r>
                <a:rPr lang="en-US" altLang="zh-CN" sz="3200" dirty="0">
                  <a:solidFill>
                    <a:prstClr val="white"/>
                  </a:solidFill>
                  <a:cs typeface="+mn-ea"/>
                  <a:sym typeface="+mn-lt"/>
                </a:rPr>
                <a:t>77</a:t>
              </a:r>
              <a:r>
                <a:rPr lang="en-US" altLang="zh-CN" sz="1600" dirty="0">
                  <a:solidFill>
                    <a:prstClr val="white"/>
                  </a:solidFill>
                  <a:cs typeface="+mn-ea"/>
                  <a:sym typeface="+mn-lt"/>
                </a:rPr>
                <a:t>%</a:t>
              </a:r>
              <a:endParaRPr lang="zh-CN" altLang="en-US" sz="1600" dirty="0">
                <a:solidFill>
                  <a:prstClr val="white"/>
                </a:solidFill>
                <a:cs typeface="+mn-ea"/>
                <a:sym typeface="+mn-lt"/>
              </a:endParaRPr>
            </a:p>
          </p:txBody>
        </p:sp>
        <p:sp>
          <p:nvSpPr>
            <p:cNvPr id="9" name="文本框 42"/>
            <p:cNvSpPr txBox="1"/>
            <p:nvPr/>
          </p:nvSpPr>
          <p:spPr>
            <a:xfrm>
              <a:off x="6474478" y="4706078"/>
              <a:ext cx="1619250" cy="719442"/>
            </a:xfrm>
            <a:prstGeom prst="rect">
              <a:avLst/>
            </a:prstGeom>
            <a:noFill/>
          </p:spPr>
          <p:txBody>
            <a:bodyPr wrap="square" rtlCol="0">
              <a:spAutoFit/>
            </a:bodyPr>
            <a:lstStyle/>
            <a:p>
              <a:pPr algn="ctr"/>
              <a:r>
                <a:rPr lang="en-US" altLang="zh-CN" sz="2400" dirty="0">
                  <a:solidFill>
                    <a:prstClr val="white"/>
                  </a:solidFill>
                  <a:cs typeface="+mn-ea"/>
                  <a:sym typeface="+mn-lt"/>
                </a:rPr>
                <a:t>56</a:t>
              </a:r>
              <a:r>
                <a:rPr lang="en-US" altLang="zh-CN" sz="1600" dirty="0">
                  <a:solidFill>
                    <a:prstClr val="white"/>
                  </a:solidFill>
                  <a:cs typeface="+mn-ea"/>
                  <a:sym typeface="+mn-lt"/>
                </a:rPr>
                <a:t>%</a:t>
              </a:r>
              <a:endParaRPr lang="zh-CN" altLang="en-US" sz="1600" dirty="0">
                <a:solidFill>
                  <a:prstClr val="white"/>
                </a:solidFill>
                <a:cs typeface="+mn-ea"/>
                <a:sym typeface="+mn-lt"/>
              </a:endParaRPr>
            </a:p>
          </p:txBody>
        </p:sp>
        <p:sp>
          <p:nvSpPr>
            <p:cNvPr id="10" name="文本框 43"/>
            <p:cNvSpPr txBox="1"/>
            <p:nvPr/>
          </p:nvSpPr>
          <p:spPr>
            <a:xfrm>
              <a:off x="4381056" y="4491775"/>
              <a:ext cx="1619250" cy="719442"/>
            </a:xfrm>
            <a:prstGeom prst="rect">
              <a:avLst/>
            </a:prstGeom>
            <a:noFill/>
          </p:spPr>
          <p:txBody>
            <a:bodyPr wrap="square" rtlCol="0">
              <a:spAutoFit/>
            </a:bodyPr>
            <a:lstStyle/>
            <a:p>
              <a:pPr algn="ctr"/>
              <a:r>
                <a:rPr lang="en-US" altLang="zh-CN" sz="2400" dirty="0">
                  <a:solidFill>
                    <a:prstClr val="white"/>
                  </a:solidFill>
                  <a:cs typeface="+mn-ea"/>
                  <a:sym typeface="+mn-lt"/>
                </a:rPr>
                <a:t>36</a:t>
              </a:r>
              <a:r>
                <a:rPr lang="en-US" altLang="zh-CN" sz="1200" dirty="0">
                  <a:solidFill>
                    <a:prstClr val="white"/>
                  </a:solidFill>
                  <a:cs typeface="+mn-ea"/>
                  <a:sym typeface="+mn-lt"/>
                </a:rPr>
                <a:t>%</a:t>
              </a:r>
              <a:endParaRPr lang="zh-CN" altLang="en-US" sz="1200" dirty="0">
                <a:solidFill>
                  <a:prstClr val="white"/>
                </a:solidFill>
                <a:cs typeface="+mn-ea"/>
                <a:sym typeface="+mn-lt"/>
              </a:endParaRPr>
            </a:p>
          </p:txBody>
        </p:sp>
      </p:grpSp>
      <p:sp>
        <p:nvSpPr>
          <p:cNvPr id="20" name="文本框 96"/>
          <p:cNvSpPr txBox="1"/>
          <p:nvPr/>
        </p:nvSpPr>
        <p:spPr>
          <a:xfrm>
            <a:off x="6808722" y="1634810"/>
            <a:ext cx="842968" cy="253916"/>
          </a:xfrm>
          <a:prstGeom prst="rect">
            <a:avLst/>
          </a:prstGeom>
          <a:noFill/>
        </p:spPr>
        <p:txBody>
          <a:bodyPr wrap="square" lIns="68580" tIns="34290" rIns="68580" bIns="34290" rtlCol="0">
            <a:spAutoFit/>
          </a:bodyPr>
          <a:lstStyle/>
          <a:p>
            <a:r>
              <a:rPr lang="zh-CN" altLang="en-US" sz="1200" b="1" dirty="0" smtClean="0">
                <a:cs typeface="+mn-ea"/>
                <a:sym typeface="+mn-lt"/>
              </a:rPr>
              <a:t>添加</a:t>
            </a:r>
            <a:r>
              <a:rPr lang="zh-CN" altLang="en-US" sz="1200" b="1" dirty="0">
                <a:cs typeface="+mn-ea"/>
                <a:sym typeface="+mn-lt"/>
              </a:rPr>
              <a:t>标题</a:t>
            </a:r>
          </a:p>
        </p:txBody>
      </p:sp>
      <p:sp>
        <p:nvSpPr>
          <p:cNvPr id="22" name="文本框 113"/>
          <p:cNvSpPr txBox="1"/>
          <p:nvPr/>
        </p:nvSpPr>
        <p:spPr>
          <a:xfrm>
            <a:off x="662926" y="1812740"/>
            <a:ext cx="1685936" cy="807913"/>
          </a:xfrm>
          <a:prstGeom prst="rect">
            <a:avLst/>
          </a:prstGeom>
          <a:noFill/>
        </p:spPr>
        <p:txBody>
          <a:bodyPr wrap="square" lIns="68580" tIns="34290" rIns="68580" bIns="34290" rtlCol="0">
            <a:spAutoFit/>
          </a:bodyPr>
          <a:lstStyle/>
          <a:p>
            <a:pPr algn="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a:t>
            </a:r>
            <a:r>
              <a:rPr lang="zh-CN" altLang="en-US" sz="800" dirty="0">
                <a:solidFill>
                  <a:schemeClr val="tx1">
                    <a:lumMod val="50000"/>
                    <a:lumOff val="50000"/>
                  </a:schemeClr>
                </a:solidFill>
                <a:cs typeface="+mn-ea"/>
                <a:sym typeface="+mn-lt"/>
              </a:rPr>
              <a:t>添加详细文字说明，或复制文本黏贴自此右键只保留</a:t>
            </a:r>
            <a:r>
              <a:rPr lang="zh-CN" altLang="en-US" sz="800" dirty="0" smtClean="0">
                <a:solidFill>
                  <a:schemeClr val="tx1">
                    <a:lumMod val="50000"/>
                    <a:lumOff val="50000"/>
                  </a:schemeClr>
                </a:solidFill>
                <a:cs typeface="+mn-ea"/>
                <a:sym typeface="+mn-lt"/>
              </a:rPr>
              <a:t>文字</a:t>
            </a:r>
            <a:endParaRPr lang="zh-CN" altLang="en-US" sz="800" dirty="0">
              <a:solidFill>
                <a:schemeClr val="tx1">
                  <a:lumMod val="50000"/>
                  <a:lumOff val="50000"/>
                </a:schemeClr>
              </a:solidFill>
              <a:cs typeface="+mn-ea"/>
              <a:sym typeface="+mn-lt"/>
            </a:endParaRPr>
          </a:p>
        </p:txBody>
      </p:sp>
      <p:sp>
        <p:nvSpPr>
          <p:cNvPr id="24" name="文本框 100"/>
          <p:cNvSpPr txBox="1"/>
          <p:nvPr/>
        </p:nvSpPr>
        <p:spPr>
          <a:xfrm>
            <a:off x="6440156" y="3578576"/>
            <a:ext cx="862183" cy="253916"/>
          </a:xfrm>
          <a:prstGeom prst="rect">
            <a:avLst/>
          </a:prstGeom>
          <a:noFill/>
        </p:spPr>
        <p:txBody>
          <a:bodyPr wrap="square" lIns="68580" tIns="34290" rIns="68580" bIns="34290" rtlCol="0">
            <a:spAutoFit/>
          </a:bodyPr>
          <a:lstStyle/>
          <a:p>
            <a:r>
              <a:rPr lang="zh-CN" altLang="en-US" sz="1200" b="1" dirty="0" smtClean="0">
                <a:cs typeface="+mn-ea"/>
                <a:sym typeface="+mn-lt"/>
              </a:rPr>
              <a:t>添加</a:t>
            </a:r>
            <a:r>
              <a:rPr lang="zh-CN" altLang="en-US" sz="1200" b="1" dirty="0">
                <a:cs typeface="+mn-ea"/>
                <a:sym typeface="+mn-lt"/>
              </a:rPr>
              <a:t>标题</a:t>
            </a:r>
          </a:p>
        </p:txBody>
      </p:sp>
      <p:sp>
        <p:nvSpPr>
          <p:cNvPr id="26" name="文本框 113"/>
          <p:cNvSpPr txBox="1"/>
          <p:nvPr/>
        </p:nvSpPr>
        <p:spPr>
          <a:xfrm>
            <a:off x="1681813" y="3695925"/>
            <a:ext cx="1685936" cy="807913"/>
          </a:xfrm>
          <a:prstGeom prst="rect">
            <a:avLst/>
          </a:prstGeom>
          <a:noFill/>
        </p:spPr>
        <p:txBody>
          <a:bodyPr wrap="square" lIns="68580" tIns="34290" rIns="68580" bIns="34290" rtlCol="0">
            <a:spAutoFit/>
          </a:bodyPr>
          <a:lstStyle/>
          <a:p>
            <a:pPr algn="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a:t>
            </a:r>
            <a:r>
              <a:rPr lang="zh-CN" altLang="en-US" sz="800" dirty="0">
                <a:solidFill>
                  <a:schemeClr val="tx1">
                    <a:lumMod val="50000"/>
                    <a:lumOff val="50000"/>
                  </a:schemeClr>
                </a:solidFill>
                <a:cs typeface="+mn-ea"/>
                <a:sym typeface="+mn-lt"/>
              </a:rPr>
              <a:t>添加详细文字说明，或复制文本黏贴自此右键只保留</a:t>
            </a:r>
            <a:r>
              <a:rPr lang="zh-CN" altLang="en-US" sz="800" dirty="0" smtClean="0">
                <a:solidFill>
                  <a:schemeClr val="tx1">
                    <a:lumMod val="50000"/>
                    <a:lumOff val="50000"/>
                  </a:schemeClr>
                </a:solidFill>
                <a:cs typeface="+mn-ea"/>
                <a:sym typeface="+mn-lt"/>
              </a:rPr>
              <a:t>文字</a:t>
            </a:r>
            <a:endParaRPr lang="zh-CN" altLang="en-US" sz="800" dirty="0">
              <a:solidFill>
                <a:schemeClr val="tx1">
                  <a:lumMod val="50000"/>
                  <a:lumOff val="50000"/>
                </a:schemeClr>
              </a:solidFill>
              <a:cs typeface="+mn-ea"/>
              <a:sym typeface="+mn-lt"/>
            </a:endParaRPr>
          </a:p>
        </p:txBody>
      </p:sp>
      <p:sp>
        <p:nvSpPr>
          <p:cNvPr id="28" name="文本框 104"/>
          <p:cNvSpPr txBox="1"/>
          <p:nvPr/>
        </p:nvSpPr>
        <p:spPr>
          <a:xfrm>
            <a:off x="2568096" y="3470589"/>
            <a:ext cx="784705" cy="253916"/>
          </a:xfrm>
          <a:prstGeom prst="rect">
            <a:avLst/>
          </a:prstGeom>
          <a:noFill/>
        </p:spPr>
        <p:txBody>
          <a:bodyPr wrap="square" lIns="68580" tIns="34290" rIns="68580" bIns="34290" rtlCol="0">
            <a:spAutoFit/>
          </a:bodyPr>
          <a:lstStyle/>
          <a:p>
            <a:pPr algn="r"/>
            <a:r>
              <a:rPr lang="zh-CN" altLang="en-US" sz="1200" b="1" dirty="0" smtClean="0">
                <a:cs typeface="+mn-ea"/>
                <a:sym typeface="+mn-lt"/>
              </a:rPr>
              <a:t>添加</a:t>
            </a:r>
            <a:r>
              <a:rPr lang="zh-CN" altLang="en-US" sz="1200" b="1" dirty="0">
                <a:cs typeface="+mn-ea"/>
                <a:sym typeface="+mn-lt"/>
              </a:rPr>
              <a:t>标题</a:t>
            </a:r>
          </a:p>
        </p:txBody>
      </p:sp>
      <p:sp>
        <p:nvSpPr>
          <p:cNvPr id="30" name="文本框 113"/>
          <p:cNvSpPr txBox="1"/>
          <p:nvPr/>
        </p:nvSpPr>
        <p:spPr>
          <a:xfrm>
            <a:off x="6808721" y="1882976"/>
            <a:ext cx="1685936" cy="963725"/>
          </a:xfrm>
          <a:prstGeom prst="rect">
            <a:avLst/>
          </a:prstGeom>
          <a:noFill/>
        </p:spPr>
        <p:txBody>
          <a:bodyPr wrap="square" lIns="68580" tIns="34290" rIns="68580" bIns="34290" rtlCol="0">
            <a:spAutoFit/>
          </a:bodyPr>
          <a:lstStyle/>
          <a:p>
            <a:pP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a:t>
            </a:r>
            <a:r>
              <a:rPr lang="zh-CN" altLang="en-US" sz="800" dirty="0">
                <a:solidFill>
                  <a:schemeClr val="tx1">
                    <a:lumMod val="50000"/>
                    <a:lumOff val="50000"/>
                  </a:schemeClr>
                </a:solidFill>
                <a:cs typeface="+mn-ea"/>
                <a:sym typeface="+mn-lt"/>
              </a:rPr>
              <a:t>添加详细文字说明，或复制文本黏贴自此右键只保留文字</a:t>
            </a:r>
          </a:p>
          <a:p>
            <a:pPr>
              <a:lnSpc>
                <a:spcPct val="150000"/>
              </a:lnSpc>
            </a:pPr>
            <a:endParaRPr lang="zh-CN" altLang="en-US" sz="800" dirty="0">
              <a:solidFill>
                <a:schemeClr val="tx1">
                  <a:lumMod val="50000"/>
                  <a:lumOff val="50000"/>
                </a:schemeClr>
              </a:solidFill>
              <a:cs typeface="+mn-ea"/>
              <a:sym typeface="+mn-lt"/>
            </a:endParaRPr>
          </a:p>
        </p:txBody>
      </p:sp>
      <p:sp>
        <p:nvSpPr>
          <p:cNvPr id="32" name="文本框 108"/>
          <p:cNvSpPr txBox="1"/>
          <p:nvPr/>
        </p:nvSpPr>
        <p:spPr>
          <a:xfrm>
            <a:off x="1529072" y="1586336"/>
            <a:ext cx="814079" cy="253916"/>
          </a:xfrm>
          <a:prstGeom prst="rect">
            <a:avLst/>
          </a:prstGeom>
          <a:noFill/>
        </p:spPr>
        <p:txBody>
          <a:bodyPr wrap="square" lIns="68580" tIns="34290" rIns="68580" bIns="34290" rtlCol="0">
            <a:spAutoFit/>
          </a:bodyPr>
          <a:lstStyle/>
          <a:p>
            <a:pPr algn="r"/>
            <a:r>
              <a:rPr lang="zh-CN" altLang="en-US" sz="1200" b="1" dirty="0" smtClean="0">
                <a:cs typeface="+mn-ea"/>
                <a:sym typeface="+mn-lt"/>
              </a:rPr>
              <a:t>添加</a:t>
            </a:r>
            <a:r>
              <a:rPr lang="zh-CN" altLang="en-US" sz="1200" b="1" dirty="0">
                <a:cs typeface="+mn-ea"/>
                <a:sym typeface="+mn-lt"/>
              </a:rPr>
              <a:t>标题</a:t>
            </a:r>
          </a:p>
        </p:txBody>
      </p:sp>
      <p:sp>
        <p:nvSpPr>
          <p:cNvPr id="34" name="文本框 113"/>
          <p:cNvSpPr txBox="1"/>
          <p:nvPr/>
        </p:nvSpPr>
        <p:spPr>
          <a:xfrm>
            <a:off x="6459370" y="3838963"/>
            <a:ext cx="1685936" cy="807913"/>
          </a:xfrm>
          <a:prstGeom prst="rect">
            <a:avLst/>
          </a:prstGeom>
          <a:noFill/>
        </p:spPr>
        <p:txBody>
          <a:bodyPr wrap="square" lIns="68580" tIns="34290" rIns="68580" bIns="34290" rtlCol="0">
            <a:spAutoFit/>
          </a:bodyPr>
          <a:lstStyle/>
          <a:p>
            <a:pPr>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a:t>
            </a:r>
            <a:r>
              <a:rPr lang="zh-CN" altLang="en-US" sz="800" dirty="0">
                <a:solidFill>
                  <a:schemeClr val="tx1">
                    <a:lumMod val="50000"/>
                    <a:lumOff val="50000"/>
                  </a:schemeClr>
                </a:solidFill>
                <a:cs typeface="+mn-ea"/>
                <a:sym typeface="+mn-lt"/>
              </a:rPr>
              <a:t>添加详细文字说明，或复制文本黏贴自此右键只保留</a:t>
            </a:r>
            <a:r>
              <a:rPr lang="zh-CN" altLang="en-US" sz="800" dirty="0" smtClean="0">
                <a:solidFill>
                  <a:schemeClr val="tx1">
                    <a:lumMod val="50000"/>
                    <a:lumOff val="50000"/>
                  </a:schemeClr>
                </a:solidFill>
                <a:cs typeface="+mn-ea"/>
                <a:sym typeface="+mn-lt"/>
              </a:rPr>
              <a:t>文字</a:t>
            </a:r>
            <a:endParaRPr lang="zh-CN" altLang="en-US" sz="8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8" grpId="0"/>
      <p:bldP spid="30" grpId="0"/>
      <p:bldP spid="32"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screen"/>
          <a:stretch>
            <a:fillRect/>
          </a:stretch>
        </p:blipFill>
        <p:spPr>
          <a:xfrm>
            <a:off x="2709" y="0"/>
            <a:ext cx="6319905" cy="3556000"/>
          </a:xfrm>
          <a:prstGeom prst="rect">
            <a:avLst/>
          </a:prstGeom>
        </p:spPr>
      </p:pic>
      <p:grpSp>
        <p:nvGrpSpPr>
          <p:cNvPr id="29" name="组合 28"/>
          <p:cNvGrpSpPr/>
          <p:nvPr/>
        </p:nvGrpSpPr>
        <p:grpSpPr>
          <a:xfrm>
            <a:off x="4930110" y="2178097"/>
            <a:ext cx="765244" cy="1012253"/>
            <a:chOff x="3464168" y="1490587"/>
            <a:chExt cx="765244" cy="1012253"/>
          </a:xfrm>
        </p:grpSpPr>
        <p:grpSp>
          <p:nvGrpSpPr>
            <p:cNvPr id="30" name="组合 29"/>
            <p:cNvGrpSpPr/>
            <p:nvPr>
              <p:custDataLst>
                <p:tags r:id="rId8"/>
              </p:custDataLst>
            </p:nvPr>
          </p:nvGrpSpPr>
          <p:grpSpPr>
            <a:xfrm>
              <a:off x="3464168" y="1490587"/>
              <a:ext cx="765244" cy="1012253"/>
              <a:chOff x="2611314" y="1802422"/>
              <a:chExt cx="852855" cy="1128144"/>
            </a:xfrm>
          </p:grpSpPr>
          <p:sp>
            <p:nvSpPr>
              <p:cNvPr id="32" name="圆角矩形 31"/>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3" name="圆角矩形 32"/>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4" name="圆角矩形 33"/>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1" name="文本框 30"/>
            <p:cNvSpPr txBox="1"/>
            <p:nvPr>
              <p:custDataLst>
                <p:tags r:id="rId9"/>
              </p:custDataLst>
            </p:nvPr>
          </p:nvSpPr>
          <p:spPr>
            <a:xfrm>
              <a:off x="3546708"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第</a:t>
              </a:r>
            </a:p>
          </p:txBody>
        </p:sp>
      </p:grpSp>
      <p:grpSp>
        <p:nvGrpSpPr>
          <p:cNvPr id="35" name="组合 34"/>
          <p:cNvGrpSpPr/>
          <p:nvPr/>
        </p:nvGrpSpPr>
        <p:grpSpPr>
          <a:xfrm>
            <a:off x="5632240" y="2178097"/>
            <a:ext cx="765244" cy="1012253"/>
            <a:chOff x="4166298" y="1490587"/>
            <a:chExt cx="765244" cy="1012253"/>
          </a:xfrm>
        </p:grpSpPr>
        <p:grpSp>
          <p:nvGrpSpPr>
            <p:cNvPr id="36" name="组合 35"/>
            <p:cNvGrpSpPr/>
            <p:nvPr>
              <p:custDataLst>
                <p:tags r:id="rId6"/>
              </p:custDataLst>
            </p:nvPr>
          </p:nvGrpSpPr>
          <p:grpSpPr>
            <a:xfrm>
              <a:off x="4166298" y="1490587"/>
              <a:ext cx="765244" cy="1012253"/>
              <a:chOff x="2611314" y="1802422"/>
              <a:chExt cx="852855" cy="1128144"/>
            </a:xfrm>
          </p:grpSpPr>
          <p:sp>
            <p:nvSpPr>
              <p:cNvPr id="38" name="圆角矩形 37"/>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9" name="圆角矩形 38"/>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0" name="圆角矩形 39"/>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7" name="文本框 36"/>
            <p:cNvSpPr txBox="1"/>
            <p:nvPr>
              <p:custDataLst>
                <p:tags r:id="rId7"/>
              </p:custDataLst>
            </p:nvPr>
          </p:nvSpPr>
          <p:spPr>
            <a:xfrm>
              <a:off x="4349827" y="1621812"/>
              <a:ext cx="398186" cy="692498"/>
            </a:xfrm>
            <a:prstGeom prst="rect">
              <a:avLst/>
            </a:prstGeom>
            <a:noFill/>
            <a:ln>
              <a:noFill/>
            </a:ln>
          </p:spPr>
          <p:txBody>
            <a:bodyPr wrap="none" rtlCol="0">
              <a:noAutofit/>
            </a:bodyPr>
            <a:lstStyle/>
            <a:p>
              <a:pPr algn="ctr"/>
              <a:r>
                <a:rPr lang="en-US" altLang="zh-CN" sz="4050" dirty="0" smtClean="0">
                  <a:solidFill>
                    <a:srgbClr val="E11F75"/>
                  </a:solidFill>
                  <a:cs typeface="+mn-ea"/>
                  <a:sym typeface="+mn-lt"/>
                </a:rPr>
                <a:t>4</a:t>
              </a:r>
              <a:endParaRPr lang="zh-CN" altLang="en-US" sz="4050" dirty="0">
                <a:solidFill>
                  <a:srgbClr val="E11F75"/>
                </a:solidFill>
                <a:cs typeface="+mn-ea"/>
                <a:sym typeface="+mn-lt"/>
              </a:endParaRPr>
            </a:p>
          </p:txBody>
        </p:sp>
      </p:grpSp>
      <p:grpSp>
        <p:nvGrpSpPr>
          <p:cNvPr id="41" name="组合 40"/>
          <p:cNvGrpSpPr/>
          <p:nvPr/>
        </p:nvGrpSpPr>
        <p:grpSpPr>
          <a:xfrm>
            <a:off x="6334369" y="2178097"/>
            <a:ext cx="765244" cy="1012253"/>
            <a:chOff x="4868427" y="1490587"/>
            <a:chExt cx="765244" cy="1012253"/>
          </a:xfrm>
        </p:grpSpPr>
        <p:grpSp>
          <p:nvGrpSpPr>
            <p:cNvPr id="42" name="组合 41"/>
            <p:cNvGrpSpPr/>
            <p:nvPr>
              <p:custDataLst>
                <p:tags r:id="rId4"/>
              </p:custDataLst>
            </p:nvPr>
          </p:nvGrpSpPr>
          <p:grpSpPr>
            <a:xfrm>
              <a:off x="4868427" y="1490587"/>
              <a:ext cx="765244" cy="1012253"/>
              <a:chOff x="2611314" y="1802422"/>
              <a:chExt cx="852855" cy="1128144"/>
            </a:xfrm>
          </p:grpSpPr>
          <p:sp>
            <p:nvSpPr>
              <p:cNvPr id="44" name="圆角矩形 43"/>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5" name="圆角矩形 44"/>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6" name="圆角矩形 45"/>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43" name="文本框 42"/>
            <p:cNvSpPr txBox="1"/>
            <p:nvPr>
              <p:custDataLst>
                <p:tags r:id="rId5"/>
              </p:custDataLst>
            </p:nvPr>
          </p:nvSpPr>
          <p:spPr>
            <a:xfrm>
              <a:off x="4950967"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章</a:t>
              </a:r>
            </a:p>
          </p:txBody>
        </p:sp>
      </p:grpSp>
      <p:sp>
        <p:nvSpPr>
          <p:cNvPr id="47" name="文本框 46"/>
          <p:cNvSpPr txBox="1"/>
          <p:nvPr>
            <p:custDataLst>
              <p:tags r:id="rId1"/>
            </p:custDataLst>
          </p:nvPr>
        </p:nvSpPr>
        <p:spPr>
          <a:xfrm>
            <a:off x="4623468" y="3674335"/>
            <a:ext cx="2842138" cy="429348"/>
          </a:xfrm>
          <a:prstGeom prst="rect">
            <a:avLst/>
          </a:prstGeom>
          <a:noFill/>
        </p:spPr>
        <p:txBody>
          <a:bodyPr wrap="square" rtlCol="0" anchor="ctr" anchorCtr="0">
            <a:noAutofit/>
          </a:bodyPr>
          <a:lstStyle/>
          <a:p>
            <a:pPr algn="ctr">
              <a:lnSpc>
                <a:spcPct val="130000"/>
              </a:lnSpc>
            </a:pPr>
            <a:r>
              <a:rPr lang="zh-CN" altLang="en-US" sz="2000" b="1" dirty="0" smtClean="0">
                <a:solidFill>
                  <a:srgbClr val="E11F75"/>
                </a:solidFill>
                <a:cs typeface="+mn-ea"/>
                <a:sym typeface="+mn-lt"/>
              </a:rPr>
              <a:t>单击此处添加文字标题</a:t>
            </a:r>
            <a:endParaRPr lang="zh-CN" altLang="en-US" sz="2000" b="1" dirty="0">
              <a:solidFill>
                <a:srgbClr val="E11F75"/>
              </a:solidFill>
              <a:cs typeface="+mn-ea"/>
              <a:sym typeface="+mn-lt"/>
            </a:endParaRPr>
          </a:p>
        </p:txBody>
      </p:sp>
      <p:cxnSp>
        <p:nvCxnSpPr>
          <p:cNvPr id="48" name="直接连接符 47"/>
          <p:cNvCxnSpPr/>
          <p:nvPr>
            <p:custDataLst>
              <p:tags r:id="rId2"/>
            </p:custDataLst>
          </p:nvPr>
        </p:nvCxnSpPr>
        <p:spPr>
          <a:xfrm>
            <a:off x="4455327" y="3556000"/>
            <a:ext cx="3178419" cy="0"/>
          </a:xfrm>
          <a:prstGeom prst="line">
            <a:avLst/>
          </a:prstGeom>
          <a:noFill/>
          <a:ln w="12700" cap="flat" cmpd="sng" algn="ctr">
            <a:solidFill>
              <a:srgbClr val="25990A"/>
            </a:solidFill>
            <a:prstDash val="solid"/>
            <a:miter lim="800000"/>
          </a:ln>
          <a:effectLst/>
        </p:spPr>
      </p:cxnSp>
      <p:cxnSp>
        <p:nvCxnSpPr>
          <p:cNvPr id="49" name="直接连接符 48"/>
          <p:cNvCxnSpPr/>
          <p:nvPr>
            <p:custDataLst>
              <p:tags r:id="rId3"/>
            </p:custDataLst>
          </p:nvPr>
        </p:nvCxnSpPr>
        <p:spPr>
          <a:xfrm>
            <a:off x="4455327" y="4222017"/>
            <a:ext cx="3178419" cy="0"/>
          </a:xfrm>
          <a:prstGeom prst="line">
            <a:avLst/>
          </a:prstGeom>
          <a:noFill/>
          <a:ln w="12700" cap="flat" cmpd="sng" algn="ctr">
            <a:solidFill>
              <a:srgbClr val="25990A"/>
            </a:solidFill>
            <a:prstDash val="solid"/>
            <a:miter lim="800000"/>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par>
                                <p:cTn id="23" presetID="16" presetClass="entr" presetSubtype="21"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par>
                          <p:cTn id="26" fill="hold">
                            <p:stCondLst>
                              <p:cond delay="2000"/>
                            </p:stCondLst>
                            <p:childTnLst>
                              <p:par>
                                <p:cTn id="27" presetID="10" presetClass="entr" presetSubtype="0" fill="hold" grpId="0" nodeType="afterEffect">
                                  <p:stCondLst>
                                    <p:cond delay="0"/>
                                  </p:stCondLst>
                                  <p:iterate type="lt">
                                    <p:tmPct val="14000"/>
                                  </p:iterate>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3057038" y="1337911"/>
            <a:ext cx="1466316" cy="1299116"/>
            <a:chOff x="3788733" y="1445046"/>
            <a:chExt cx="1955088" cy="1732154"/>
          </a:xfrm>
        </p:grpSpPr>
        <p:grpSp>
          <p:nvGrpSpPr>
            <p:cNvPr id="3" name="组合 2"/>
            <p:cNvGrpSpPr/>
            <p:nvPr/>
          </p:nvGrpSpPr>
          <p:grpSpPr>
            <a:xfrm>
              <a:off x="3788733" y="1445046"/>
              <a:ext cx="1955088" cy="1732154"/>
              <a:chOff x="3295850" y="2263222"/>
              <a:chExt cx="2643765" cy="2343151"/>
            </a:xfrm>
          </p:grpSpPr>
          <p:sp>
            <p:nvSpPr>
              <p:cNvPr id="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sp>
            <p:nvSpPr>
              <p:cNvPr id="1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solidFill>
                  <a:schemeClr val="bg1">
                    <a:lumMod val="95000"/>
                  </a:schemeClr>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grpSp>
        <p:sp>
          <p:nvSpPr>
            <p:cNvPr id="5" name="文本框 26"/>
            <p:cNvSpPr txBox="1"/>
            <p:nvPr/>
          </p:nvSpPr>
          <p:spPr>
            <a:xfrm>
              <a:off x="4231277" y="1871813"/>
              <a:ext cx="1031571" cy="697626"/>
            </a:xfrm>
            <a:prstGeom prst="rect">
              <a:avLst/>
            </a:prstGeom>
            <a:noFill/>
          </p:spPr>
          <p:txBody>
            <a:bodyPr wrap="square" rtlCol="0">
              <a:spAutoFit/>
            </a:bodyPr>
            <a:lstStyle/>
            <a:p>
              <a:pPr algn="ctr"/>
              <a:r>
                <a:rPr lang="en-US" altLang="zh-CN" sz="2800" dirty="0">
                  <a:solidFill>
                    <a:prstClr val="white"/>
                  </a:solidFill>
                  <a:cs typeface="+mn-ea"/>
                  <a:sym typeface="+mn-lt"/>
                </a:rPr>
                <a:t>01</a:t>
              </a:r>
              <a:endParaRPr lang="zh-CN" altLang="en-US" sz="2800" dirty="0">
                <a:solidFill>
                  <a:prstClr val="white"/>
                </a:solidFill>
                <a:cs typeface="+mn-ea"/>
                <a:sym typeface="+mn-lt"/>
              </a:endParaRPr>
            </a:p>
          </p:txBody>
        </p:sp>
      </p:grpSp>
      <p:grpSp>
        <p:nvGrpSpPr>
          <p:cNvPr id="93" name="组合 92"/>
          <p:cNvGrpSpPr/>
          <p:nvPr/>
        </p:nvGrpSpPr>
        <p:grpSpPr>
          <a:xfrm>
            <a:off x="3057038" y="2952657"/>
            <a:ext cx="1466316" cy="1299116"/>
            <a:chOff x="3783053" y="3916542"/>
            <a:chExt cx="1955088" cy="1732154"/>
          </a:xfrm>
        </p:grpSpPr>
        <p:grpSp>
          <p:nvGrpSpPr>
            <p:cNvPr id="12" name="组合 11"/>
            <p:cNvGrpSpPr/>
            <p:nvPr/>
          </p:nvGrpSpPr>
          <p:grpSpPr>
            <a:xfrm>
              <a:off x="3783053" y="3916542"/>
              <a:ext cx="1955088" cy="1732154"/>
              <a:chOff x="3295850" y="2263222"/>
              <a:chExt cx="2643765" cy="2343151"/>
            </a:xfrm>
          </p:grpSpPr>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25400">
                <a:solidFill>
                  <a:schemeClr val="bg1"/>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grpSp>
        <p:sp>
          <p:nvSpPr>
            <p:cNvPr id="14" name="文本框 32"/>
            <p:cNvSpPr txBox="1"/>
            <p:nvPr/>
          </p:nvSpPr>
          <p:spPr>
            <a:xfrm>
              <a:off x="4249480" y="4348717"/>
              <a:ext cx="1031571" cy="697626"/>
            </a:xfrm>
            <a:prstGeom prst="rect">
              <a:avLst/>
            </a:prstGeom>
            <a:noFill/>
          </p:spPr>
          <p:txBody>
            <a:bodyPr wrap="square" rtlCol="0">
              <a:spAutoFit/>
            </a:bodyPr>
            <a:lstStyle/>
            <a:p>
              <a:pPr algn="ctr"/>
              <a:r>
                <a:rPr lang="en-US" altLang="zh-CN" sz="2800" dirty="0">
                  <a:solidFill>
                    <a:prstClr val="white"/>
                  </a:solidFill>
                  <a:cs typeface="+mn-ea"/>
                  <a:sym typeface="+mn-lt"/>
                </a:rPr>
                <a:t>03</a:t>
              </a:r>
              <a:endParaRPr lang="zh-CN" altLang="en-US" sz="2800" dirty="0">
                <a:solidFill>
                  <a:prstClr val="white"/>
                </a:solidFill>
                <a:cs typeface="+mn-ea"/>
                <a:sym typeface="+mn-lt"/>
              </a:endParaRPr>
            </a:p>
          </p:txBody>
        </p:sp>
      </p:grpSp>
      <p:grpSp>
        <p:nvGrpSpPr>
          <p:cNvPr id="91" name="组合 90"/>
          <p:cNvGrpSpPr/>
          <p:nvPr/>
        </p:nvGrpSpPr>
        <p:grpSpPr>
          <a:xfrm>
            <a:off x="4775453" y="1337911"/>
            <a:ext cx="1466316" cy="1299116"/>
            <a:chOff x="6344332" y="1441994"/>
            <a:chExt cx="1955088" cy="1732154"/>
          </a:xfrm>
        </p:grpSpPr>
        <p:grpSp>
          <p:nvGrpSpPr>
            <p:cNvPr id="21" name="组合 20"/>
            <p:cNvGrpSpPr/>
            <p:nvPr/>
          </p:nvGrpSpPr>
          <p:grpSpPr>
            <a:xfrm>
              <a:off x="6344332" y="1441994"/>
              <a:ext cx="1955088" cy="1732154"/>
              <a:chOff x="3295850" y="2263222"/>
              <a:chExt cx="2643765" cy="2343151"/>
            </a:xfrm>
          </p:grpSpPr>
          <p:sp>
            <p:nvSpPr>
              <p:cNvPr id="2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sp>
            <p:nvSpPr>
              <p:cNvPr id="2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solidFill>
                  <a:schemeClr val="bg1">
                    <a:lumMod val="95000"/>
                  </a:schemeClr>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grpSp>
        <p:sp>
          <p:nvSpPr>
            <p:cNvPr id="23" name="文本框 35"/>
            <p:cNvSpPr txBox="1"/>
            <p:nvPr/>
          </p:nvSpPr>
          <p:spPr>
            <a:xfrm>
              <a:off x="6792711" y="1874167"/>
              <a:ext cx="1031571" cy="697626"/>
            </a:xfrm>
            <a:prstGeom prst="rect">
              <a:avLst/>
            </a:prstGeom>
            <a:noFill/>
          </p:spPr>
          <p:txBody>
            <a:bodyPr wrap="square" rtlCol="0">
              <a:spAutoFit/>
            </a:bodyPr>
            <a:lstStyle/>
            <a:p>
              <a:pPr algn="ctr"/>
              <a:r>
                <a:rPr lang="en-US" altLang="zh-CN" sz="2800" dirty="0">
                  <a:solidFill>
                    <a:prstClr val="white"/>
                  </a:solidFill>
                  <a:cs typeface="+mn-ea"/>
                  <a:sym typeface="+mn-lt"/>
                </a:rPr>
                <a:t>02</a:t>
              </a:r>
              <a:endParaRPr lang="zh-CN" altLang="en-US" sz="2800" dirty="0">
                <a:solidFill>
                  <a:prstClr val="white"/>
                </a:solidFill>
                <a:cs typeface="+mn-ea"/>
                <a:sym typeface="+mn-lt"/>
              </a:endParaRPr>
            </a:p>
          </p:txBody>
        </p:sp>
      </p:grpSp>
      <p:grpSp>
        <p:nvGrpSpPr>
          <p:cNvPr id="92" name="组合 91"/>
          <p:cNvGrpSpPr/>
          <p:nvPr/>
        </p:nvGrpSpPr>
        <p:grpSpPr>
          <a:xfrm>
            <a:off x="4775453" y="2952657"/>
            <a:ext cx="1466316" cy="1299116"/>
            <a:chOff x="6340864" y="3911971"/>
            <a:chExt cx="1955088" cy="1732154"/>
          </a:xfrm>
        </p:grpSpPr>
        <p:grpSp>
          <p:nvGrpSpPr>
            <p:cNvPr id="30" name="组合 29"/>
            <p:cNvGrpSpPr/>
            <p:nvPr/>
          </p:nvGrpSpPr>
          <p:grpSpPr>
            <a:xfrm>
              <a:off x="6340864" y="3911971"/>
              <a:ext cx="1955088" cy="1732154"/>
              <a:chOff x="3295850" y="2263222"/>
              <a:chExt cx="2643765" cy="2343151"/>
            </a:xfrm>
          </p:grpSpPr>
          <p:sp>
            <p:nvSpPr>
              <p:cNvPr id="3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sp>
            <p:nvSpPr>
              <p:cNvPr id="3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25400">
                <a:solidFill>
                  <a:schemeClr val="bg1">
                    <a:lumMod val="95000"/>
                  </a:schemeClr>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900">
                  <a:solidFill>
                    <a:prstClr val="black"/>
                  </a:solidFill>
                  <a:cs typeface="+mn-ea"/>
                  <a:sym typeface="+mn-lt"/>
                </a:endParaRPr>
              </a:p>
            </p:txBody>
          </p:sp>
        </p:grpSp>
        <p:sp>
          <p:nvSpPr>
            <p:cNvPr id="32" name="文本框 38"/>
            <p:cNvSpPr txBox="1"/>
            <p:nvPr/>
          </p:nvSpPr>
          <p:spPr>
            <a:xfrm>
              <a:off x="6797935" y="4354489"/>
              <a:ext cx="1031571" cy="697626"/>
            </a:xfrm>
            <a:prstGeom prst="rect">
              <a:avLst/>
            </a:prstGeom>
            <a:noFill/>
          </p:spPr>
          <p:txBody>
            <a:bodyPr wrap="square" rtlCol="0">
              <a:spAutoFit/>
            </a:bodyPr>
            <a:lstStyle/>
            <a:p>
              <a:pPr algn="ctr"/>
              <a:r>
                <a:rPr lang="en-US" altLang="zh-CN" sz="2800" dirty="0">
                  <a:solidFill>
                    <a:prstClr val="white"/>
                  </a:solidFill>
                  <a:cs typeface="+mn-ea"/>
                  <a:sym typeface="+mn-lt"/>
                </a:rPr>
                <a:t>04</a:t>
              </a:r>
              <a:endParaRPr lang="zh-CN" altLang="en-US" sz="2800" dirty="0">
                <a:solidFill>
                  <a:prstClr val="white"/>
                </a:solidFill>
                <a:cs typeface="+mn-ea"/>
                <a:sym typeface="+mn-lt"/>
              </a:endParaRPr>
            </a:p>
          </p:txBody>
        </p:sp>
      </p:grpSp>
      <p:grpSp>
        <p:nvGrpSpPr>
          <p:cNvPr id="2" name="组合 1"/>
          <p:cNvGrpSpPr/>
          <p:nvPr/>
        </p:nvGrpSpPr>
        <p:grpSpPr>
          <a:xfrm>
            <a:off x="1365198" y="1466760"/>
            <a:ext cx="1443314" cy="998919"/>
            <a:chOff x="1820264" y="1955678"/>
            <a:chExt cx="1924418" cy="1331892"/>
          </a:xfrm>
        </p:grpSpPr>
        <p:sp>
          <p:nvSpPr>
            <p:cNvPr id="64" name="文本框 96"/>
            <p:cNvSpPr txBox="1"/>
            <p:nvPr/>
          </p:nvSpPr>
          <p:spPr>
            <a:xfrm>
              <a:off x="1879153" y="1955678"/>
              <a:ext cx="1411849" cy="430887"/>
            </a:xfrm>
            <a:prstGeom prst="rect">
              <a:avLst/>
            </a:prstGeom>
            <a:noFill/>
          </p:spPr>
          <p:txBody>
            <a:bodyPr wrap="square" rtlCol="0">
              <a:spAutoFit/>
            </a:bodyPr>
            <a:lstStyle/>
            <a:p>
              <a:r>
                <a:rPr lang="zh-CN" altLang="en-US" sz="1500" dirty="0">
                  <a:cs typeface="+mn-ea"/>
                  <a:sym typeface="+mn-lt"/>
                </a:rPr>
                <a:t>添加标题</a:t>
              </a:r>
            </a:p>
          </p:txBody>
        </p:sp>
        <p:sp>
          <p:nvSpPr>
            <p:cNvPr id="86" name="文本框 113"/>
            <p:cNvSpPr txBox="1"/>
            <p:nvPr/>
          </p:nvSpPr>
          <p:spPr>
            <a:xfrm>
              <a:off x="1820264" y="2376722"/>
              <a:ext cx="1924418" cy="910848"/>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cs typeface="+mn-ea"/>
                  <a:sym typeface="+mn-lt"/>
                </a:rPr>
                <a:t>单击添加详细文字说明，或复制文本黏贴自此右键只保留文字</a:t>
              </a:r>
            </a:p>
          </p:txBody>
        </p:sp>
      </p:grpSp>
      <p:grpSp>
        <p:nvGrpSpPr>
          <p:cNvPr id="6" name="组合 5"/>
          <p:cNvGrpSpPr/>
          <p:nvPr/>
        </p:nvGrpSpPr>
        <p:grpSpPr>
          <a:xfrm>
            <a:off x="1409365" y="3107793"/>
            <a:ext cx="1453111" cy="986194"/>
            <a:chOff x="1879153" y="4143725"/>
            <a:chExt cx="1937481" cy="1314925"/>
          </a:xfrm>
        </p:grpSpPr>
        <p:sp>
          <p:nvSpPr>
            <p:cNvPr id="80" name="文本框 100"/>
            <p:cNvSpPr txBox="1"/>
            <p:nvPr/>
          </p:nvSpPr>
          <p:spPr>
            <a:xfrm>
              <a:off x="1879153" y="4143725"/>
              <a:ext cx="1411849" cy="430887"/>
            </a:xfrm>
            <a:prstGeom prst="rect">
              <a:avLst/>
            </a:prstGeom>
            <a:noFill/>
          </p:spPr>
          <p:txBody>
            <a:bodyPr wrap="square" rtlCol="0">
              <a:spAutoFit/>
            </a:bodyPr>
            <a:lstStyle/>
            <a:p>
              <a:r>
                <a:rPr lang="zh-CN" altLang="en-US" sz="1500" dirty="0">
                  <a:cs typeface="+mn-ea"/>
                  <a:sym typeface="+mn-lt"/>
                </a:rPr>
                <a:t>添加标题</a:t>
              </a:r>
            </a:p>
          </p:txBody>
        </p:sp>
        <p:sp>
          <p:nvSpPr>
            <p:cNvPr id="87" name="文本框 113"/>
            <p:cNvSpPr txBox="1"/>
            <p:nvPr/>
          </p:nvSpPr>
          <p:spPr>
            <a:xfrm>
              <a:off x="1892216" y="4547803"/>
              <a:ext cx="1924418" cy="910847"/>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cs typeface="+mn-ea"/>
                  <a:sym typeface="+mn-lt"/>
                </a:rPr>
                <a:t>单击添加详细文字说明，或复制文本黏贴自此右键只保留文字</a:t>
              </a:r>
            </a:p>
          </p:txBody>
        </p:sp>
      </p:grpSp>
      <p:grpSp>
        <p:nvGrpSpPr>
          <p:cNvPr id="4" name="组合 3"/>
          <p:cNvGrpSpPr/>
          <p:nvPr/>
        </p:nvGrpSpPr>
        <p:grpSpPr>
          <a:xfrm>
            <a:off x="6463937" y="1466760"/>
            <a:ext cx="1443314" cy="998919"/>
            <a:chOff x="8618583" y="1955678"/>
            <a:chExt cx="1924418" cy="1331892"/>
          </a:xfrm>
        </p:grpSpPr>
        <p:sp>
          <p:nvSpPr>
            <p:cNvPr id="82" name="文本框 102"/>
            <p:cNvSpPr txBox="1"/>
            <p:nvPr/>
          </p:nvSpPr>
          <p:spPr>
            <a:xfrm>
              <a:off x="8662667" y="1955678"/>
              <a:ext cx="1411849" cy="430887"/>
            </a:xfrm>
            <a:prstGeom prst="rect">
              <a:avLst/>
            </a:prstGeom>
            <a:noFill/>
          </p:spPr>
          <p:txBody>
            <a:bodyPr wrap="square" rtlCol="0">
              <a:spAutoFit/>
            </a:bodyPr>
            <a:lstStyle/>
            <a:p>
              <a:r>
                <a:rPr lang="zh-CN" altLang="en-US" sz="1500" dirty="0">
                  <a:cs typeface="+mn-ea"/>
                  <a:sym typeface="+mn-lt"/>
                </a:rPr>
                <a:t>添加标题</a:t>
              </a:r>
            </a:p>
          </p:txBody>
        </p:sp>
        <p:sp>
          <p:nvSpPr>
            <p:cNvPr id="88" name="文本框 113"/>
            <p:cNvSpPr txBox="1"/>
            <p:nvPr/>
          </p:nvSpPr>
          <p:spPr>
            <a:xfrm>
              <a:off x="8618583" y="2376722"/>
              <a:ext cx="1924418" cy="910848"/>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cs typeface="+mn-ea"/>
                  <a:sym typeface="+mn-lt"/>
                </a:rPr>
                <a:t>单击添加详细文字说明，或复制文本黏贴自此右键只保留文字</a:t>
              </a:r>
            </a:p>
          </p:txBody>
        </p:sp>
      </p:grpSp>
      <p:grpSp>
        <p:nvGrpSpPr>
          <p:cNvPr id="7" name="组合 6"/>
          <p:cNvGrpSpPr/>
          <p:nvPr/>
        </p:nvGrpSpPr>
        <p:grpSpPr>
          <a:xfrm>
            <a:off x="6494759" y="3107793"/>
            <a:ext cx="1443314" cy="986194"/>
            <a:chOff x="8659679" y="4143725"/>
            <a:chExt cx="1924418" cy="1314925"/>
          </a:xfrm>
        </p:grpSpPr>
        <p:sp>
          <p:nvSpPr>
            <p:cNvPr id="84" name="文本框 104"/>
            <p:cNvSpPr txBox="1"/>
            <p:nvPr/>
          </p:nvSpPr>
          <p:spPr>
            <a:xfrm>
              <a:off x="8662667" y="4143725"/>
              <a:ext cx="1411850" cy="430887"/>
            </a:xfrm>
            <a:prstGeom prst="rect">
              <a:avLst/>
            </a:prstGeom>
            <a:noFill/>
          </p:spPr>
          <p:txBody>
            <a:bodyPr wrap="square" rtlCol="0">
              <a:spAutoFit/>
            </a:bodyPr>
            <a:lstStyle/>
            <a:p>
              <a:r>
                <a:rPr lang="zh-CN" altLang="en-US" sz="1500" dirty="0">
                  <a:cs typeface="+mn-ea"/>
                  <a:sym typeface="+mn-lt"/>
                </a:rPr>
                <a:t>添加标题</a:t>
              </a:r>
            </a:p>
          </p:txBody>
        </p:sp>
        <p:sp>
          <p:nvSpPr>
            <p:cNvPr id="89" name="文本框 113"/>
            <p:cNvSpPr txBox="1"/>
            <p:nvPr/>
          </p:nvSpPr>
          <p:spPr>
            <a:xfrm>
              <a:off x="8659679" y="4547803"/>
              <a:ext cx="1924418" cy="910847"/>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cs typeface="+mn-ea"/>
                  <a:sym typeface="+mn-lt"/>
                </a:rPr>
                <a:t>单击添加详细文字说明，或复制文本黏贴自此右键只保留文字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0" fill="hold" nodeType="afterEffect" p14:presetBounceEnd="60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0000">
                                          <p:cBhvr additive="base">
                                            <p:cTn id="7" dur="750" fill="hold"/>
                                            <p:tgtEl>
                                              <p:spTgt spid="90"/>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3" accel="60000" fill="hold" nodeType="withEffect" p14:presetBounceEnd="60000">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14:bounceEnd="60000">
                                          <p:cBhvr additive="base">
                                            <p:cTn id="11" dur="750" fill="hold"/>
                                            <p:tgtEl>
                                              <p:spTgt spid="91"/>
                                            </p:tgtEl>
                                            <p:attrNameLst>
                                              <p:attrName>ppt_x</p:attrName>
                                            </p:attrNameLst>
                                          </p:cBhvr>
                                          <p:tavLst>
                                            <p:tav tm="0">
                                              <p:val>
                                                <p:strVal val="1+#ppt_w/2"/>
                                              </p:val>
                                            </p:tav>
                                            <p:tav tm="100000">
                                              <p:val>
                                                <p:strVal val="#ppt_x"/>
                                              </p:val>
                                            </p:tav>
                                          </p:tavLst>
                                        </p:anim>
                                        <p:anim calcmode="lin" valueType="num" p14:bounceEnd="60000">
                                          <p:cBhvr additive="base">
                                            <p:cTn id="12" dur="75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0000" fill="hold" nodeType="withEffect" p14:presetBounceEnd="60000">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14:bounceEnd="60000">
                                          <p:cBhvr additive="base">
                                            <p:cTn id="15" dur="750" fill="hold"/>
                                            <p:tgtEl>
                                              <p:spTgt spid="93"/>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6" accel="60000" fill="hold" nodeType="withEffect" p14:presetBounceEnd="60000">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14:bounceEnd="60000">
                                          <p:cBhvr additive="base">
                                            <p:cTn id="19" dur="750" fill="hold"/>
                                            <p:tgtEl>
                                              <p:spTgt spid="92"/>
                                            </p:tgtEl>
                                            <p:attrNameLst>
                                              <p:attrName>ppt_x</p:attrName>
                                            </p:attrNameLst>
                                          </p:cBhvr>
                                          <p:tavLst>
                                            <p:tav tm="0">
                                              <p:val>
                                                <p:strVal val="1+#ppt_w/2"/>
                                              </p:val>
                                            </p:tav>
                                            <p:tav tm="100000">
                                              <p:val>
                                                <p:strVal val="#ppt_x"/>
                                              </p:val>
                                            </p:tav>
                                          </p:tavLst>
                                        </p:anim>
                                        <p:anim calcmode="lin" valueType="num" p14:bounceEnd="60000">
                                          <p:cBhvr additive="base">
                                            <p:cTn id="20" dur="75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accel="50000" decel="5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accel="5000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accel="50000" decel="5000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000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750" fill="hold"/>
                                            <p:tgtEl>
                                              <p:spTgt spid="90"/>
                                            </p:tgtEl>
                                            <p:attrNameLst>
                                              <p:attrName>ppt_x</p:attrName>
                                            </p:attrNameLst>
                                          </p:cBhvr>
                                          <p:tavLst>
                                            <p:tav tm="0">
                                              <p:val>
                                                <p:strVal val="0-#ppt_w/2"/>
                                              </p:val>
                                            </p:tav>
                                            <p:tav tm="100000">
                                              <p:val>
                                                <p:strVal val="#ppt_x"/>
                                              </p:val>
                                            </p:tav>
                                          </p:tavLst>
                                        </p:anim>
                                        <p:anim calcmode="lin" valueType="num">
                                          <p:cBhvr additive="base">
                                            <p:cTn id="8" dur="75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3" accel="6000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750" fill="hold"/>
                                            <p:tgtEl>
                                              <p:spTgt spid="91"/>
                                            </p:tgtEl>
                                            <p:attrNameLst>
                                              <p:attrName>ppt_x</p:attrName>
                                            </p:attrNameLst>
                                          </p:cBhvr>
                                          <p:tavLst>
                                            <p:tav tm="0">
                                              <p:val>
                                                <p:strVal val="1+#ppt_w/2"/>
                                              </p:val>
                                            </p:tav>
                                            <p:tav tm="100000">
                                              <p:val>
                                                <p:strVal val="#ppt_x"/>
                                              </p:val>
                                            </p:tav>
                                          </p:tavLst>
                                        </p:anim>
                                        <p:anim calcmode="lin" valueType="num">
                                          <p:cBhvr additive="base">
                                            <p:cTn id="12" dur="75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12" accel="6000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750" fill="hold"/>
                                            <p:tgtEl>
                                              <p:spTgt spid="93"/>
                                            </p:tgtEl>
                                            <p:attrNameLst>
                                              <p:attrName>ppt_x</p:attrName>
                                            </p:attrNameLst>
                                          </p:cBhvr>
                                          <p:tavLst>
                                            <p:tav tm="0">
                                              <p:val>
                                                <p:strVal val="0-#ppt_w/2"/>
                                              </p:val>
                                            </p:tav>
                                            <p:tav tm="100000">
                                              <p:val>
                                                <p:strVal val="#ppt_x"/>
                                              </p:val>
                                            </p:tav>
                                          </p:tavLst>
                                        </p:anim>
                                        <p:anim calcmode="lin" valueType="num">
                                          <p:cBhvr additive="base">
                                            <p:cTn id="16" dur="750" fill="hold"/>
                                            <p:tgtEl>
                                              <p:spTgt spid="93"/>
                                            </p:tgtEl>
                                            <p:attrNameLst>
                                              <p:attrName>ppt_y</p:attrName>
                                            </p:attrNameLst>
                                          </p:cBhvr>
                                          <p:tavLst>
                                            <p:tav tm="0">
                                              <p:val>
                                                <p:strVal val="1+#ppt_h/2"/>
                                              </p:val>
                                            </p:tav>
                                            <p:tav tm="100000">
                                              <p:val>
                                                <p:strVal val="#ppt_y"/>
                                              </p:val>
                                            </p:tav>
                                          </p:tavLst>
                                        </p:anim>
                                      </p:childTnLst>
                                    </p:cTn>
                                  </p:par>
                                  <p:par>
                                    <p:cTn id="17" presetID="2" presetClass="entr" presetSubtype="6" accel="6000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accel="50000" decel="5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accel="50000" decel="5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1+#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accel="5000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accel="50000" decel="5000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15770" y="932549"/>
            <a:ext cx="3227904" cy="1053000"/>
            <a:chOff x="4421026" y="1243399"/>
            <a:chExt cx="4303872" cy="1404000"/>
          </a:xfrm>
        </p:grpSpPr>
        <p:grpSp>
          <p:nvGrpSpPr>
            <p:cNvPr id="4" name="组合 3"/>
            <p:cNvGrpSpPr/>
            <p:nvPr/>
          </p:nvGrpSpPr>
          <p:grpSpPr>
            <a:xfrm>
              <a:off x="4421026" y="1243399"/>
              <a:ext cx="4303872" cy="1404000"/>
              <a:chOff x="3602962" y="1243399"/>
              <a:chExt cx="5940000" cy="1404000"/>
            </a:xfrm>
            <a:effectLst>
              <a:outerShdw blurRad="190500" dist="76200" dir="8100000" algn="tr" rotWithShape="0">
                <a:prstClr val="black">
                  <a:alpha val="40000"/>
                </a:prstClr>
              </a:outerShdw>
            </a:effectLst>
          </p:grpSpPr>
          <p:sp>
            <p:nvSpPr>
              <p:cNvPr id="94" name="Freeform 9"/>
              <p:cNvSpPr/>
              <p:nvPr/>
            </p:nvSpPr>
            <p:spPr bwMode="auto">
              <a:xfrm>
                <a:off x="8423739" y="1566160"/>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9" name="Freeform 10"/>
              <p:cNvSpPr/>
              <p:nvPr/>
            </p:nvSpPr>
            <p:spPr bwMode="auto">
              <a:xfrm>
                <a:off x="3602962" y="1243399"/>
                <a:ext cx="5940000"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115" name="组合 114"/>
            <p:cNvGrpSpPr/>
            <p:nvPr/>
          </p:nvGrpSpPr>
          <p:grpSpPr>
            <a:xfrm>
              <a:off x="7831287" y="1604537"/>
              <a:ext cx="555501" cy="599725"/>
              <a:chOff x="79836" y="1653714"/>
              <a:chExt cx="555501" cy="599725"/>
            </a:xfrm>
            <a:solidFill>
              <a:schemeClr val="bg1"/>
            </a:solidFill>
          </p:grpSpPr>
          <p:sp>
            <p:nvSpPr>
              <p:cNvPr id="116"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7"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8"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9"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0"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1"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2" name="Rectangle 52"/>
              <p:cNvSpPr>
                <a:spLocks noChangeArrowheads="1"/>
              </p:cNvSpPr>
              <p:nvPr/>
            </p:nvSpPr>
            <p:spPr bwMode="auto">
              <a:xfrm>
                <a:off x="367527" y="2046516"/>
                <a:ext cx="111100" cy="36241"/>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3"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4"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5" name="Rectangle 55"/>
              <p:cNvSpPr>
                <a:spLocks noChangeArrowheads="1"/>
              </p:cNvSpPr>
              <p:nvPr/>
            </p:nvSpPr>
            <p:spPr bwMode="auto">
              <a:xfrm>
                <a:off x="361680" y="2044179"/>
                <a:ext cx="121626" cy="8183"/>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6" name="Rectangle 56"/>
              <p:cNvSpPr>
                <a:spLocks noChangeArrowheads="1"/>
              </p:cNvSpPr>
              <p:nvPr/>
            </p:nvSpPr>
            <p:spPr bwMode="auto">
              <a:xfrm>
                <a:off x="361680" y="2060544"/>
                <a:ext cx="121626" cy="10522"/>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7"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8"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29"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0"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1"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2"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3"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4"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5"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3" name="组合 2"/>
          <p:cNvGrpSpPr/>
          <p:nvPr/>
        </p:nvGrpSpPr>
        <p:grpSpPr>
          <a:xfrm>
            <a:off x="2857592" y="1843418"/>
            <a:ext cx="3227904" cy="1053000"/>
            <a:chOff x="3810123" y="2457891"/>
            <a:chExt cx="4303872" cy="1404000"/>
          </a:xfrm>
        </p:grpSpPr>
        <p:grpSp>
          <p:nvGrpSpPr>
            <p:cNvPr id="6" name="组合 5"/>
            <p:cNvGrpSpPr/>
            <p:nvPr/>
          </p:nvGrpSpPr>
          <p:grpSpPr>
            <a:xfrm>
              <a:off x="3810123" y="2457891"/>
              <a:ext cx="4303872" cy="1404000"/>
              <a:chOff x="2992059" y="2457891"/>
              <a:chExt cx="5940000" cy="1404000"/>
            </a:xfrm>
            <a:effectLst>
              <a:outerShdw blurRad="190500" dist="76200" dir="8100000" algn="tr" rotWithShape="0">
                <a:prstClr val="black">
                  <a:alpha val="40000"/>
                </a:prstClr>
              </a:outerShdw>
            </a:effectLst>
          </p:grpSpPr>
          <p:sp>
            <p:nvSpPr>
              <p:cNvPr id="91" name="Freeform 9"/>
              <p:cNvSpPr/>
              <p:nvPr/>
            </p:nvSpPr>
            <p:spPr bwMode="auto">
              <a:xfrm flipH="1">
                <a:off x="2992059" y="2788216"/>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1" name="Freeform 10"/>
              <p:cNvSpPr/>
              <p:nvPr/>
            </p:nvSpPr>
            <p:spPr bwMode="auto">
              <a:xfrm flipH="1">
                <a:off x="2992061" y="2457891"/>
                <a:ext cx="5939998"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2"/>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136" name="组合 135"/>
            <p:cNvGrpSpPr/>
            <p:nvPr/>
          </p:nvGrpSpPr>
          <p:grpSpPr>
            <a:xfrm>
              <a:off x="4226477" y="2940366"/>
              <a:ext cx="495859" cy="502693"/>
              <a:chOff x="112581" y="2716334"/>
              <a:chExt cx="495859" cy="502693"/>
            </a:xfrm>
            <a:solidFill>
              <a:schemeClr val="bg1"/>
            </a:solidFill>
          </p:grpSpPr>
          <p:sp>
            <p:nvSpPr>
              <p:cNvPr id="137"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8" name="Rectangle 84"/>
              <p:cNvSpPr>
                <a:spLocks noChangeArrowheads="1"/>
              </p:cNvSpPr>
              <p:nvPr/>
            </p:nvSpPr>
            <p:spPr bwMode="auto">
              <a:xfrm>
                <a:off x="112581" y="2716334"/>
                <a:ext cx="495859" cy="54945"/>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39"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0"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1"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2"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3"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4" name="Oval 90"/>
              <p:cNvSpPr>
                <a:spLocks noChangeArrowheads="1"/>
              </p:cNvSpPr>
              <p:nvPr/>
            </p:nvSpPr>
            <p:spPr bwMode="auto">
              <a:xfrm>
                <a:off x="160530" y="3047176"/>
                <a:ext cx="5730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5"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6" name="Oval 92"/>
              <p:cNvSpPr>
                <a:spLocks noChangeArrowheads="1"/>
              </p:cNvSpPr>
              <p:nvPr/>
            </p:nvSpPr>
            <p:spPr bwMode="auto">
              <a:xfrm>
                <a:off x="309053" y="3047176"/>
                <a:ext cx="5847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7"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8" name="Oval 94"/>
              <p:cNvSpPr>
                <a:spLocks noChangeArrowheads="1"/>
              </p:cNvSpPr>
              <p:nvPr/>
            </p:nvSpPr>
            <p:spPr bwMode="auto">
              <a:xfrm>
                <a:off x="461085" y="3047176"/>
                <a:ext cx="58474" cy="72481"/>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49"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0" name="Rectangle 96"/>
              <p:cNvSpPr>
                <a:spLocks noChangeArrowheads="1"/>
              </p:cNvSpPr>
              <p:nvPr/>
            </p:nvSpPr>
            <p:spPr bwMode="auto">
              <a:xfrm>
                <a:off x="221343" y="2868311"/>
                <a:ext cx="32745" cy="54945"/>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1" name="Rectangle 97"/>
              <p:cNvSpPr>
                <a:spLocks noChangeArrowheads="1"/>
              </p:cNvSpPr>
              <p:nvPr/>
            </p:nvSpPr>
            <p:spPr bwMode="auto">
              <a:xfrm>
                <a:off x="179241" y="2848438"/>
                <a:ext cx="30406" cy="74820"/>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2" name="Rectangle 98"/>
              <p:cNvSpPr>
                <a:spLocks noChangeArrowheads="1"/>
              </p:cNvSpPr>
              <p:nvPr/>
            </p:nvSpPr>
            <p:spPr bwMode="auto">
              <a:xfrm>
                <a:off x="265782" y="2812197"/>
                <a:ext cx="30406" cy="111060"/>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7" name="组合 6"/>
          <p:cNvGrpSpPr/>
          <p:nvPr/>
        </p:nvGrpSpPr>
        <p:grpSpPr>
          <a:xfrm>
            <a:off x="2834312" y="3665157"/>
            <a:ext cx="3247467" cy="1053000"/>
            <a:chOff x="3779082" y="4886876"/>
            <a:chExt cx="4329956" cy="1404000"/>
          </a:xfrm>
        </p:grpSpPr>
        <p:grpSp>
          <p:nvGrpSpPr>
            <p:cNvPr id="9" name="组合 8"/>
            <p:cNvGrpSpPr/>
            <p:nvPr/>
          </p:nvGrpSpPr>
          <p:grpSpPr>
            <a:xfrm>
              <a:off x="3779082" y="4886876"/>
              <a:ext cx="4329956" cy="1404000"/>
              <a:chOff x="2956061" y="4886876"/>
              <a:chExt cx="5975998" cy="1404000"/>
            </a:xfrm>
            <a:effectLst>
              <a:outerShdw blurRad="190500" dist="76200" dir="8100000" algn="tr" rotWithShape="0">
                <a:prstClr val="black">
                  <a:alpha val="40000"/>
                </a:prstClr>
              </a:outerShdw>
            </a:effectLst>
          </p:grpSpPr>
          <p:sp>
            <p:nvSpPr>
              <p:cNvPr id="92" name="Freeform 9"/>
              <p:cNvSpPr/>
              <p:nvPr/>
            </p:nvSpPr>
            <p:spPr bwMode="auto">
              <a:xfrm flipH="1">
                <a:off x="2974059" y="5255833"/>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2" name="Freeform 10"/>
              <p:cNvSpPr/>
              <p:nvPr/>
            </p:nvSpPr>
            <p:spPr bwMode="auto">
              <a:xfrm flipH="1">
                <a:off x="2956061" y="4886876"/>
                <a:ext cx="5975998"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153" name="组合 152"/>
            <p:cNvGrpSpPr/>
            <p:nvPr/>
          </p:nvGrpSpPr>
          <p:grpSpPr>
            <a:xfrm>
              <a:off x="4345411" y="5252035"/>
              <a:ext cx="508721" cy="533088"/>
              <a:chOff x="140649" y="3641210"/>
              <a:chExt cx="508721" cy="533088"/>
            </a:xfrm>
            <a:solidFill>
              <a:schemeClr val="bg1"/>
            </a:solidFill>
          </p:grpSpPr>
          <p:sp>
            <p:nvSpPr>
              <p:cNvPr id="154"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5"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6"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7"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8" name="Rectangle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59"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0"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1"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2"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3" name="Rectangle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4"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5"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6"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7"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8"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69"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0" name="Rectangle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1"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5" name="组合 4"/>
          <p:cNvGrpSpPr/>
          <p:nvPr/>
        </p:nvGrpSpPr>
        <p:grpSpPr>
          <a:xfrm>
            <a:off x="3315769" y="2754287"/>
            <a:ext cx="3227906" cy="1053000"/>
            <a:chOff x="4421026" y="3672383"/>
            <a:chExt cx="4303874" cy="1404000"/>
          </a:xfrm>
        </p:grpSpPr>
        <p:grpSp>
          <p:nvGrpSpPr>
            <p:cNvPr id="8" name="组合 7"/>
            <p:cNvGrpSpPr/>
            <p:nvPr/>
          </p:nvGrpSpPr>
          <p:grpSpPr>
            <a:xfrm>
              <a:off x="4421026" y="3672383"/>
              <a:ext cx="4303874" cy="1404000"/>
              <a:chOff x="3602962" y="3672383"/>
              <a:chExt cx="5940002" cy="1404000"/>
            </a:xfrm>
            <a:effectLst>
              <a:outerShdw blurRad="190500" dist="76200" dir="8100000" algn="tr" rotWithShape="0">
                <a:prstClr val="black">
                  <a:alpha val="40000"/>
                </a:prstClr>
              </a:outerShdw>
            </a:effectLst>
          </p:grpSpPr>
          <p:sp>
            <p:nvSpPr>
              <p:cNvPr id="95" name="Freeform 9"/>
              <p:cNvSpPr/>
              <p:nvPr/>
            </p:nvSpPr>
            <p:spPr bwMode="auto">
              <a:xfrm>
                <a:off x="8423741" y="4042535"/>
                <a:ext cx="1119223" cy="1033848"/>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chemeClr val="bg2">
                  <a:lumMod val="50000"/>
                </a:schemeClr>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0" name="Freeform 10"/>
              <p:cNvSpPr/>
              <p:nvPr/>
            </p:nvSpPr>
            <p:spPr bwMode="auto">
              <a:xfrm>
                <a:off x="3602962" y="3672383"/>
                <a:ext cx="5939998" cy="1402379"/>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172" name="组合 171"/>
            <p:cNvGrpSpPr/>
            <p:nvPr/>
          </p:nvGrpSpPr>
          <p:grpSpPr>
            <a:xfrm>
              <a:off x="7803221" y="4026037"/>
              <a:ext cx="500535" cy="616092"/>
              <a:chOff x="110242" y="4666624"/>
              <a:chExt cx="500535" cy="616092"/>
            </a:xfrm>
            <a:solidFill>
              <a:schemeClr val="bg1"/>
            </a:solidFill>
          </p:grpSpPr>
          <p:sp>
            <p:nvSpPr>
              <p:cNvPr id="173"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4"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5"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6"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77"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sp>
        <p:nvSpPr>
          <p:cNvPr id="103" name="文本框 35"/>
          <p:cNvSpPr txBox="1"/>
          <p:nvPr/>
        </p:nvSpPr>
        <p:spPr>
          <a:xfrm>
            <a:off x="3541753" y="1160426"/>
            <a:ext cx="600164" cy="523220"/>
          </a:xfrm>
          <a:prstGeom prst="rect">
            <a:avLst/>
          </a:prstGeom>
          <a:noFill/>
          <a:effectLst/>
        </p:spPr>
        <p:txBody>
          <a:bodyPr wrap="squar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800" dirty="0">
                <a:latin typeface="+mn-lt"/>
                <a:ea typeface="+mn-ea"/>
                <a:cs typeface="+mn-ea"/>
                <a:sym typeface="+mn-lt"/>
              </a:rPr>
              <a:t>01</a:t>
            </a:r>
            <a:endParaRPr lang="zh-CN" altLang="en-US" sz="2800" dirty="0">
              <a:latin typeface="+mn-lt"/>
              <a:ea typeface="+mn-ea"/>
              <a:cs typeface="+mn-ea"/>
              <a:sym typeface="+mn-lt"/>
            </a:endParaRPr>
          </a:p>
        </p:txBody>
      </p:sp>
      <p:sp>
        <p:nvSpPr>
          <p:cNvPr id="104" name="文本框 36"/>
          <p:cNvSpPr txBox="1"/>
          <p:nvPr/>
        </p:nvSpPr>
        <p:spPr>
          <a:xfrm>
            <a:off x="3529508" y="3000122"/>
            <a:ext cx="585417" cy="523220"/>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2800" dirty="0">
                <a:latin typeface="+mn-lt"/>
                <a:ea typeface="+mn-ea"/>
                <a:cs typeface="+mn-ea"/>
                <a:sym typeface="+mn-lt"/>
              </a:rPr>
              <a:t>03</a:t>
            </a:r>
            <a:endParaRPr lang="zh-CN" altLang="en-US" sz="2800" dirty="0">
              <a:latin typeface="+mn-lt"/>
              <a:ea typeface="+mn-ea"/>
              <a:cs typeface="+mn-ea"/>
              <a:sym typeface="+mn-lt"/>
            </a:endParaRPr>
          </a:p>
        </p:txBody>
      </p:sp>
      <p:sp>
        <p:nvSpPr>
          <p:cNvPr id="105" name="文本框 37"/>
          <p:cNvSpPr txBox="1"/>
          <p:nvPr/>
        </p:nvSpPr>
        <p:spPr>
          <a:xfrm>
            <a:off x="5282414" y="2086712"/>
            <a:ext cx="585417" cy="523220"/>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2800" dirty="0">
                <a:latin typeface="+mn-lt"/>
                <a:ea typeface="+mn-ea"/>
                <a:cs typeface="+mn-ea"/>
                <a:sym typeface="+mn-lt"/>
              </a:rPr>
              <a:t>02</a:t>
            </a:r>
            <a:endParaRPr lang="zh-CN" altLang="en-US" sz="2800" dirty="0">
              <a:latin typeface="+mn-lt"/>
              <a:ea typeface="+mn-ea"/>
              <a:cs typeface="+mn-ea"/>
              <a:sym typeface="+mn-lt"/>
            </a:endParaRPr>
          </a:p>
        </p:txBody>
      </p:sp>
      <p:sp>
        <p:nvSpPr>
          <p:cNvPr id="106" name="文本框 38"/>
          <p:cNvSpPr txBox="1"/>
          <p:nvPr/>
        </p:nvSpPr>
        <p:spPr>
          <a:xfrm>
            <a:off x="5282414" y="3914744"/>
            <a:ext cx="585417" cy="523220"/>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2800" dirty="0">
                <a:latin typeface="+mn-lt"/>
                <a:ea typeface="+mn-ea"/>
                <a:cs typeface="+mn-ea"/>
                <a:sym typeface="+mn-lt"/>
              </a:rPr>
              <a:t>04</a:t>
            </a:r>
            <a:endParaRPr lang="zh-CN" altLang="en-US" sz="2800" dirty="0">
              <a:latin typeface="+mn-lt"/>
              <a:ea typeface="+mn-ea"/>
              <a:cs typeface="+mn-ea"/>
              <a:sym typeface="+mn-lt"/>
            </a:endParaRPr>
          </a:p>
        </p:txBody>
      </p:sp>
      <p:cxnSp>
        <p:nvCxnSpPr>
          <p:cNvPr id="107" name="直接连接符 106"/>
          <p:cNvCxnSpPr/>
          <p:nvPr/>
        </p:nvCxnSpPr>
        <p:spPr>
          <a:xfrm>
            <a:off x="4214920" y="1246514"/>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4214920" y="3051586"/>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5148398" y="4000832"/>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5148398" y="2138175"/>
            <a:ext cx="0" cy="42507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1" name="文本框 45"/>
          <p:cNvSpPr txBox="1"/>
          <p:nvPr/>
        </p:nvSpPr>
        <p:spPr>
          <a:xfrm>
            <a:off x="4358705" y="1249284"/>
            <a:ext cx="1107996" cy="369332"/>
          </a:xfrm>
          <a:prstGeom prst="rect">
            <a:avLst/>
          </a:prstGeom>
          <a:noFill/>
        </p:spPr>
        <p:txBody>
          <a:bodyPr wrap="none" rtlCol="0">
            <a:spAutoFit/>
          </a:bodyPr>
          <a:lstStyle/>
          <a:p>
            <a:r>
              <a:rPr lang="zh-CN" altLang="en-US" sz="1800" dirty="0">
                <a:solidFill>
                  <a:schemeClr val="bg1"/>
                </a:solidFill>
                <a:cs typeface="+mn-ea"/>
                <a:sym typeface="+mn-lt"/>
              </a:rPr>
              <a:t>添加标题</a:t>
            </a:r>
          </a:p>
        </p:txBody>
      </p:sp>
      <p:sp>
        <p:nvSpPr>
          <p:cNvPr id="112" name="文本框 46"/>
          <p:cNvSpPr txBox="1"/>
          <p:nvPr/>
        </p:nvSpPr>
        <p:spPr>
          <a:xfrm>
            <a:off x="4358705" y="3077438"/>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mn-lt"/>
                <a:ea typeface="+mn-ea"/>
                <a:cs typeface="+mn-ea"/>
                <a:sym typeface="+mn-lt"/>
              </a:rPr>
              <a:t>添加标题</a:t>
            </a:r>
          </a:p>
        </p:txBody>
      </p:sp>
      <p:sp>
        <p:nvSpPr>
          <p:cNvPr id="113" name="文本框 47"/>
          <p:cNvSpPr txBox="1"/>
          <p:nvPr/>
        </p:nvSpPr>
        <p:spPr>
          <a:xfrm>
            <a:off x="3987230" y="2144978"/>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mn-lt"/>
                <a:ea typeface="+mn-ea"/>
                <a:cs typeface="+mn-ea"/>
                <a:sym typeface="+mn-lt"/>
              </a:rPr>
              <a:t>添加标题</a:t>
            </a:r>
          </a:p>
        </p:txBody>
      </p:sp>
      <p:sp>
        <p:nvSpPr>
          <p:cNvPr id="114" name="文本框 48"/>
          <p:cNvSpPr txBox="1"/>
          <p:nvPr/>
        </p:nvSpPr>
        <p:spPr>
          <a:xfrm>
            <a:off x="4015805" y="3996779"/>
            <a:ext cx="1107996" cy="369332"/>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1800" dirty="0">
                <a:latin typeface="+mn-lt"/>
                <a:ea typeface="+mn-ea"/>
                <a:cs typeface="+mn-ea"/>
                <a:sym typeface="+mn-lt"/>
              </a:rPr>
              <a:t>添加标题</a:t>
            </a:r>
          </a:p>
        </p:txBody>
      </p:sp>
      <p:sp>
        <p:nvSpPr>
          <p:cNvPr id="178" name="Rectangle 47"/>
          <p:cNvSpPr>
            <a:spLocks noChangeArrowheads="1"/>
          </p:cNvSpPr>
          <p:nvPr/>
        </p:nvSpPr>
        <p:spPr bwMode="auto">
          <a:xfrm>
            <a:off x="1224587" y="1135375"/>
            <a:ext cx="1882776" cy="68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9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900" dirty="0">
              <a:solidFill>
                <a:schemeClr val="tx1">
                  <a:lumMod val="50000"/>
                  <a:lumOff val="50000"/>
                </a:schemeClr>
              </a:solidFill>
              <a:cs typeface="+mn-ea"/>
              <a:sym typeface="+mn-lt"/>
            </a:endParaRPr>
          </a:p>
        </p:txBody>
      </p:sp>
      <p:sp>
        <p:nvSpPr>
          <p:cNvPr id="179" name="Rectangle 47"/>
          <p:cNvSpPr>
            <a:spLocks noChangeArrowheads="1"/>
          </p:cNvSpPr>
          <p:nvPr/>
        </p:nvSpPr>
        <p:spPr bwMode="auto">
          <a:xfrm>
            <a:off x="1224587" y="3001235"/>
            <a:ext cx="1882776" cy="68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9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900" dirty="0">
              <a:solidFill>
                <a:schemeClr val="tx1">
                  <a:lumMod val="50000"/>
                  <a:lumOff val="50000"/>
                </a:schemeClr>
              </a:solidFill>
              <a:cs typeface="+mn-ea"/>
              <a:sym typeface="+mn-lt"/>
            </a:endParaRPr>
          </a:p>
        </p:txBody>
      </p:sp>
      <p:sp>
        <p:nvSpPr>
          <p:cNvPr id="180" name="Rectangle 47"/>
          <p:cNvSpPr>
            <a:spLocks noChangeArrowheads="1"/>
          </p:cNvSpPr>
          <p:nvPr/>
        </p:nvSpPr>
        <p:spPr bwMode="auto">
          <a:xfrm>
            <a:off x="6239570" y="2085637"/>
            <a:ext cx="1882776" cy="68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9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900" dirty="0">
              <a:solidFill>
                <a:schemeClr val="tx1">
                  <a:lumMod val="50000"/>
                  <a:lumOff val="50000"/>
                </a:schemeClr>
              </a:solidFill>
              <a:cs typeface="+mn-ea"/>
              <a:sym typeface="+mn-lt"/>
            </a:endParaRPr>
          </a:p>
        </p:txBody>
      </p:sp>
      <p:sp>
        <p:nvSpPr>
          <p:cNvPr id="181" name="Rectangle 47"/>
          <p:cNvSpPr>
            <a:spLocks noChangeArrowheads="1"/>
          </p:cNvSpPr>
          <p:nvPr/>
        </p:nvSpPr>
        <p:spPr bwMode="auto">
          <a:xfrm>
            <a:off x="6239570" y="3951496"/>
            <a:ext cx="1882776" cy="68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90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14:presetBounceEnd="40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14:bounceEnd="40000">
                                          <p:cBhvr additive="base">
                                            <p:cTn id="19" dur="10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36"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p:cTn id="24" dur="500" fill="hold"/>
                                            <p:tgtEl>
                                              <p:spTgt spid="103"/>
                                            </p:tgtEl>
                                            <p:attrNameLst>
                                              <p:attrName>ppt_w</p:attrName>
                                            </p:attrNameLst>
                                          </p:cBhvr>
                                          <p:tavLst>
                                            <p:tav tm="0">
                                              <p:val>
                                                <p:strVal val="(6*min(max(#ppt_w*#ppt_h,.3),1)-7.4)/-.7*#ppt_w"/>
                                              </p:val>
                                            </p:tav>
                                            <p:tav tm="100000">
                                              <p:val>
                                                <p:strVal val="#ppt_w"/>
                                              </p:val>
                                            </p:tav>
                                          </p:tavLst>
                                        </p:anim>
                                        <p:anim calcmode="lin" valueType="num">
                                          <p:cBhvr>
                                            <p:cTn id="25" dur="500" fill="hold"/>
                                            <p:tgtEl>
                                              <p:spTgt spid="103"/>
                                            </p:tgtEl>
                                            <p:attrNameLst>
                                              <p:attrName>ppt_h</p:attrName>
                                            </p:attrNameLst>
                                          </p:cBhvr>
                                          <p:tavLst>
                                            <p:tav tm="0">
                                              <p:val>
                                                <p:strVal val="(6*min(max(#ppt_w*#ppt_h,.3),1)-7.4)/-.7*#ppt_h"/>
                                              </p:val>
                                            </p:tav>
                                            <p:tav tm="100000">
                                              <p:val>
                                                <p:strVal val="#ppt_h"/>
                                              </p:val>
                                            </p:tav>
                                          </p:tavLst>
                                        </p:anim>
                                        <p:anim calcmode="lin" valueType="num">
                                          <p:cBhvr>
                                            <p:cTn id="26" dur="500" fill="hold"/>
                                            <p:tgtEl>
                                              <p:spTgt spid="103"/>
                                            </p:tgtEl>
                                            <p:attrNameLst>
                                              <p:attrName>ppt_x</p:attrName>
                                            </p:attrNameLst>
                                          </p:cBhvr>
                                          <p:tavLst>
                                            <p:tav tm="0">
                                              <p:val>
                                                <p:fltVal val="0.5"/>
                                              </p:val>
                                            </p:tav>
                                            <p:tav tm="100000">
                                              <p:val>
                                                <p:strVal val="#ppt_x"/>
                                              </p:val>
                                            </p:tav>
                                          </p:tavLst>
                                        </p:anim>
                                        <p:anim calcmode="lin" valueType="num">
                                          <p:cBhvr>
                                            <p:cTn id="27"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left)">
                                          <p:cBhvr>
                                            <p:cTn id="31" dur="500"/>
                                            <p:tgtEl>
                                              <p:spTgt spid="10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left)">
                                          <p:cBhvr>
                                            <p:cTn id="35" dur="500"/>
                                            <p:tgtEl>
                                              <p:spTgt spid="111"/>
                                            </p:tgtEl>
                                          </p:cBhvr>
                                        </p:animEffect>
                                      </p:childTnLst>
                                    </p:cTn>
                                  </p:par>
                                </p:childTnLst>
                              </p:cTn>
                            </p:par>
                            <p:par>
                              <p:cTn id="36" fill="hold">
                                <p:stCondLst>
                                  <p:cond delay="2500"/>
                                </p:stCondLst>
                                <p:childTnLst>
                                  <p:par>
                                    <p:cTn id="37" presetID="23" presetClass="entr" presetSubtype="36"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p:cTn id="39" dur="500" fill="hold"/>
                                            <p:tgtEl>
                                              <p:spTgt spid="105"/>
                                            </p:tgtEl>
                                            <p:attrNameLst>
                                              <p:attrName>ppt_w</p:attrName>
                                            </p:attrNameLst>
                                          </p:cBhvr>
                                          <p:tavLst>
                                            <p:tav tm="0">
                                              <p:val>
                                                <p:strVal val="(6*min(max(#ppt_w*#ppt_h,.3),1)-7.4)/-.7*#ppt_w"/>
                                              </p:val>
                                            </p:tav>
                                            <p:tav tm="100000">
                                              <p:val>
                                                <p:strVal val="#ppt_w"/>
                                              </p:val>
                                            </p:tav>
                                          </p:tavLst>
                                        </p:anim>
                                        <p:anim calcmode="lin" valueType="num">
                                          <p:cBhvr>
                                            <p:cTn id="40" dur="500" fill="hold"/>
                                            <p:tgtEl>
                                              <p:spTgt spid="105"/>
                                            </p:tgtEl>
                                            <p:attrNameLst>
                                              <p:attrName>ppt_h</p:attrName>
                                            </p:attrNameLst>
                                          </p:cBhvr>
                                          <p:tavLst>
                                            <p:tav tm="0">
                                              <p:val>
                                                <p:strVal val="(6*min(max(#ppt_w*#ppt_h,.3),1)-7.4)/-.7*#ppt_h"/>
                                              </p:val>
                                            </p:tav>
                                            <p:tav tm="100000">
                                              <p:val>
                                                <p:strVal val="#ppt_h"/>
                                              </p:val>
                                            </p:tav>
                                          </p:tavLst>
                                        </p:anim>
                                        <p:anim calcmode="lin" valueType="num">
                                          <p:cBhvr>
                                            <p:cTn id="41" dur="500" fill="hold"/>
                                            <p:tgtEl>
                                              <p:spTgt spid="105"/>
                                            </p:tgtEl>
                                            <p:attrNameLst>
                                              <p:attrName>ppt_x</p:attrName>
                                            </p:attrNameLst>
                                          </p:cBhvr>
                                          <p:tavLst>
                                            <p:tav tm="0">
                                              <p:val>
                                                <p:fltVal val="0.5"/>
                                              </p:val>
                                            </p:tav>
                                            <p:tav tm="100000">
                                              <p:val>
                                                <p:strVal val="#ppt_x"/>
                                              </p:val>
                                            </p:tav>
                                          </p:tavLst>
                                        </p:anim>
                                        <p:anim calcmode="lin" valueType="num">
                                          <p:cBhvr>
                                            <p:cTn id="42" dur="500" fill="hold"/>
                                            <p:tgtEl>
                                              <p:spTgt spid="105"/>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left)">
                                          <p:cBhvr>
                                            <p:cTn id="46" dur="500"/>
                                            <p:tgtEl>
                                              <p:spTgt spid="110"/>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wipe(right)">
                                          <p:cBhvr>
                                            <p:cTn id="50" dur="500"/>
                                            <p:tgtEl>
                                              <p:spTgt spid="113"/>
                                            </p:tgtEl>
                                          </p:cBhvr>
                                        </p:animEffect>
                                      </p:childTnLst>
                                    </p:cTn>
                                  </p:par>
                                </p:childTnLst>
                              </p:cTn>
                            </p:par>
                            <p:par>
                              <p:cTn id="51" fill="hold">
                                <p:stCondLst>
                                  <p:cond delay="4000"/>
                                </p:stCondLst>
                                <p:childTnLst>
                                  <p:par>
                                    <p:cTn id="52" presetID="23" presetClass="entr" presetSubtype="36" fill="hold" grpId="0" nodeType="after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p:cTn id="54" dur="500" fill="hold"/>
                                            <p:tgtEl>
                                              <p:spTgt spid="104"/>
                                            </p:tgtEl>
                                            <p:attrNameLst>
                                              <p:attrName>ppt_w</p:attrName>
                                            </p:attrNameLst>
                                          </p:cBhvr>
                                          <p:tavLst>
                                            <p:tav tm="0">
                                              <p:val>
                                                <p:strVal val="(6*min(max(#ppt_w*#ppt_h,.3),1)-7.4)/-.7*#ppt_w"/>
                                              </p:val>
                                            </p:tav>
                                            <p:tav tm="100000">
                                              <p:val>
                                                <p:strVal val="#ppt_w"/>
                                              </p:val>
                                            </p:tav>
                                          </p:tavLst>
                                        </p:anim>
                                        <p:anim calcmode="lin" valueType="num">
                                          <p:cBhvr>
                                            <p:cTn id="55" dur="500" fill="hold"/>
                                            <p:tgtEl>
                                              <p:spTgt spid="104"/>
                                            </p:tgtEl>
                                            <p:attrNameLst>
                                              <p:attrName>ppt_h</p:attrName>
                                            </p:attrNameLst>
                                          </p:cBhvr>
                                          <p:tavLst>
                                            <p:tav tm="0">
                                              <p:val>
                                                <p:strVal val="(6*min(max(#ppt_w*#ppt_h,.3),1)-7.4)/-.7*#ppt_h"/>
                                              </p:val>
                                            </p:tav>
                                            <p:tav tm="100000">
                                              <p:val>
                                                <p:strVal val="#ppt_h"/>
                                              </p:val>
                                            </p:tav>
                                          </p:tavLst>
                                        </p:anim>
                                        <p:anim calcmode="lin" valueType="num">
                                          <p:cBhvr>
                                            <p:cTn id="56" dur="500" fill="hold"/>
                                            <p:tgtEl>
                                              <p:spTgt spid="104"/>
                                            </p:tgtEl>
                                            <p:attrNameLst>
                                              <p:attrName>ppt_x</p:attrName>
                                            </p:attrNameLst>
                                          </p:cBhvr>
                                          <p:tavLst>
                                            <p:tav tm="0">
                                              <p:val>
                                                <p:fltVal val="0.5"/>
                                              </p:val>
                                            </p:tav>
                                            <p:tav tm="100000">
                                              <p:val>
                                                <p:strVal val="#ppt_x"/>
                                              </p:val>
                                            </p:tav>
                                          </p:tavLst>
                                        </p:anim>
                                        <p:anim calcmode="lin" valueType="num">
                                          <p:cBhvr>
                                            <p:cTn id="57" dur="500" fill="hold"/>
                                            <p:tgtEl>
                                              <p:spTgt spid="104"/>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wipe(left)">
                                          <p:cBhvr>
                                            <p:cTn id="65" dur="500"/>
                                            <p:tgtEl>
                                              <p:spTgt spid="112"/>
                                            </p:tgtEl>
                                          </p:cBhvr>
                                        </p:animEffect>
                                      </p:childTnLst>
                                    </p:cTn>
                                  </p:par>
                                </p:childTnLst>
                              </p:cTn>
                            </p:par>
                            <p:par>
                              <p:cTn id="66" fill="hold">
                                <p:stCondLst>
                                  <p:cond delay="5500"/>
                                </p:stCondLst>
                                <p:childTnLst>
                                  <p:par>
                                    <p:cTn id="67" presetID="23" presetClass="entr" presetSubtype="36"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strVal val="(6*min(max(#ppt_w*#ppt_h,.3),1)-7.4)/-.7*#ppt_w"/>
                                              </p:val>
                                            </p:tav>
                                            <p:tav tm="100000">
                                              <p:val>
                                                <p:strVal val="#ppt_w"/>
                                              </p:val>
                                            </p:tav>
                                          </p:tavLst>
                                        </p:anim>
                                        <p:anim calcmode="lin" valueType="num">
                                          <p:cBhvr>
                                            <p:cTn id="70" dur="500" fill="hold"/>
                                            <p:tgtEl>
                                              <p:spTgt spid="106"/>
                                            </p:tgtEl>
                                            <p:attrNameLst>
                                              <p:attrName>ppt_h</p:attrName>
                                            </p:attrNameLst>
                                          </p:cBhvr>
                                          <p:tavLst>
                                            <p:tav tm="0">
                                              <p:val>
                                                <p:strVal val="(6*min(max(#ppt_w*#ppt_h,.3),1)-7.4)/-.7*#ppt_h"/>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strVal val="1+(6*min(max(#ppt_w*#ppt_h,.3),1)-7.4)/-.7*#ppt_h/2"/>
                                              </p:val>
                                            </p:tav>
                                            <p:tav tm="100000">
                                              <p:val>
                                                <p:strVal val="#ppt_y"/>
                                              </p:val>
                                            </p:tav>
                                          </p:tavLst>
                                        </p:anim>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right)">
                                          <p:cBhvr>
                                            <p:cTn id="80" dur="500"/>
                                            <p:tgtEl>
                                              <p:spTgt spid="114"/>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78"/>
                                            </p:tgtEl>
                                            <p:attrNameLst>
                                              <p:attrName>style.visibility</p:attrName>
                                            </p:attrNameLst>
                                          </p:cBhvr>
                                          <p:to>
                                            <p:strVal val="visible"/>
                                          </p:to>
                                        </p:set>
                                        <p:animEffect transition="in" filter="randombar(horizontal)">
                                          <p:cBhvr>
                                            <p:cTn id="83" dur="500"/>
                                            <p:tgtEl>
                                              <p:spTgt spid="17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79"/>
                                            </p:tgtEl>
                                            <p:attrNameLst>
                                              <p:attrName>style.visibility</p:attrName>
                                            </p:attrNameLst>
                                          </p:cBhvr>
                                          <p:to>
                                            <p:strVal val="visible"/>
                                          </p:to>
                                        </p:set>
                                        <p:animEffect transition="in" filter="randombar(horizontal)">
                                          <p:cBhvr>
                                            <p:cTn id="86" dur="500"/>
                                            <p:tgtEl>
                                              <p:spTgt spid="179"/>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80"/>
                                            </p:tgtEl>
                                            <p:attrNameLst>
                                              <p:attrName>style.visibility</p:attrName>
                                            </p:attrNameLst>
                                          </p:cBhvr>
                                          <p:to>
                                            <p:strVal val="visible"/>
                                          </p:to>
                                        </p:set>
                                        <p:animEffect transition="in" filter="randombar(horizontal)">
                                          <p:cBhvr>
                                            <p:cTn id="89" dur="500"/>
                                            <p:tgtEl>
                                              <p:spTgt spid="180"/>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randombar(horizontal)">
                                          <p:cBhvr>
                                            <p:cTn id="9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11" grpId="0"/>
          <p:bldP spid="112" grpId="0"/>
          <p:bldP spid="113" grpId="0"/>
          <p:bldP spid="114" grpId="0"/>
          <p:bldP spid="178" grpId="0"/>
          <p:bldP spid="179" grpId="0"/>
          <p:bldP spid="180" grpId="0"/>
          <p:bldP spid="1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36"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p:cTn id="24" dur="500" fill="hold"/>
                                            <p:tgtEl>
                                              <p:spTgt spid="103"/>
                                            </p:tgtEl>
                                            <p:attrNameLst>
                                              <p:attrName>ppt_w</p:attrName>
                                            </p:attrNameLst>
                                          </p:cBhvr>
                                          <p:tavLst>
                                            <p:tav tm="0">
                                              <p:val>
                                                <p:strVal val="(6*min(max(#ppt_w*#ppt_h,.3),1)-7.4)/-.7*#ppt_w"/>
                                              </p:val>
                                            </p:tav>
                                            <p:tav tm="100000">
                                              <p:val>
                                                <p:strVal val="#ppt_w"/>
                                              </p:val>
                                            </p:tav>
                                          </p:tavLst>
                                        </p:anim>
                                        <p:anim calcmode="lin" valueType="num">
                                          <p:cBhvr>
                                            <p:cTn id="25" dur="500" fill="hold"/>
                                            <p:tgtEl>
                                              <p:spTgt spid="103"/>
                                            </p:tgtEl>
                                            <p:attrNameLst>
                                              <p:attrName>ppt_h</p:attrName>
                                            </p:attrNameLst>
                                          </p:cBhvr>
                                          <p:tavLst>
                                            <p:tav tm="0">
                                              <p:val>
                                                <p:strVal val="(6*min(max(#ppt_w*#ppt_h,.3),1)-7.4)/-.7*#ppt_h"/>
                                              </p:val>
                                            </p:tav>
                                            <p:tav tm="100000">
                                              <p:val>
                                                <p:strVal val="#ppt_h"/>
                                              </p:val>
                                            </p:tav>
                                          </p:tavLst>
                                        </p:anim>
                                        <p:anim calcmode="lin" valueType="num">
                                          <p:cBhvr>
                                            <p:cTn id="26" dur="500" fill="hold"/>
                                            <p:tgtEl>
                                              <p:spTgt spid="103"/>
                                            </p:tgtEl>
                                            <p:attrNameLst>
                                              <p:attrName>ppt_x</p:attrName>
                                            </p:attrNameLst>
                                          </p:cBhvr>
                                          <p:tavLst>
                                            <p:tav tm="0">
                                              <p:val>
                                                <p:fltVal val="0.5"/>
                                              </p:val>
                                            </p:tav>
                                            <p:tav tm="100000">
                                              <p:val>
                                                <p:strVal val="#ppt_x"/>
                                              </p:val>
                                            </p:tav>
                                          </p:tavLst>
                                        </p:anim>
                                        <p:anim calcmode="lin" valueType="num">
                                          <p:cBhvr>
                                            <p:cTn id="27"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left)">
                                          <p:cBhvr>
                                            <p:cTn id="31" dur="500"/>
                                            <p:tgtEl>
                                              <p:spTgt spid="10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left)">
                                          <p:cBhvr>
                                            <p:cTn id="35" dur="500"/>
                                            <p:tgtEl>
                                              <p:spTgt spid="111"/>
                                            </p:tgtEl>
                                          </p:cBhvr>
                                        </p:animEffect>
                                      </p:childTnLst>
                                    </p:cTn>
                                  </p:par>
                                </p:childTnLst>
                              </p:cTn>
                            </p:par>
                            <p:par>
                              <p:cTn id="36" fill="hold">
                                <p:stCondLst>
                                  <p:cond delay="2500"/>
                                </p:stCondLst>
                                <p:childTnLst>
                                  <p:par>
                                    <p:cTn id="37" presetID="23" presetClass="entr" presetSubtype="36"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p:cTn id="39" dur="500" fill="hold"/>
                                            <p:tgtEl>
                                              <p:spTgt spid="105"/>
                                            </p:tgtEl>
                                            <p:attrNameLst>
                                              <p:attrName>ppt_w</p:attrName>
                                            </p:attrNameLst>
                                          </p:cBhvr>
                                          <p:tavLst>
                                            <p:tav tm="0">
                                              <p:val>
                                                <p:strVal val="(6*min(max(#ppt_w*#ppt_h,.3),1)-7.4)/-.7*#ppt_w"/>
                                              </p:val>
                                            </p:tav>
                                            <p:tav tm="100000">
                                              <p:val>
                                                <p:strVal val="#ppt_w"/>
                                              </p:val>
                                            </p:tav>
                                          </p:tavLst>
                                        </p:anim>
                                        <p:anim calcmode="lin" valueType="num">
                                          <p:cBhvr>
                                            <p:cTn id="40" dur="500" fill="hold"/>
                                            <p:tgtEl>
                                              <p:spTgt spid="105"/>
                                            </p:tgtEl>
                                            <p:attrNameLst>
                                              <p:attrName>ppt_h</p:attrName>
                                            </p:attrNameLst>
                                          </p:cBhvr>
                                          <p:tavLst>
                                            <p:tav tm="0">
                                              <p:val>
                                                <p:strVal val="(6*min(max(#ppt_w*#ppt_h,.3),1)-7.4)/-.7*#ppt_h"/>
                                              </p:val>
                                            </p:tav>
                                            <p:tav tm="100000">
                                              <p:val>
                                                <p:strVal val="#ppt_h"/>
                                              </p:val>
                                            </p:tav>
                                          </p:tavLst>
                                        </p:anim>
                                        <p:anim calcmode="lin" valueType="num">
                                          <p:cBhvr>
                                            <p:cTn id="41" dur="500" fill="hold"/>
                                            <p:tgtEl>
                                              <p:spTgt spid="105"/>
                                            </p:tgtEl>
                                            <p:attrNameLst>
                                              <p:attrName>ppt_x</p:attrName>
                                            </p:attrNameLst>
                                          </p:cBhvr>
                                          <p:tavLst>
                                            <p:tav tm="0">
                                              <p:val>
                                                <p:fltVal val="0.5"/>
                                              </p:val>
                                            </p:tav>
                                            <p:tav tm="100000">
                                              <p:val>
                                                <p:strVal val="#ppt_x"/>
                                              </p:val>
                                            </p:tav>
                                          </p:tavLst>
                                        </p:anim>
                                        <p:anim calcmode="lin" valueType="num">
                                          <p:cBhvr>
                                            <p:cTn id="42" dur="500" fill="hold"/>
                                            <p:tgtEl>
                                              <p:spTgt spid="105"/>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left)">
                                          <p:cBhvr>
                                            <p:cTn id="46" dur="500"/>
                                            <p:tgtEl>
                                              <p:spTgt spid="110"/>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wipe(right)">
                                          <p:cBhvr>
                                            <p:cTn id="50" dur="500"/>
                                            <p:tgtEl>
                                              <p:spTgt spid="113"/>
                                            </p:tgtEl>
                                          </p:cBhvr>
                                        </p:animEffect>
                                      </p:childTnLst>
                                    </p:cTn>
                                  </p:par>
                                </p:childTnLst>
                              </p:cTn>
                            </p:par>
                            <p:par>
                              <p:cTn id="51" fill="hold">
                                <p:stCondLst>
                                  <p:cond delay="4000"/>
                                </p:stCondLst>
                                <p:childTnLst>
                                  <p:par>
                                    <p:cTn id="52" presetID="23" presetClass="entr" presetSubtype="36" fill="hold" grpId="0" nodeType="after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p:cTn id="54" dur="500" fill="hold"/>
                                            <p:tgtEl>
                                              <p:spTgt spid="104"/>
                                            </p:tgtEl>
                                            <p:attrNameLst>
                                              <p:attrName>ppt_w</p:attrName>
                                            </p:attrNameLst>
                                          </p:cBhvr>
                                          <p:tavLst>
                                            <p:tav tm="0">
                                              <p:val>
                                                <p:strVal val="(6*min(max(#ppt_w*#ppt_h,.3),1)-7.4)/-.7*#ppt_w"/>
                                              </p:val>
                                            </p:tav>
                                            <p:tav tm="100000">
                                              <p:val>
                                                <p:strVal val="#ppt_w"/>
                                              </p:val>
                                            </p:tav>
                                          </p:tavLst>
                                        </p:anim>
                                        <p:anim calcmode="lin" valueType="num">
                                          <p:cBhvr>
                                            <p:cTn id="55" dur="500" fill="hold"/>
                                            <p:tgtEl>
                                              <p:spTgt spid="104"/>
                                            </p:tgtEl>
                                            <p:attrNameLst>
                                              <p:attrName>ppt_h</p:attrName>
                                            </p:attrNameLst>
                                          </p:cBhvr>
                                          <p:tavLst>
                                            <p:tav tm="0">
                                              <p:val>
                                                <p:strVal val="(6*min(max(#ppt_w*#ppt_h,.3),1)-7.4)/-.7*#ppt_h"/>
                                              </p:val>
                                            </p:tav>
                                            <p:tav tm="100000">
                                              <p:val>
                                                <p:strVal val="#ppt_h"/>
                                              </p:val>
                                            </p:tav>
                                          </p:tavLst>
                                        </p:anim>
                                        <p:anim calcmode="lin" valueType="num">
                                          <p:cBhvr>
                                            <p:cTn id="56" dur="500" fill="hold"/>
                                            <p:tgtEl>
                                              <p:spTgt spid="104"/>
                                            </p:tgtEl>
                                            <p:attrNameLst>
                                              <p:attrName>ppt_x</p:attrName>
                                            </p:attrNameLst>
                                          </p:cBhvr>
                                          <p:tavLst>
                                            <p:tav tm="0">
                                              <p:val>
                                                <p:fltVal val="0.5"/>
                                              </p:val>
                                            </p:tav>
                                            <p:tav tm="100000">
                                              <p:val>
                                                <p:strVal val="#ppt_x"/>
                                              </p:val>
                                            </p:tav>
                                          </p:tavLst>
                                        </p:anim>
                                        <p:anim calcmode="lin" valueType="num">
                                          <p:cBhvr>
                                            <p:cTn id="57" dur="500" fill="hold"/>
                                            <p:tgtEl>
                                              <p:spTgt spid="104"/>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wipe(left)">
                                          <p:cBhvr>
                                            <p:cTn id="65" dur="500"/>
                                            <p:tgtEl>
                                              <p:spTgt spid="112"/>
                                            </p:tgtEl>
                                          </p:cBhvr>
                                        </p:animEffect>
                                      </p:childTnLst>
                                    </p:cTn>
                                  </p:par>
                                </p:childTnLst>
                              </p:cTn>
                            </p:par>
                            <p:par>
                              <p:cTn id="66" fill="hold">
                                <p:stCondLst>
                                  <p:cond delay="5500"/>
                                </p:stCondLst>
                                <p:childTnLst>
                                  <p:par>
                                    <p:cTn id="67" presetID="23" presetClass="entr" presetSubtype="36"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strVal val="(6*min(max(#ppt_w*#ppt_h,.3),1)-7.4)/-.7*#ppt_w"/>
                                              </p:val>
                                            </p:tav>
                                            <p:tav tm="100000">
                                              <p:val>
                                                <p:strVal val="#ppt_w"/>
                                              </p:val>
                                            </p:tav>
                                          </p:tavLst>
                                        </p:anim>
                                        <p:anim calcmode="lin" valueType="num">
                                          <p:cBhvr>
                                            <p:cTn id="70" dur="500" fill="hold"/>
                                            <p:tgtEl>
                                              <p:spTgt spid="106"/>
                                            </p:tgtEl>
                                            <p:attrNameLst>
                                              <p:attrName>ppt_h</p:attrName>
                                            </p:attrNameLst>
                                          </p:cBhvr>
                                          <p:tavLst>
                                            <p:tav tm="0">
                                              <p:val>
                                                <p:strVal val="(6*min(max(#ppt_w*#ppt_h,.3),1)-7.4)/-.7*#ppt_h"/>
                                              </p:val>
                                            </p:tav>
                                            <p:tav tm="100000">
                                              <p:val>
                                                <p:strVal val="#ppt_h"/>
                                              </p:val>
                                            </p:tav>
                                          </p:tavLst>
                                        </p:anim>
                                        <p:anim calcmode="lin" valueType="num">
                                          <p:cBhvr>
                                            <p:cTn id="71" dur="500" fill="hold"/>
                                            <p:tgtEl>
                                              <p:spTgt spid="106"/>
                                            </p:tgtEl>
                                            <p:attrNameLst>
                                              <p:attrName>ppt_x</p:attrName>
                                            </p:attrNameLst>
                                          </p:cBhvr>
                                          <p:tavLst>
                                            <p:tav tm="0">
                                              <p:val>
                                                <p:fltVal val="0.5"/>
                                              </p:val>
                                            </p:tav>
                                            <p:tav tm="100000">
                                              <p:val>
                                                <p:strVal val="#ppt_x"/>
                                              </p:val>
                                            </p:tav>
                                          </p:tavLst>
                                        </p:anim>
                                        <p:anim calcmode="lin" valueType="num">
                                          <p:cBhvr>
                                            <p:cTn id="72" dur="500" fill="hold"/>
                                            <p:tgtEl>
                                              <p:spTgt spid="106"/>
                                            </p:tgtEl>
                                            <p:attrNameLst>
                                              <p:attrName>ppt_y</p:attrName>
                                            </p:attrNameLst>
                                          </p:cBhvr>
                                          <p:tavLst>
                                            <p:tav tm="0">
                                              <p:val>
                                                <p:strVal val="1+(6*min(max(#ppt_w*#ppt_h,.3),1)-7.4)/-.7*#ppt_h/2"/>
                                              </p:val>
                                            </p:tav>
                                            <p:tav tm="100000">
                                              <p:val>
                                                <p:strVal val="#ppt_y"/>
                                              </p:val>
                                            </p:tav>
                                          </p:tavLst>
                                        </p:anim>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right)">
                                          <p:cBhvr>
                                            <p:cTn id="80" dur="500"/>
                                            <p:tgtEl>
                                              <p:spTgt spid="114"/>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78"/>
                                            </p:tgtEl>
                                            <p:attrNameLst>
                                              <p:attrName>style.visibility</p:attrName>
                                            </p:attrNameLst>
                                          </p:cBhvr>
                                          <p:to>
                                            <p:strVal val="visible"/>
                                          </p:to>
                                        </p:set>
                                        <p:animEffect transition="in" filter="randombar(horizontal)">
                                          <p:cBhvr>
                                            <p:cTn id="83" dur="500"/>
                                            <p:tgtEl>
                                              <p:spTgt spid="17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79"/>
                                            </p:tgtEl>
                                            <p:attrNameLst>
                                              <p:attrName>style.visibility</p:attrName>
                                            </p:attrNameLst>
                                          </p:cBhvr>
                                          <p:to>
                                            <p:strVal val="visible"/>
                                          </p:to>
                                        </p:set>
                                        <p:animEffect transition="in" filter="randombar(horizontal)">
                                          <p:cBhvr>
                                            <p:cTn id="86" dur="500"/>
                                            <p:tgtEl>
                                              <p:spTgt spid="179"/>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80"/>
                                            </p:tgtEl>
                                            <p:attrNameLst>
                                              <p:attrName>style.visibility</p:attrName>
                                            </p:attrNameLst>
                                          </p:cBhvr>
                                          <p:to>
                                            <p:strVal val="visible"/>
                                          </p:to>
                                        </p:set>
                                        <p:animEffect transition="in" filter="randombar(horizontal)">
                                          <p:cBhvr>
                                            <p:cTn id="89" dur="500"/>
                                            <p:tgtEl>
                                              <p:spTgt spid="180"/>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randombar(horizontal)">
                                          <p:cBhvr>
                                            <p:cTn id="9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11" grpId="0"/>
          <p:bldP spid="112" grpId="0"/>
          <p:bldP spid="113" grpId="0"/>
          <p:bldP spid="114" grpId="0"/>
          <p:bldP spid="178" grpId="0"/>
          <p:bldP spid="179" grpId="0"/>
          <p:bldP spid="180" grpId="0"/>
          <p:bldP spid="18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21513" y="2892773"/>
            <a:ext cx="3220372" cy="697746"/>
          </a:xfrm>
          <a:prstGeom prst="roundRect">
            <a:avLst/>
          </a:prstGeom>
          <a:solidFill>
            <a:schemeClr val="accent3"/>
          </a:soli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cs typeface="+mn-ea"/>
              <a:sym typeface="+mn-lt"/>
            </a:endParaRPr>
          </a:p>
        </p:txBody>
      </p:sp>
      <p:sp>
        <p:nvSpPr>
          <p:cNvPr id="9" name="圆角矩形 8"/>
          <p:cNvSpPr/>
          <p:nvPr/>
        </p:nvSpPr>
        <p:spPr>
          <a:xfrm>
            <a:off x="721513" y="2030346"/>
            <a:ext cx="3220372" cy="697746"/>
          </a:xfrm>
          <a:prstGeom prst="roundRect">
            <a:avLst/>
          </a:prstGeom>
          <a:solidFill>
            <a:schemeClr val="accent2"/>
          </a:soli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cs typeface="+mn-ea"/>
              <a:sym typeface="+mn-lt"/>
            </a:endParaRPr>
          </a:p>
        </p:txBody>
      </p:sp>
      <p:sp>
        <p:nvSpPr>
          <p:cNvPr id="10" name="圆角矩形 9"/>
          <p:cNvSpPr/>
          <p:nvPr/>
        </p:nvSpPr>
        <p:spPr>
          <a:xfrm>
            <a:off x="721513" y="1197011"/>
            <a:ext cx="3220372" cy="697746"/>
          </a:xfrm>
          <a:prstGeom prst="roundRect">
            <a:avLst/>
          </a:prstGeom>
          <a:solidFill>
            <a:schemeClr val="accent1"/>
          </a:soli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cs typeface="+mn-ea"/>
              <a:sym typeface="+mn-lt"/>
            </a:endParaRPr>
          </a:p>
        </p:txBody>
      </p:sp>
      <p:grpSp>
        <p:nvGrpSpPr>
          <p:cNvPr id="2" name="组合 62"/>
          <p:cNvGrpSpPr/>
          <p:nvPr/>
        </p:nvGrpSpPr>
        <p:grpSpPr>
          <a:xfrm>
            <a:off x="798143" y="1275906"/>
            <a:ext cx="518370" cy="518183"/>
            <a:chOff x="1764354" y="1805094"/>
            <a:chExt cx="484086" cy="484086"/>
          </a:xfrm>
        </p:grpSpPr>
        <p:sp>
          <p:nvSpPr>
            <p:cNvPr id="20" name="椭圆 19"/>
            <p:cNvSpPr/>
            <p:nvPr/>
          </p:nvSpPr>
          <p:spPr>
            <a:xfrm>
              <a:off x="1764354" y="1805094"/>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文本框 44"/>
            <p:cNvSpPr txBox="1"/>
            <p:nvPr/>
          </p:nvSpPr>
          <p:spPr>
            <a:xfrm>
              <a:off x="1777262" y="1872927"/>
              <a:ext cx="458270" cy="345030"/>
            </a:xfrm>
            <a:prstGeom prst="rect">
              <a:avLst/>
            </a:prstGeom>
            <a:noFill/>
          </p:spPr>
          <p:txBody>
            <a:bodyPr wrap="square" rtlCol="0">
              <a:spAutoFit/>
            </a:bodyPr>
            <a:lstStyle/>
            <a:p>
              <a:pPr algn="ctr"/>
              <a:r>
                <a:rPr lang="en-US" altLang="zh-CN" sz="1800" dirty="0">
                  <a:solidFill>
                    <a:schemeClr val="bg1"/>
                  </a:solidFill>
                  <a:cs typeface="+mn-ea"/>
                  <a:sym typeface="+mn-lt"/>
                </a:rPr>
                <a:t>01</a:t>
              </a:r>
              <a:endParaRPr lang="zh-CN" altLang="en-US" sz="1800" dirty="0">
                <a:solidFill>
                  <a:schemeClr val="bg1"/>
                </a:solidFill>
                <a:cs typeface="+mn-ea"/>
                <a:sym typeface="+mn-lt"/>
              </a:endParaRPr>
            </a:p>
          </p:txBody>
        </p:sp>
      </p:grpSp>
      <p:grpSp>
        <p:nvGrpSpPr>
          <p:cNvPr id="7" name="组合 63"/>
          <p:cNvGrpSpPr/>
          <p:nvPr/>
        </p:nvGrpSpPr>
        <p:grpSpPr>
          <a:xfrm>
            <a:off x="798143" y="2127342"/>
            <a:ext cx="518370" cy="518183"/>
            <a:chOff x="1764354" y="2940605"/>
            <a:chExt cx="484086" cy="484086"/>
          </a:xfrm>
        </p:grpSpPr>
        <p:sp>
          <p:nvSpPr>
            <p:cNvPr id="21" name="椭圆 20"/>
            <p:cNvSpPr/>
            <p:nvPr/>
          </p:nvSpPr>
          <p:spPr>
            <a:xfrm>
              <a:off x="1764354" y="294060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文本框 45"/>
            <p:cNvSpPr txBox="1"/>
            <p:nvPr/>
          </p:nvSpPr>
          <p:spPr>
            <a:xfrm>
              <a:off x="1777262" y="3008865"/>
              <a:ext cx="458270" cy="345030"/>
            </a:xfrm>
            <a:prstGeom prst="rect">
              <a:avLst/>
            </a:prstGeom>
            <a:noFill/>
          </p:spPr>
          <p:txBody>
            <a:bodyPr wrap="square" rtlCol="0">
              <a:spAutoFit/>
            </a:bodyPr>
            <a:lstStyle/>
            <a:p>
              <a:pPr algn="ctr"/>
              <a:r>
                <a:rPr lang="en-US" altLang="zh-CN" sz="1800" dirty="0">
                  <a:solidFill>
                    <a:schemeClr val="bg1"/>
                  </a:solidFill>
                  <a:cs typeface="+mn-ea"/>
                  <a:sym typeface="+mn-lt"/>
                </a:rPr>
                <a:t>02</a:t>
              </a:r>
              <a:endParaRPr lang="zh-CN" altLang="en-US" sz="1800" dirty="0">
                <a:solidFill>
                  <a:schemeClr val="bg1"/>
                </a:solidFill>
                <a:cs typeface="+mn-ea"/>
                <a:sym typeface="+mn-lt"/>
              </a:endParaRPr>
            </a:p>
          </p:txBody>
        </p:sp>
      </p:grpSp>
      <p:grpSp>
        <p:nvGrpSpPr>
          <p:cNvPr id="14" name="组合 64"/>
          <p:cNvGrpSpPr/>
          <p:nvPr/>
        </p:nvGrpSpPr>
        <p:grpSpPr>
          <a:xfrm>
            <a:off x="798144" y="2974040"/>
            <a:ext cx="555167" cy="518183"/>
            <a:chOff x="1764354" y="4069797"/>
            <a:chExt cx="518449" cy="484086"/>
          </a:xfrm>
        </p:grpSpPr>
        <p:sp>
          <p:nvSpPr>
            <p:cNvPr id="22" name="椭圆 21"/>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5" name="文本框 46"/>
            <p:cNvSpPr txBox="1"/>
            <p:nvPr/>
          </p:nvSpPr>
          <p:spPr>
            <a:xfrm>
              <a:off x="1777260" y="4128619"/>
              <a:ext cx="505543" cy="345030"/>
            </a:xfrm>
            <a:prstGeom prst="rect">
              <a:avLst/>
            </a:prstGeom>
            <a:noFill/>
          </p:spPr>
          <p:txBody>
            <a:bodyPr wrap="square" rtlCol="0">
              <a:spAutoFit/>
            </a:bodyPr>
            <a:lstStyle/>
            <a:p>
              <a:pPr algn="ctr"/>
              <a:r>
                <a:rPr lang="en-US" altLang="zh-CN" sz="1800" dirty="0">
                  <a:solidFill>
                    <a:schemeClr val="bg1"/>
                  </a:solidFill>
                  <a:cs typeface="+mn-ea"/>
                  <a:sym typeface="+mn-lt"/>
                </a:rPr>
                <a:t>03</a:t>
              </a:r>
              <a:endParaRPr lang="zh-CN" altLang="en-US" sz="1800" dirty="0">
                <a:solidFill>
                  <a:schemeClr val="bg1"/>
                </a:solidFill>
                <a:cs typeface="+mn-ea"/>
                <a:sym typeface="+mn-lt"/>
              </a:endParaRPr>
            </a:p>
          </p:txBody>
        </p:sp>
      </p:grpSp>
      <p:cxnSp>
        <p:nvCxnSpPr>
          <p:cNvPr id="56" name="直接连接符 55"/>
          <p:cNvCxnSpPr/>
          <p:nvPr/>
        </p:nvCxnSpPr>
        <p:spPr>
          <a:xfrm>
            <a:off x="893519" y="4029575"/>
            <a:ext cx="735696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文本框 23"/>
          <p:cNvSpPr txBox="1"/>
          <p:nvPr/>
        </p:nvSpPr>
        <p:spPr>
          <a:xfrm>
            <a:off x="1338981" y="1275906"/>
            <a:ext cx="2471019" cy="409343"/>
          </a:xfrm>
          <a:prstGeom prst="rect">
            <a:avLst/>
          </a:prstGeom>
          <a:noFill/>
        </p:spPr>
        <p:txBody>
          <a:bodyPr wrap="square" lIns="68580" tIns="34290" rIns="68580" bIns="34290" rtlCol="0">
            <a:spAutoFit/>
          </a:bodyPr>
          <a:lstStyle/>
          <a:p>
            <a:pPr algn="just">
              <a:lnSpc>
                <a:spcPct val="130000"/>
              </a:lnSpc>
            </a:pPr>
            <a:r>
              <a:rPr lang="zh-CN" altLang="en-US" sz="900" dirty="0">
                <a:solidFill>
                  <a:schemeClr val="bg1"/>
                </a:solidFill>
                <a:cs typeface="+mn-ea"/>
                <a:sym typeface="+mn-lt"/>
              </a:rPr>
              <a:t>点击添加文字说明详情介绍点击添加文字说明详情</a:t>
            </a:r>
            <a:r>
              <a:rPr lang="zh-CN" altLang="en-US" sz="900" dirty="0" smtClean="0">
                <a:solidFill>
                  <a:schemeClr val="bg1"/>
                </a:solidFill>
                <a:cs typeface="+mn-ea"/>
                <a:sym typeface="+mn-lt"/>
              </a:rPr>
              <a:t>介绍</a:t>
            </a:r>
            <a:r>
              <a:rPr lang="zh-CN" altLang="en-US" sz="900" dirty="0">
                <a:solidFill>
                  <a:schemeClr val="bg1"/>
                </a:solidFill>
                <a:cs typeface="+mn-ea"/>
                <a:sym typeface="+mn-lt"/>
              </a:rPr>
              <a:t>点击添加</a:t>
            </a:r>
            <a:r>
              <a:rPr lang="zh-CN" altLang="en-US" sz="900" dirty="0" smtClean="0">
                <a:solidFill>
                  <a:schemeClr val="bg1"/>
                </a:solidFill>
                <a:cs typeface="+mn-ea"/>
                <a:sym typeface="+mn-lt"/>
              </a:rPr>
              <a:t>文字文字</a:t>
            </a:r>
            <a:r>
              <a:rPr lang="zh-CN" altLang="en-US" sz="900" dirty="0">
                <a:solidFill>
                  <a:schemeClr val="bg1"/>
                </a:solidFill>
                <a:cs typeface="+mn-ea"/>
                <a:sym typeface="+mn-lt"/>
              </a:rPr>
              <a:t>说明详情</a:t>
            </a:r>
            <a:r>
              <a:rPr lang="zh-CN" altLang="en-US" sz="900" dirty="0" smtClean="0">
                <a:solidFill>
                  <a:schemeClr val="bg1"/>
                </a:solidFill>
                <a:cs typeface="+mn-ea"/>
                <a:sym typeface="+mn-lt"/>
              </a:rPr>
              <a:t>介绍</a:t>
            </a:r>
            <a:endParaRPr lang="zh-CN" altLang="en-US" sz="900" dirty="0">
              <a:solidFill>
                <a:schemeClr val="bg1"/>
              </a:solidFill>
              <a:cs typeface="+mn-ea"/>
              <a:sym typeface="+mn-lt"/>
            </a:endParaRPr>
          </a:p>
        </p:txBody>
      </p:sp>
      <p:sp>
        <p:nvSpPr>
          <p:cNvPr id="58" name="文本框 23"/>
          <p:cNvSpPr txBox="1"/>
          <p:nvPr/>
        </p:nvSpPr>
        <p:spPr>
          <a:xfrm>
            <a:off x="1338981" y="2142502"/>
            <a:ext cx="2471019" cy="409343"/>
          </a:xfrm>
          <a:prstGeom prst="rect">
            <a:avLst/>
          </a:prstGeom>
          <a:noFill/>
        </p:spPr>
        <p:txBody>
          <a:bodyPr wrap="square" lIns="68580" tIns="34290" rIns="68580" bIns="34290" rtlCol="0">
            <a:spAutoFit/>
          </a:bodyPr>
          <a:lstStyle/>
          <a:p>
            <a:pPr algn="just">
              <a:lnSpc>
                <a:spcPct val="130000"/>
              </a:lnSpc>
            </a:pPr>
            <a:r>
              <a:rPr lang="zh-CN" altLang="en-US" sz="900" dirty="0">
                <a:solidFill>
                  <a:schemeClr val="bg1"/>
                </a:solidFill>
                <a:cs typeface="+mn-ea"/>
                <a:sym typeface="+mn-lt"/>
              </a:rPr>
              <a:t>点击添加文字说明详情介绍点击添加文字说明详情</a:t>
            </a:r>
            <a:r>
              <a:rPr lang="zh-CN" altLang="en-US" sz="900" dirty="0" smtClean="0">
                <a:solidFill>
                  <a:schemeClr val="bg1"/>
                </a:solidFill>
                <a:cs typeface="+mn-ea"/>
                <a:sym typeface="+mn-lt"/>
              </a:rPr>
              <a:t>介绍</a:t>
            </a:r>
            <a:r>
              <a:rPr lang="zh-CN" altLang="en-US" sz="900" dirty="0">
                <a:solidFill>
                  <a:schemeClr val="bg1"/>
                </a:solidFill>
                <a:cs typeface="+mn-ea"/>
                <a:sym typeface="+mn-lt"/>
              </a:rPr>
              <a:t>点击添加</a:t>
            </a:r>
            <a:r>
              <a:rPr lang="zh-CN" altLang="en-US" sz="900" dirty="0" smtClean="0">
                <a:solidFill>
                  <a:schemeClr val="bg1"/>
                </a:solidFill>
                <a:cs typeface="+mn-ea"/>
                <a:sym typeface="+mn-lt"/>
              </a:rPr>
              <a:t>文字文字</a:t>
            </a:r>
            <a:r>
              <a:rPr lang="zh-CN" altLang="en-US" sz="900" dirty="0">
                <a:solidFill>
                  <a:schemeClr val="bg1"/>
                </a:solidFill>
                <a:cs typeface="+mn-ea"/>
                <a:sym typeface="+mn-lt"/>
              </a:rPr>
              <a:t>说明详情</a:t>
            </a:r>
            <a:r>
              <a:rPr lang="zh-CN" altLang="en-US" sz="900" dirty="0" smtClean="0">
                <a:solidFill>
                  <a:schemeClr val="bg1"/>
                </a:solidFill>
                <a:cs typeface="+mn-ea"/>
                <a:sym typeface="+mn-lt"/>
              </a:rPr>
              <a:t>介绍</a:t>
            </a:r>
            <a:endParaRPr lang="zh-CN" altLang="en-US" sz="900" dirty="0">
              <a:solidFill>
                <a:schemeClr val="bg1"/>
              </a:solidFill>
              <a:cs typeface="+mn-ea"/>
              <a:sym typeface="+mn-lt"/>
            </a:endParaRPr>
          </a:p>
        </p:txBody>
      </p:sp>
      <p:sp>
        <p:nvSpPr>
          <p:cNvPr id="59" name="文本框 23"/>
          <p:cNvSpPr txBox="1"/>
          <p:nvPr/>
        </p:nvSpPr>
        <p:spPr>
          <a:xfrm>
            <a:off x="1338981" y="3006398"/>
            <a:ext cx="2471019" cy="409343"/>
          </a:xfrm>
          <a:prstGeom prst="rect">
            <a:avLst/>
          </a:prstGeom>
          <a:noFill/>
        </p:spPr>
        <p:txBody>
          <a:bodyPr wrap="square" lIns="68580" tIns="34290" rIns="68580" bIns="34290" rtlCol="0">
            <a:spAutoFit/>
          </a:bodyPr>
          <a:lstStyle/>
          <a:p>
            <a:pPr algn="just">
              <a:lnSpc>
                <a:spcPct val="130000"/>
              </a:lnSpc>
            </a:pPr>
            <a:r>
              <a:rPr lang="zh-CN" altLang="en-US" sz="900" dirty="0">
                <a:solidFill>
                  <a:schemeClr val="bg1"/>
                </a:solidFill>
                <a:cs typeface="+mn-ea"/>
                <a:sym typeface="+mn-lt"/>
              </a:rPr>
              <a:t>点击添加文字说明详情介绍点击添加文字说明详情</a:t>
            </a:r>
            <a:r>
              <a:rPr lang="zh-CN" altLang="en-US" sz="900" dirty="0" smtClean="0">
                <a:solidFill>
                  <a:schemeClr val="bg1"/>
                </a:solidFill>
                <a:cs typeface="+mn-ea"/>
                <a:sym typeface="+mn-lt"/>
              </a:rPr>
              <a:t>介绍</a:t>
            </a:r>
            <a:r>
              <a:rPr lang="zh-CN" altLang="en-US" sz="900" dirty="0">
                <a:solidFill>
                  <a:schemeClr val="bg1"/>
                </a:solidFill>
                <a:cs typeface="+mn-ea"/>
                <a:sym typeface="+mn-lt"/>
              </a:rPr>
              <a:t>点击添加</a:t>
            </a:r>
            <a:r>
              <a:rPr lang="zh-CN" altLang="en-US" sz="900" dirty="0" smtClean="0">
                <a:solidFill>
                  <a:schemeClr val="bg1"/>
                </a:solidFill>
                <a:cs typeface="+mn-ea"/>
                <a:sym typeface="+mn-lt"/>
              </a:rPr>
              <a:t>文字文字</a:t>
            </a:r>
            <a:r>
              <a:rPr lang="zh-CN" altLang="en-US" sz="900" dirty="0">
                <a:solidFill>
                  <a:schemeClr val="bg1"/>
                </a:solidFill>
                <a:cs typeface="+mn-ea"/>
                <a:sym typeface="+mn-lt"/>
              </a:rPr>
              <a:t>说明详情</a:t>
            </a:r>
            <a:r>
              <a:rPr lang="zh-CN" altLang="en-US" sz="900" dirty="0" smtClean="0">
                <a:solidFill>
                  <a:schemeClr val="bg1"/>
                </a:solidFill>
                <a:cs typeface="+mn-ea"/>
                <a:sym typeface="+mn-lt"/>
              </a:rPr>
              <a:t>介绍</a:t>
            </a:r>
            <a:endParaRPr lang="zh-CN" altLang="en-US" sz="900" dirty="0">
              <a:solidFill>
                <a:schemeClr val="bg1"/>
              </a:solidFill>
              <a:cs typeface="+mn-ea"/>
              <a:sym typeface="+mn-lt"/>
            </a:endParaRPr>
          </a:p>
        </p:txBody>
      </p:sp>
      <p:sp>
        <p:nvSpPr>
          <p:cNvPr id="60" name="文本框 113"/>
          <p:cNvSpPr txBox="1"/>
          <p:nvPr/>
        </p:nvSpPr>
        <p:spPr>
          <a:xfrm>
            <a:off x="902415" y="4163390"/>
            <a:ext cx="7348067" cy="600421"/>
          </a:xfrm>
          <a:prstGeom prst="rect">
            <a:avLst/>
          </a:prstGeom>
          <a:noFill/>
        </p:spPr>
        <p:txBody>
          <a:bodyPr wrap="square" lIns="68580" tIns="34290" rIns="68580" bIns="34290" rtlCol="0">
            <a:spAutoFit/>
          </a:bodyPr>
          <a:lstStyle/>
          <a:p>
            <a:pPr algn="just">
              <a:lnSpc>
                <a:spcPct val="150000"/>
              </a:lnSpc>
            </a:pPr>
            <a:r>
              <a:rPr lang="zh-CN" altLang="en-US" sz="800" dirty="0" smtClean="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a:p>
            <a:pPr algn="just">
              <a:lnSpc>
                <a:spcPct val="150000"/>
              </a:lnSpc>
            </a:pPr>
            <a:endParaRPr lang="zh-CN" altLang="en-US" sz="800" dirty="0">
              <a:solidFill>
                <a:schemeClr val="tx1">
                  <a:lumMod val="50000"/>
                  <a:lumOff val="50000"/>
                </a:schemeClr>
              </a:solidFill>
              <a:cs typeface="+mn-ea"/>
              <a:sym typeface="+mn-lt"/>
            </a:endParaRPr>
          </a:p>
        </p:txBody>
      </p:sp>
      <p:grpSp>
        <p:nvGrpSpPr>
          <p:cNvPr id="17" name="组合 1"/>
          <p:cNvGrpSpPr/>
          <p:nvPr/>
        </p:nvGrpSpPr>
        <p:grpSpPr>
          <a:xfrm>
            <a:off x="4431018" y="1158771"/>
            <a:ext cx="4044181" cy="2433308"/>
            <a:chOff x="5908023" y="1545028"/>
            <a:chExt cx="5392241" cy="3244410"/>
          </a:xfrm>
        </p:grpSpPr>
        <p:sp>
          <p:nvSpPr>
            <p:cNvPr id="67" name="任意多边形 66"/>
            <p:cNvSpPr/>
            <p:nvPr/>
          </p:nvSpPr>
          <p:spPr>
            <a:xfrm>
              <a:off x="9930438" y="3397112"/>
              <a:ext cx="45719" cy="497334"/>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任意多边形 2"/>
            <p:cNvSpPr/>
            <p:nvPr/>
          </p:nvSpPr>
          <p:spPr>
            <a:xfrm>
              <a:off x="7121612" y="2505377"/>
              <a:ext cx="2772148" cy="427137"/>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 name="任意多边形 3"/>
            <p:cNvSpPr/>
            <p:nvPr/>
          </p:nvSpPr>
          <p:spPr>
            <a:xfrm>
              <a:off x="6481748" y="3894446"/>
              <a:ext cx="1425317" cy="215607"/>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任意多边形 4"/>
            <p:cNvSpPr/>
            <p:nvPr/>
          </p:nvSpPr>
          <p:spPr>
            <a:xfrm>
              <a:off x="8492728" y="2240360"/>
              <a:ext cx="0" cy="251541"/>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任意多边形 5"/>
            <p:cNvSpPr/>
            <p:nvPr/>
          </p:nvSpPr>
          <p:spPr>
            <a:xfrm>
              <a:off x="7140738" y="3397112"/>
              <a:ext cx="45719" cy="497334"/>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圆角矩形 10"/>
            <p:cNvSpPr/>
            <p:nvPr/>
          </p:nvSpPr>
          <p:spPr>
            <a:xfrm>
              <a:off x="7899469" y="1545028"/>
              <a:ext cx="1201371" cy="700722"/>
            </a:xfrm>
            <a:prstGeom prst="roundRect">
              <a:avLst>
                <a:gd name="adj" fmla="val 20986"/>
              </a:avLst>
            </a:prstGeom>
            <a:solidFill>
              <a:schemeClr val="accent1"/>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圆角矩形 12"/>
            <p:cNvSpPr/>
            <p:nvPr/>
          </p:nvSpPr>
          <p:spPr>
            <a:xfrm>
              <a:off x="6555077" y="2847330"/>
              <a:ext cx="1201371" cy="700722"/>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圆角矩形 11"/>
            <p:cNvSpPr/>
            <p:nvPr/>
          </p:nvSpPr>
          <p:spPr>
            <a:xfrm>
              <a:off x="9289289" y="2847330"/>
              <a:ext cx="1201371" cy="700722"/>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圆角矩形 14"/>
            <p:cNvSpPr/>
            <p:nvPr/>
          </p:nvSpPr>
          <p:spPr>
            <a:xfrm>
              <a:off x="5908023" y="4088716"/>
              <a:ext cx="1201371" cy="700722"/>
            </a:xfrm>
            <a:prstGeom prst="roundRect">
              <a:avLst>
                <a:gd name="adj" fmla="val 20986"/>
              </a:avLst>
            </a:prstGeom>
            <a:solidFill>
              <a:schemeClr val="accent3"/>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6" name="圆角矩形 15"/>
            <p:cNvSpPr/>
            <p:nvPr/>
          </p:nvSpPr>
          <p:spPr>
            <a:xfrm>
              <a:off x="7309193" y="4088716"/>
              <a:ext cx="1201371" cy="700722"/>
            </a:xfrm>
            <a:prstGeom prst="roundRect">
              <a:avLst>
                <a:gd name="adj" fmla="val 20986"/>
              </a:avLst>
            </a:prstGeom>
            <a:solidFill>
              <a:schemeClr val="accent3"/>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6" name="任意多边形 65"/>
            <p:cNvSpPr/>
            <p:nvPr/>
          </p:nvSpPr>
          <p:spPr>
            <a:xfrm>
              <a:off x="9271448" y="3894446"/>
              <a:ext cx="1425317" cy="215607"/>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8" name="圆角矩形 67"/>
            <p:cNvSpPr/>
            <p:nvPr/>
          </p:nvSpPr>
          <p:spPr>
            <a:xfrm>
              <a:off x="8697723" y="4088716"/>
              <a:ext cx="1201371" cy="700722"/>
            </a:xfrm>
            <a:prstGeom prst="roundRect">
              <a:avLst>
                <a:gd name="adj" fmla="val 20986"/>
              </a:avLst>
            </a:prstGeom>
            <a:solidFill>
              <a:schemeClr val="accent3"/>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5" name="圆角矩形 84"/>
            <p:cNvSpPr/>
            <p:nvPr/>
          </p:nvSpPr>
          <p:spPr>
            <a:xfrm>
              <a:off x="10098893" y="4088716"/>
              <a:ext cx="1201371" cy="700722"/>
            </a:xfrm>
            <a:prstGeom prst="roundRect">
              <a:avLst>
                <a:gd name="adj" fmla="val 20986"/>
              </a:avLst>
            </a:prstGeom>
            <a:solidFill>
              <a:schemeClr val="accent3"/>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7" name="文本框 23"/>
            <p:cNvSpPr txBox="1"/>
            <p:nvPr/>
          </p:nvSpPr>
          <p:spPr>
            <a:xfrm>
              <a:off x="7957503" y="1658283"/>
              <a:ext cx="1084897" cy="478849"/>
            </a:xfrm>
            <a:prstGeom prst="rect">
              <a:avLst/>
            </a:prstGeom>
            <a:noFill/>
          </p:spPr>
          <p:txBody>
            <a:bodyPr wrap="square" rtlCol="0">
              <a:spAutoFit/>
            </a:bodyPr>
            <a:lstStyle/>
            <a:p>
              <a:pPr algn="ctr">
                <a:lnSpc>
                  <a:spcPct val="130000"/>
                </a:lnSpc>
              </a:pPr>
              <a:r>
                <a:rPr lang="zh-CN" altLang="en-US" sz="1500" dirty="0" smtClean="0">
                  <a:solidFill>
                    <a:schemeClr val="bg1"/>
                  </a:solidFill>
                  <a:cs typeface="+mn-ea"/>
                  <a:sym typeface="+mn-lt"/>
                </a:rPr>
                <a:t>董事长</a:t>
              </a:r>
              <a:endParaRPr lang="zh-CN" altLang="en-US" sz="1500" dirty="0">
                <a:solidFill>
                  <a:schemeClr val="bg1"/>
                </a:solidFill>
                <a:cs typeface="+mn-ea"/>
                <a:sym typeface="+mn-lt"/>
              </a:endParaRPr>
            </a:p>
          </p:txBody>
        </p:sp>
        <p:sp>
          <p:nvSpPr>
            <p:cNvPr id="88" name="文本框 23"/>
            <p:cNvSpPr txBox="1"/>
            <p:nvPr/>
          </p:nvSpPr>
          <p:spPr>
            <a:xfrm>
              <a:off x="6512566" y="2951913"/>
              <a:ext cx="1301179" cy="478849"/>
            </a:xfrm>
            <a:prstGeom prst="rect">
              <a:avLst/>
            </a:prstGeom>
            <a:noFill/>
          </p:spPr>
          <p:txBody>
            <a:bodyPr wrap="square" rtlCol="0">
              <a:spAutoFit/>
            </a:bodyPr>
            <a:lstStyle/>
            <a:p>
              <a:pPr algn="ctr">
                <a:lnSpc>
                  <a:spcPct val="130000"/>
                </a:lnSpc>
              </a:pPr>
              <a:r>
                <a:rPr lang="zh-CN" altLang="en-US" sz="1500" dirty="0" smtClean="0">
                  <a:solidFill>
                    <a:schemeClr val="bg1"/>
                  </a:solidFill>
                  <a:cs typeface="+mn-ea"/>
                  <a:sym typeface="+mn-lt"/>
                </a:rPr>
                <a:t>部门经理</a:t>
              </a:r>
              <a:endParaRPr lang="zh-CN" altLang="en-US" sz="1500" dirty="0">
                <a:solidFill>
                  <a:schemeClr val="bg1"/>
                </a:solidFill>
                <a:cs typeface="+mn-ea"/>
                <a:sym typeface="+mn-lt"/>
              </a:endParaRPr>
            </a:p>
          </p:txBody>
        </p:sp>
        <p:sp>
          <p:nvSpPr>
            <p:cNvPr id="89" name="文本框 23"/>
            <p:cNvSpPr txBox="1"/>
            <p:nvPr/>
          </p:nvSpPr>
          <p:spPr>
            <a:xfrm>
              <a:off x="9256156" y="2932514"/>
              <a:ext cx="1301179" cy="478849"/>
            </a:xfrm>
            <a:prstGeom prst="rect">
              <a:avLst/>
            </a:prstGeom>
            <a:noFill/>
          </p:spPr>
          <p:txBody>
            <a:bodyPr wrap="square" rtlCol="0">
              <a:spAutoFit/>
            </a:bodyPr>
            <a:lstStyle/>
            <a:p>
              <a:pPr algn="ctr">
                <a:lnSpc>
                  <a:spcPct val="130000"/>
                </a:lnSpc>
              </a:pPr>
              <a:r>
                <a:rPr lang="zh-CN" altLang="en-US" sz="1500" dirty="0" smtClean="0">
                  <a:solidFill>
                    <a:schemeClr val="bg1"/>
                  </a:solidFill>
                  <a:cs typeface="+mn-ea"/>
                  <a:sym typeface="+mn-lt"/>
                </a:rPr>
                <a:t>运营总监</a:t>
              </a:r>
              <a:endParaRPr lang="zh-CN" altLang="en-US" sz="1500" dirty="0">
                <a:solidFill>
                  <a:schemeClr val="bg1"/>
                </a:solidFill>
                <a:cs typeface="+mn-ea"/>
                <a:sym typeface="+mn-lt"/>
              </a:endParaRPr>
            </a:p>
          </p:txBody>
        </p:sp>
        <p:sp>
          <p:nvSpPr>
            <p:cNvPr id="90" name="文本框 23"/>
            <p:cNvSpPr txBox="1"/>
            <p:nvPr/>
          </p:nvSpPr>
          <p:spPr>
            <a:xfrm>
              <a:off x="6063446" y="4201745"/>
              <a:ext cx="883456" cy="478849"/>
            </a:xfrm>
            <a:prstGeom prst="rect">
              <a:avLst/>
            </a:prstGeom>
            <a:noFill/>
          </p:spPr>
          <p:txBody>
            <a:bodyPr wrap="square" rtlCol="0">
              <a:spAutoFit/>
            </a:bodyPr>
            <a:lstStyle/>
            <a:p>
              <a:pPr algn="ctr">
                <a:lnSpc>
                  <a:spcPct val="130000"/>
                </a:lnSpc>
              </a:pPr>
              <a:r>
                <a:rPr lang="zh-CN" altLang="en-US" sz="1500" dirty="0" smtClean="0">
                  <a:solidFill>
                    <a:schemeClr val="bg1"/>
                  </a:solidFill>
                  <a:cs typeface="+mn-ea"/>
                  <a:sym typeface="+mn-lt"/>
                </a:rPr>
                <a:t>标 题</a:t>
              </a:r>
              <a:endParaRPr lang="zh-CN" altLang="en-US" sz="1500" dirty="0">
                <a:solidFill>
                  <a:schemeClr val="bg1"/>
                </a:solidFill>
                <a:cs typeface="+mn-ea"/>
                <a:sym typeface="+mn-lt"/>
              </a:endParaRPr>
            </a:p>
          </p:txBody>
        </p:sp>
        <p:sp>
          <p:nvSpPr>
            <p:cNvPr id="91" name="文本框 23"/>
            <p:cNvSpPr txBox="1"/>
            <p:nvPr/>
          </p:nvSpPr>
          <p:spPr>
            <a:xfrm>
              <a:off x="7465338" y="4192855"/>
              <a:ext cx="883456" cy="478849"/>
            </a:xfrm>
            <a:prstGeom prst="rect">
              <a:avLst/>
            </a:prstGeom>
            <a:noFill/>
          </p:spPr>
          <p:txBody>
            <a:bodyPr wrap="square" rtlCol="0">
              <a:spAutoFit/>
            </a:bodyPr>
            <a:lstStyle/>
            <a:p>
              <a:pPr algn="ctr">
                <a:lnSpc>
                  <a:spcPct val="130000"/>
                </a:lnSpc>
              </a:pPr>
              <a:r>
                <a:rPr lang="zh-CN" altLang="en-US" sz="1500" dirty="0" smtClean="0">
                  <a:solidFill>
                    <a:schemeClr val="bg1"/>
                  </a:solidFill>
                  <a:cs typeface="+mn-ea"/>
                  <a:sym typeface="+mn-lt"/>
                </a:rPr>
                <a:t>标 题</a:t>
              </a:r>
              <a:endParaRPr lang="zh-CN" altLang="en-US" sz="1500" dirty="0">
                <a:solidFill>
                  <a:schemeClr val="bg1"/>
                </a:solidFill>
                <a:cs typeface="+mn-ea"/>
                <a:sym typeface="+mn-lt"/>
              </a:endParaRPr>
            </a:p>
          </p:txBody>
        </p:sp>
        <p:sp>
          <p:nvSpPr>
            <p:cNvPr id="92" name="文本框 23"/>
            <p:cNvSpPr txBox="1"/>
            <p:nvPr/>
          </p:nvSpPr>
          <p:spPr>
            <a:xfrm>
              <a:off x="8853145" y="4183138"/>
              <a:ext cx="883456" cy="478849"/>
            </a:xfrm>
            <a:prstGeom prst="rect">
              <a:avLst/>
            </a:prstGeom>
            <a:noFill/>
          </p:spPr>
          <p:txBody>
            <a:bodyPr wrap="square" rtlCol="0">
              <a:spAutoFit/>
            </a:bodyPr>
            <a:lstStyle/>
            <a:p>
              <a:pPr algn="ctr">
                <a:lnSpc>
                  <a:spcPct val="130000"/>
                </a:lnSpc>
              </a:pPr>
              <a:r>
                <a:rPr lang="zh-CN" altLang="en-US" sz="1500" dirty="0" smtClean="0">
                  <a:solidFill>
                    <a:schemeClr val="bg1"/>
                  </a:solidFill>
                  <a:cs typeface="+mn-ea"/>
                  <a:sym typeface="+mn-lt"/>
                </a:rPr>
                <a:t>标 题</a:t>
              </a:r>
              <a:endParaRPr lang="zh-CN" altLang="en-US" sz="1500" dirty="0">
                <a:solidFill>
                  <a:schemeClr val="bg1"/>
                </a:solidFill>
                <a:cs typeface="+mn-ea"/>
                <a:sym typeface="+mn-lt"/>
              </a:endParaRPr>
            </a:p>
          </p:txBody>
        </p:sp>
        <p:sp>
          <p:nvSpPr>
            <p:cNvPr id="93" name="文本框 23"/>
            <p:cNvSpPr txBox="1"/>
            <p:nvPr/>
          </p:nvSpPr>
          <p:spPr>
            <a:xfrm>
              <a:off x="10255037" y="4174247"/>
              <a:ext cx="883456" cy="478849"/>
            </a:xfrm>
            <a:prstGeom prst="rect">
              <a:avLst/>
            </a:prstGeom>
            <a:noFill/>
          </p:spPr>
          <p:txBody>
            <a:bodyPr wrap="square" rtlCol="0">
              <a:spAutoFit/>
            </a:bodyPr>
            <a:lstStyle/>
            <a:p>
              <a:pPr algn="ctr">
                <a:lnSpc>
                  <a:spcPct val="130000"/>
                </a:lnSpc>
              </a:pPr>
              <a:r>
                <a:rPr lang="zh-CN" altLang="en-US" sz="1500" dirty="0" smtClean="0">
                  <a:solidFill>
                    <a:schemeClr val="bg1"/>
                  </a:solidFill>
                  <a:cs typeface="+mn-ea"/>
                  <a:sym typeface="+mn-lt"/>
                </a:rPr>
                <a:t>标 题</a:t>
              </a:r>
              <a:endParaRPr lang="zh-CN" altLang="en-US" sz="1500" dirty="0">
                <a:solidFill>
                  <a:schemeClr val="bg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arn(inVertical)">
                                      <p:cBhvr>
                                        <p:cTn id="31" dur="500"/>
                                        <p:tgtEl>
                                          <p:spTgt spid="57"/>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inVertical)">
                                      <p:cBhvr>
                                        <p:cTn id="41" dur="500"/>
                                        <p:tgtEl>
                                          <p:spTgt spid="58"/>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barn(inVertical)">
                                      <p:cBhvr>
                                        <p:cTn id="51" dur="500"/>
                                        <p:tgtEl>
                                          <p:spTgt spid="59"/>
                                        </p:tgtEl>
                                      </p:cBhvr>
                                    </p:animEffect>
                                  </p:childTnLst>
                                </p:cTn>
                              </p:par>
                            </p:childTnLst>
                          </p:cTn>
                        </p:par>
                        <p:par>
                          <p:cTn id="52" fill="hold">
                            <p:stCondLst>
                              <p:cond delay="5500"/>
                            </p:stCondLst>
                            <p:childTnLst>
                              <p:par>
                                <p:cTn id="53" presetID="16" presetClass="entr" presetSubtype="21"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barn(inVertical)">
                                      <p:cBhvr>
                                        <p:cTn id="55" dur="500"/>
                                        <p:tgtEl>
                                          <p:spTgt spid="56"/>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randombar(horizontal)">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7" grpId="0"/>
      <p:bldP spid="58" grpId="0"/>
      <p:bldP spid="59" grpId="0"/>
      <p:bldP spid="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0"/>
            <a:ext cx="9141291" cy="5143500"/>
          </a:xfrm>
          <a:prstGeom prst="rect">
            <a:avLst/>
          </a:prstGeom>
        </p:spPr>
      </p:pic>
      <p:sp>
        <p:nvSpPr>
          <p:cNvPr id="7" name="文本框 6"/>
          <p:cNvSpPr txBox="1"/>
          <p:nvPr/>
        </p:nvSpPr>
        <p:spPr>
          <a:xfrm>
            <a:off x="5875397" y="3430267"/>
            <a:ext cx="2892138" cy="707886"/>
          </a:xfrm>
          <a:prstGeom prst="rect">
            <a:avLst/>
          </a:prstGeom>
          <a:noFill/>
        </p:spPr>
        <p:txBody>
          <a:bodyPr wrap="none" rtlCol="0">
            <a:spAutoFit/>
          </a:bodyPr>
          <a:lstStyle/>
          <a:p>
            <a:pPr algn="r"/>
            <a:r>
              <a:rPr lang="zh-CN" altLang="en-US" sz="4000" dirty="0" smtClean="0">
                <a:solidFill>
                  <a:srgbClr val="E11F75"/>
                </a:solidFill>
                <a:cs typeface="+mn-ea"/>
                <a:sym typeface="+mn-lt"/>
              </a:rPr>
              <a:t>感谢观看 ！</a:t>
            </a:r>
            <a:endParaRPr lang="zh-CN" altLang="en-US" sz="4000" dirty="0">
              <a:solidFill>
                <a:srgbClr val="E11F75"/>
              </a:solidFill>
              <a:cs typeface="+mn-ea"/>
              <a:sym typeface="+mn-lt"/>
            </a:endParaRPr>
          </a:p>
        </p:txBody>
      </p:sp>
      <p:sp>
        <p:nvSpPr>
          <p:cNvPr id="8" name="文本框 7"/>
          <p:cNvSpPr txBox="1"/>
          <p:nvPr/>
        </p:nvSpPr>
        <p:spPr>
          <a:xfrm>
            <a:off x="6531025" y="3052384"/>
            <a:ext cx="1210588" cy="400110"/>
          </a:xfrm>
          <a:prstGeom prst="rect">
            <a:avLst/>
          </a:prstGeom>
          <a:noFill/>
        </p:spPr>
        <p:txBody>
          <a:bodyPr wrap="none" rtlCol="0">
            <a:spAutoFit/>
          </a:bodyPr>
          <a:lstStyle/>
          <a:p>
            <a:r>
              <a:rPr lang="zh-CN" altLang="en-US" sz="2000" dirty="0">
                <a:solidFill>
                  <a:srgbClr val="25990A"/>
                </a:solidFill>
                <a:cs typeface="+mn-ea"/>
                <a:sym typeface="+mn-lt"/>
              </a:rPr>
              <a:t>魅力人生</a:t>
            </a:r>
          </a:p>
        </p:txBody>
      </p:sp>
      <p:sp>
        <p:nvSpPr>
          <p:cNvPr id="9" name="文本框 8"/>
          <p:cNvSpPr txBox="1"/>
          <p:nvPr/>
        </p:nvSpPr>
        <p:spPr>
          <a:xfrm>
            <a:off x="5582048" y="4143234"/>
            <a:ext cx="3185487" cy="369332"/>
          </a:xfrm>
          <a:prstGeom prst="rect">
            <a:avLst/>
          </a:prstGeom>
          <a:noFill/>
        </p:spPr>
        <p:txBody>
          <a:bodyPr wrap="none" rtlCol="0">
            <a:spAutoFit/>
          </a:bodyPr>
          <a:lstStyle/>
          <a:p>
            <a:r>
              <a:rPr lang="zh-CN" altLang="en-US" sz="1800" dirty="0" smtClean="0">
                <a:solidFill>
                  <a:srgbClr val="25990A"/>
                </a:solidFill>
                <a:cs typeface="+mn-ea"/>
                <a:sym typeface="+mn-lt"/>
              </a:rPr>
              <a:t>此处您可以输入其他文字内容</a:t>
            </a:r>
            <a:endParaRPr lang="zh-CN" altLang="en-US" sz="1800" dirty="0">
              <a:solidFill>
                <a:srgbClr val="25990A"/>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screen"/>
          <a:stretch>
            <a:fillRect/>
          </a:stretch>
        </p:blipFill>
        <p:spPr>
          <a:xfrm>
            <a:off x="2709" y="0"/>
            <a:ext cx="6319905" cy="3556000"/>
          </a:xfrm>
          <a:prstGeom prst="rect">
            <a:avLst/>
          </a:prstGeom>
        </p:spPr>
      </p:pic>
      <p:grpSp>
        <p:nvGrpSpPr>
          <p:cNvPr id="29" name="组合 28"/>
          <p:cNvGrpSpPr/>
          <p:nvPr/>
        </p:nvGrpSpPr>
        <p:grpSpPr>
          <a:xfrm>
            <a:off x="4930110" y="2178097"/>
            <a:ext cx="765244" cy="1012253"/>
            <a:chOff x="3464168" y="1490587"/>
            <a:chExt cx="765244" cy="1012253"/>
          </a:xfrm>
        </p:grpSpPr>
        <p:grpSp>
          <p:nvGrpSpPr>
            <p:cNvPr id="30" name="组合 29"/>
            <p:cNvGrpSpPr/>
            <p:nvPr>
              <p:custDataLst>
                <p:tags r:id="rId8"/>
              </p:custDataLst>
            </p:nvPr>
          </p:nvGrpSpPr>
          <p:grpSpPr>
            <a:xfrm>
              <a:off x="3464168" y="1490587"/>
              <a:ext cx="765244" cy="1012253"/>
              <a:chOff x="2611314" y="1802422"/>
              <a:chExt cx="852855" cy="1128144"/>
            </a:xfrm>
          </p:grpSpPr>
          <p:sp>
            <p:nvSpPr>
              <p:cNvPr id="32" name="圆角矩形 31"/>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3" name="圆角矩形 32"/>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4" name="圆角矩形 33"/>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1" name="文本框 30"/>
            <p:cNvSpPr txBox="1"/>
            <p:nvPr>
              <p:custDataLst>
                <p:tags r:id="rId9"/>
              </p:custDataLst>
            </p:nvPr>
          </p:nvSpPr>
          <p:spPr>
            <a:xfrm>
              <a:off x="3546708"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第</a:t>
              </a:r>
            </a:p>
          </p:txBody>
        </p:sp>
      </p:grpSp>
      <p:grpSp>
        <p:nvGrpSpPr>
          <p:cNvPr id="35" name="组合 34"/>
          <p:cNvGrpSpPr/>
          <p:nvPr/>
        </p:nvGrpSpPr>
        <p:grpSpPr>
          <a:xfrm>
            <a:off x="5632240" y="2178097"/>
            <a:ext cx="765244" cy="1012253"/>
            <a:chOff x="4166298" y="1490587"/>
            <a:chExt cx="765244" cy="1012253"/>
          </a:xfrm>
        </p:grpSpPr>
        <p:grpSp>
          <p:nvGrpSpPr>
            <p:cNvPr id="36" name="组合 35"/>
            <p:cNvGrpSpPr/>
            <p:nvPr>
              <p:custDataLst>
                <p:tags r:id="rId6"/>
              </p:custDataLst>
            </p:nvPr>
          </p:nvGrpSpPr>
          <p:grpSpPr>
            <a:xfrm>
              <a:off x="4166298" y="1490587"/>
              <a:ext cx="765244" cy="1012253"/>
              <a:chOff x="2611314" y="1802422"/>
              <a:chExt cx="852855" cy="1128144"/>
            </a:xfrm>
          </p:grpSpPr>
          <p:sp>
            <p:nvSpPr>
              <p:cNvPr id="38" name="圆角矩形 37"/>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9" name="圆角矩形 38"/>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0" name="圆角矩形 39"/>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7" name="文本框 36"/>
            <p:cNvSpPr txBox="1"/>
            <p:nvPr>
              <p:custDataLst>
                <p:tags r:id="rId7"/>
              </p:custDataLst>
            </p:nvPr>
          </p:nvSpPr>
          <p:spPr>
            <a:xfrm>
              <a:off x="4349827" y="1621812"/>
              <a:ext cx="398186" cy="692498"/>
            </a:xfrm>
            <a:prstGeom prst="rect">
              <a:avLst/>
            </a:prstGeom>
            <a:noFill/>
            <a:ln>
              <a:noFill/>
            </a:ln>
          </p:spPr>
          <p:txBody>
            <a:bodyPr wrap="none" rtlCol="0">
              <a:noAutofit/>
            </a:bodyPr>
            <a:lstStyle/>
            <a:p>
              <a:pPr algn="ctr"/>
              <a:r>
                <a:rPr lang="en-US" altLang="zh-CN" sz="4050" dirty="0">
                  <a:solidFill>
                    <a:srgbClr val="E11F75"/>
                  </a:solidFill>
                  <a:latin typeface="仿宋" panose="02010609060101010101" pitchFamily="49" charset="-122"/>
                  <a:ea typeface="仿宋" panose="02010609060101010101" pitchFamily="49" charset="-122"/>
                  <a:cs typeface="+mn-ea"/>
                  <a:sym typeface="+mn-lt"/>
                </a:rPr>
                <a:t>1</a:t>
              </a:r>
              <a:endParaRPr lang="zh-CN" altLang="en-US" sz="4050" dirty="0">
                <a:solidFill>
                  <a:srgbClr val="E11F75"/>
                </a:solidFill>
                <a:latin typeface="仿宋" panose="02010609060101010101" pitchFamily="49" charset="-122"/>
                <a:ea typeface="仿宋" panose="02010609060101010101" pitchFamily="49" charset="-122"/>
                <a:cs typeface="+mn-ea"/>
                <a:sym typeface="+mn-lt"/>
              </a:endParaRPr>
            </a:p>
          </p:txBody>
        </p:sp>
      </p:grpSp>
      <p:grpSp>
        <p:nvGrpSpPr>
          <p:cNvPr id="41" name="组合 40"/>
          <p:cNvGrpSpPr/>
          <p:nvPr/>
        </p:nvGrpSpPr>
        <p:grpSpPr>
          <a:xfrm>
            <a:off x="6334369" y="2178097"/>
            <a:ext cx="765244" cy="1012253"/>
            <a:chOff x="4868427" y="1490587"/>
            <a:chExt cx="765244" cy="1012253"/>
          </a:xfrm>
        </p:grpSpPr>
        <p:grpSp>
          <p:nvGrpSpPr>
            <p:cNvPr id="42" name="组合 41"/>
            <p:cNvGrpSpPr/>
            <p:nvPr>
              <p:custDataLst>
                <p:tags r:id="rId4"/>
              </p:custDataLst>
            </p:nvPr>
          </p:nvGrpSpPr>
          <p:grpSpPr>
            <a:xfrm>
              <a:off x="4868427" y="1490587"/>
              <a:ext cx="765244" cy="1012253"/>
              <a:chOff x="2611314" y="1802422"/>
              <a:chExt cx="852855" cy="1128144"/>
            </a:xfrm>
          </p:grpSpPr>
          <p:sp>
            <p:nvSpPr>
              <p:cNvPr id="44" name="圆角矩形 43"/>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5" name="圆角矩形 44"/>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6" name="圆角矩形 45"/>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43" name="文本框 42"/>
            <p:cNvSpPr txBox="1"/>
            <p:nvPr>
              <p:custDataLst>
                <p:tags r:id="rId5"/>
              </p:custDataLst>
            </p:nvPr>
          </p:nvSpPr>
          <p:spPr>
            <a:xfrm>
              <a:off x="4950967"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章</a:t>
              </a:r>
            </a:p>
          </p:txBody>
        </p:sp>
      </p:grpSp>
      <p:sp>
        <p:nvSpPr>
          <p:cNvPr id="47" name="文本框 46"/>
          <p:cNvSpPr txBox="1"/>
          <p:nvPr>
            <p:custDataLst>
              <p:tags r:id="rId1"/>
            </p:custDataLst>
          </p:nvPr>
        </p:nvSpPr>
        <p:spPr>
          <a:xfrm>
            <a:off x="4623468" y="3674335"/>
            <a:ext cx="2842138" cy="429348"/>
          </a:xfrm>
          <a:prstGeom prst="rect">
            <a:avLst/>
          </a:prstGeom>
          <a:noFill/>
        </p:spPr>
        <p:txBody>
          <a:bodyPr wrap="square" rtlCol="0" anchor="ctr" anchorCtr="0">
            <a:noAutofit/>
          </a:bodyPr>
          <a:lstStyle/>
          <a:p>
            <a:pPr algn="ctr">
              <a:lnSpc>
                <a:spcPct val="130000"/>
              </a:lnSpc>
            </a:pPr>
            <a:r>
              <a:rPr lang="zh-CN" altLang="en-US" sz="2000" b="1" dirty="0" smtClean="0">
                <a:solidFill>
                  <a:srgbClr val="E11F75"/>
                </a:solidFill>
                <a:cs typeface="+mn-ea"/>
                <a:sym typeface="+mn-lt"/>
              </a:rPr>
              <a:t>单击此处添加文字标题</a:t>
            </a:r>
            <a:endParaRPr lang="zh-CN" altLang="en-US" sz="2000" b="1" dirty="0">
              <a:solidFill>
                <a:srgbClr val="E11F75"/>
              </a:solidFill>
              <a:cs typeface="+mn-ea"/>
              <a:sym typeface="+mn-lt"/>
            </a:endParaRPr>
          </a:p>
        </p:txBody>
      </p:sp>
      <p:cxnSp>
        <p:nvCxnSpPr>
          <p:cNvPr id="48" name="直接连接符 47"/>
          <p:cNvCxnSpPr/>
          <p:nvPr>
            <p:custDataLst>
              <p:tags r:id="rId2"/>
            </p:custDataLst>
          </p:nvPr>
        </p:nvCxnSpPr>
        <p:spPr>
          <a:xfrm>
            <a:off x="4455327" y="3556000"/>
            <a:ext cx="3178419" cy="0"/>
          </a:xfrm>
          <a:prstGeom prst="line">
            <a:avLst/>
          </a:prstGeom>
          <a:noFill/>
          <a:ln w="12700" cap="flat" cmpd="sng" algn="ctr">
            <a:solidFill>
              <a:srgbClr val="25990A"/>
            </a:solidFill>
            <a:prstDash val="solid"/>
            <a:miter lim="800000"/>
          </a:ln>
          <a:effectLst/>
        </p:spPr>
      </p:cxnSp>
      <p:cxnSp>
        <p:nvCxnSpPr>
          <p:cNvPr id="49" name="直接连接符 48"/>
          <p:cNvCxnSpPr/>
          <p:nvPr>
            <p:custDataLst>
              <p:tags r:id="rId3"/>
            </p:custDataLst>
          </p:nvPr>
        </p:nvCxnSpPr>
        <p:spPr>
          <a:xfrm>
            <a:off x="4455327" y="4222017"/>
            <a:ext cx="3178419" cy="0"/>
          </a:xfrm>
          <a:prstGeom prst="line">
            <a:avLst/>
          </a:prstGeom>
          <a:noFill/>
          <a:ln w="12700" cap="flat" cmpd="sng" algn="ctr">
            <a:solidFill>
              <a:srgbClr val="25990A"/>
            </a:solidFill>
            <a:prstDash val="solid"/>
            <a:miter lim="800000"/>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par>
                                <p:cTn id="23" presetID="16" presetClass="entr" presetSubtype="21"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par>
                          <p:cTn id="26" fill="hold">
                            <p:stCondLst>
                              <p:cond delay="2000"/>
                            </p:stCondLst>
                            <p:childTnLst>
                              <p:par>
                                <p:cTn id="27" presetID="10" presetClass="entr" presetSubtype="0" fill="hold" grpId="0" nodeType="afterEffect">
                                  <p:stCondLst>
                                    <p:cond delay="0"/>
                                  </p:stCondLst>
                                  <p:iterate type="lt">
                                    <p:tmPct val="14000"/>
                                  </p:iterate>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rot="2700000">
            <a:off x="5573904" y="1420622"/>
            <a:ext cx="160826" cy="235479"/>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7" name="任意多边形 46"/>
          <p:cNvSpPr/>
          <p:nvPr/>
        </p:nvSpPr>
        <p:spPr>
          <a:xfrm rot="18900000" flipH="1">
            <a:off x="3132172" y="1420623"/>
            <a:ext cx="160826" cy="235479"/>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8" name="任意多边形 47"/>
          <p:cNvSpPr/>
          <p:nvPr/>
        </p:nvSpPr>
        <p:spPr>
          <a:xfrm rot="18900000" flipV="1">
            <a:off x="5573904" y="3757534"/>
            <a:ext cx="160826" cy="235479"/>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9" name="任意多边形 48"/>
          <p:cNvSpPr/>
          <p:nvPr/>
        </p:nvSpPr>
        <p:spPr>
          <a:xfrm rot="2700000" flipH="1" flipV="1">
            <a:off x="3132172" y="3757535"/>
            <a:ext cx="160826" cy="235479"/>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50" name="组合 49"/>
          <p:cNvGrpSpPr/>
          <p:nvPr/>
        </p:nvGrpSpPr>
        <p:grpSpPr>
          <a:xfrm>
            <a:off x="2683831" y="850925"/>
            <a:ext cx="3494368" cy="3575199"/>
            <a:chOff x="3752612" y="1386148"/>
            <a:chExt cx="4659157" cy="4766932"/>
          </a:xfrm>
        </p:grpSpPr>
        <p:grpSp>
          <p:nvGrpSpPr>
            <p:cNvPr id="51" name="组合 50"/>
            <p:cNvGrpSpPr/>
            <p:nvPr/>
          </p:nvGrpSpPr>
          <p:grpSpPr>
            <a:xfrm>
              <a:off x="4436369" y="2136478"/>
              <a:ext cx="3325661" cy="3306012"/>
              <a:chOff x="3401876" y="1085088"/>
              <a:chExt cx="4022744" cy="3998976"/>
            </a:xfrm>
            <a:effectLst>
              <a:outerShdw blurRad="63500" sx="107000" sy="107000" algn="ctr" rotWithShape="0">
                <a:prstClr val="black">
                  <a:alpha val="14000"/>
                </a:prstClr>
              </a:outerShdw>
            </a:effectLst>
          </p:grpSpPr>
          <p:sp>
            <p:nvSpPr>
              <p:cNvPr id="68" name="任意多边形 67"/>
              <p:cNvSpPr/>
              <p:nvPr/>
            </p:nvSpPr>
            <p:spPr>
              <a:xfrm>
                <a:off x="3401876" y="1085088"/>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9" name="任意多边形 68"/>
              <p:cNvSpPr/>
              <p:nvPr/>
            </p:nvSpPr>
            <p:spPr>
              <a:xfrm flipH="1">
                <a:off x="5413248" y="1085088"/>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70" name="任意多边形 69"/>
              <p:cNvSpPr/>
              <p:nvPr/>
            </p:nvSpPr>
            <p:spPr>
              <a:xfrm flipV="1">
                <a:off x="3401876" y="3084576"/>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71" name="任意多边形 70"/>
              <p:cNvSpPr/>
              <p:nvPr/>
            </p:nvSpPr>
            <p:spPr>
              <a:xfrm flipH="1" flipV="1">
                <a:off x="5413248" y="3084576"/>
                <a:ext cx="2011372" cy="1999488"/>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52" name="圆角矩形 51"/>
            <p:cNvSpPr/>
            <p:nvPr/>
          </p:nvSpPr>
          <p:spPr>
            <a:xfrm>
              <a:off x="5902443" y="1386148"/>
              <a:ext cx="359498" cy="4766932"/>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a:outerShdw blurRad="1524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3" name="圆角矩形 52"/>
            <p:cNvSpPr/>
            <p:nvPr/>
          </p:nvSpPr>
          <p:spPr>
            <a:xfrm rot="5400000">
              <a:off x="5902442" y="1461156"/>
              <a:ext cx="359498" cy="4659157"/>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a:outerShdw blurRad="1524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4" name="直角三角形 53"/>
            <p:cNvSpPr/>
            <p:nvPr/>
          </p:nvSpPr>
          <p:spPr>
            <a:xfrm rot="18900000">
              <a:off x="7251011" y="3457724"/>
              <a:ext cx="296583" cy="296583"/>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5" name="直角三角形 54"/>
            <p:cNvSpPr/>
            <p:nvPr/>
          </p:nvSpPr>
          <p:spPr>
            <a:xfrm rot="2700000">
              <a:off x="6113649" y="4907286"/>
              <a:ext cx="296583" cy="296583"/>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6" name="直角三角形 55"/>
            <p:cNvSpPr/>
            <p:nvPr/>
          </p:nvSpPr>
          <p:spPr>
            <a:xfrm rot="8100000">
              <a:off x="4680916" y="3837168"/>
              <a:ext cx="296583" cy="296583"/>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7" name="直角三角形 56"/>
            <p:cNvSpPr/>
            <p:nvPr/>
          </p:nvSpPr>
          <p:spPr>
            <a:xfrm rot="18900000" flipH="1">
              <a:off x="5741192" y="2315601"/>
              <a:ext cx="296583" cy="296583"/>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58" name="组合 57"/>
            <p:cNvGrpSpPr/>
            <p:nvPr/>
          </p:nvGrpSpPr>
          <p:grpSpPr>
            <a:xfrm>
              <a:off x="8096792" y="3653853"/>
              <a:ext cx="209986" cy="231522"/>
              <a:chOff x="1917700" y="530225"/>
              <a:chExt cx="495300" cy="546100"/>
            </a:xfrm>
            <a:solidFill>
              <a:srgbClr val="3A3A3A"/>
            </a:solidFill>
          </p:grpSpPr>
          <p:sp>
            <p:nvSpPr>
              <p:cNvPr id="66"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sp>
            <p:nvSpPr>
              <p:cNvPr id="67"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sym typeface="+mn-lt"/>
                </a:endParaRPr>
              </a:p>
            </p:txBody>
          </p:sp>
        </p:grpSp>
        <p:sp>
          <p:nvSpPr>
            <p:cNvPr id="59" name="Freeform 131"/>
            <p:cNvSpPr>
              <a:spLocks noEditPoints="1"/>
            </p:cNvSpPr>
            <p:nvPr/>
          </p:nvSpPr>
          <p:spPr bwMode="auto">
            <a:xfrm>
              <a:off x="6009952" y="1497155"/>
              <a:ext cx="178494" cy="204160"/>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3A3A3A"/>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0" name="Freeform 147"/>
            <p:cNvSpPr>
              <a:spLocks noEditPoints="1"/>
            </p:cNvSpPr>
            <p:nvPr/>
          </p:nvSpPr>
          <p:spPr bwMode="auto">
            <a:xfrm>
              <a:off x="5991493" y="5787620"/>
              <a:ext cx="169161" cy="267159"/>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A3A3A"/>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1" name="Freeform 163"/>
            <p:cNvSpPr>
              <a:spLocks noEditPoints="1"/>
            </p:cNvSpPr>
            <p:nvPr/>
          </p:nvSpPr>
          <p:spPr bwMode="auto">
            <a:xfrm>
              <a:off x="3885794" y="3667040"/>
              <a:ext cx="292825" cy="18899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3A3A3A"/>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2" name="文本框 50"/>
            <p:cNvSpPr txBox="1"/>
            <p:nvPr/>
          </p:nvSpPr>
          <p:spPr>
            <a:xfrm rot="18836211">
              <a:off x="4696865" y="2694348"/>
              <a:ext cx="1015663" cy="430887"/>
            </a:xfrm>
            <a:prstGeom prst="rect">
              <a:avLst/>
            </a:prstGeom>
            <a:noFill/>
          </p:spPr>
          <p:txBody>
            <a:bodyPr wrap="none" rtlCol="0">
              <a:spAutoFit/>
            </a:bodyPr>
            <a:lstStyle/>
            <a:p>
              <a:r>
                <a:rPr lang="zh-CN" altLang="en-US" sz="1500" dirty="0">
                  <a:solidFill>
                    <a:schemeClr val="bg1"/>
                  </a:solidFill>
                  <a:cs typeface="+mn-ea"/>
                  <a:sym typeface="+mn-lt"/>
                </a:rPr>
                <a:t>关键词</a:t>
              </a:r>
            </a:p>
          </p:txBody>
        </p:sp>
        <p:sp>
          <p:nvSpPr>
            <p:cNvPr id="63" name="文本框 50"/>
            <p:cNvSpPr txBox="1"/>
            <p:nvPr/>
          </p:nvSpPr>
          <p:spPr>
            <a:xfrm rot="2873420">
              <a:off x="6528742" y="2700063"/>
              <a:ext cx="1015663" cy="430887"/>
            </a:xfrm>
            <a:prstGeom prst="rect">
              <a:avLst/>
            </a:prstGeom>
            <a:noFill/>
          </p:spPr>
          <p:txBody>
            <a:bodyPr wrap="none" rtlCol="0">
              <a:spAutoFit/>
            </a:bodyPr>
            <a:lstStyle/>
            <a:p>
              <a:r>
                <a:rPr lang="zh-CN" altLang="en-US" sz="1500" dirty="0">
                  <a:solidFill>
                    <a:schemeClr val="bg1"/>
                  </a:solidFill>
                  <a:cs typeface="+mn-ea"/>
                  <a:sym typeface="+mn-lt"/>
                </a:rPr>
                <a:t>关键词</a:t>
              </a:r>
            </a:p>
          </p:txBody>
        </p:sp>
        <p:sp>
          <p:nvSpPr>
            <p:cNvPr id="64" name="文本框 50"/>
            <p:cNvSpPr txBox="1"/>
            <p:nvPr/>
          </p:nvSpPr>
          <p:spPr>
            <a:xfrm rot="2726449">
              <a:off x="4655231" y="4400544"/>
              <a:ext cx="1015663" cy="430887"/>
            </a:xfrm>
            <a:prstGeom prst="rect">
              <a:avLst/>
            </a:prstGeom>
            <a:noFill/>
          </p:spPr>
          <p:txBody>
            <a:bodyPr wrap="none" rtlCol="0">
              <a:spAutoFit/>
            </a:bodyPr>
            <a:lstStyle/>
            <a:p>
              <a:r>
                <a:rPr lang="zh-CN" altLang="en-US" sz="1500" dirty="0">
                  <a:solidFill>
                    <a:schemeClr val="bg1"/>
                  </a:solidFill>
                  <a:cs typeface="+mn-ea"/>
                  <a:sym typeface="+mn-lt"/>
                </a:rPr>
                <a:t>关键词</a:t>
              </a:r>
            </a:p>
          </p:txBody>
        </p:sp>
        <p:sp>
          <p:nvSpPr>
            <p:cNvPr id="65" name="文本框 50"/>
            <p:cNvSpPr txBox="1"/>
            <p:nvPr/>
          </p:nvSpPr>
          <p:spPr>
            <a:xfrm rot="18983171">
              <a:off x="6476046" y="4453643"/>
              <a:ext cx="1015663" cy="430887"/>
            </a:xfrm>
            <a:prstGeom prst="rect">
              <a:avLst/>
            </a:prstGeom>
            <a:noFill/>
          </p:spPr>
          <p:txBody>
            <a:bodyPr wrap="none" rtlCol="0">
              <a:spAutoFit/>
            </a:bodyPr>
            <a:lstStyle/>
            <a:p>
              <a:r>
                <a:rPr lang="zh-CN" altLang="en-US" sz="1500" dirty="0">
                  <a:solidFill>
                    <a:schemeClr val="bg1"/>
                  </a:solidFill>
                  <a:cs typeface="+mn-ea"/>
                  <a:sym typeface="+mn-lt"/>
                </a:rPr>
                <a:t>关键词</a:t>
              </a:r>
            </a:p>
          </p:txBody>
        </p:sp>
      </p:grpSp>
      <p:sp>
        <p:nvSpPr>
          <p:cNvPr id="72" name="Rectangle 47"/>
          <p:cNvSpPr>
            <a:spLocks noChangeArrowheads="1"/>
          </p:cNvSpPr>
          <p:nvPr/>
        </p:nvSpPr>
        <p:spPr bwMode="auto">
          <a:xfrm>
            <a:off x="1218247" y="1473940"/>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73" name="Rectangle 48"/>
          <p:cNvSpPr>
            <a:spLocks noChangeArrowheads="1"/>
          </p:cNvSpPr>
          <p:nvPr/>
        </p:nvSpPr>
        <p:spPr bwMode="auto">
          <a:xfrm>
            <a:off x="1819250" y="1184948"/>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400" dirty="0">
                <a:solidFill>
                  <a:schemeClr val="bg1">
                    <a:lumMod val="50000"/>
                  </a:schemeClr>
                </a:solidFill>
                <a:cs typeface="+mn-ea"/>
                <a:sym typeface="+mn-lt"/>
              </a:rPr>
              <a:t>添加标题</a:t>
            </a:r>
          </a:p>
        </p:txBody>
      </p:sp>
      <p:sp>
        <p:nvSpPr>
          <p:cNvPr id="74" name="Rectangle 47"/>
          <p:cNvSpPr>
            <a:spLocks noChangeArrowheads="1"/>
          </p:cNvSpPr>
          <p:nvPr/>
        </p:nvSpPr>
        <p:spPr bwMode="auto">
          <a:xfrm>
            <a:off x="1328055" y="3760284"/>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75" name="Rectangle 48"/>
          <p:cNvSpPr>
            <a:spLocks noChangeArrowheads="1"/>
          </p:cNvSpPr>
          <p:nvPr/>
        </p:nvSpPr>
        <p:spPr bwMode="auto">
          <a:xfrm>
            <a:off x="1929058" y="3496482"/>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400" dirty="0">
                <a:solidFill>
                  <a:schemeClr val="bg1">
                    <a:lumMod val="50000"/>
                  </a:schemeClr>
                </a:solidFill>
                <a:cs typeface="+mn-ea"/>
                <a:sym typeface="+mn-lt"/>
              </a:rPr>
              <a:t>添加标题</a:t>
            </a:r>
          </a:p>
        </p:txBody>
      </p:sp>
      <p:sp>
        <p:nvSpPr>
          <p:cNvPr id="76" name="Rectangle 47"/>
          <p:cNvSpPr>
            <a:spLocks noChangeArrowheads="1"/>
          </p:cNvSpPr>
          <p:nvPr/>
        </p:nvSpPr>
        <p:spPr bwMode="auto">
          <a:xfrm>
            <a:off x="5991061" y="1473940"/>
            <a:ext cx="1563626"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77" name="Rectangle 48"/>
          <p:cNvSpPr>
            <a:spLocks noChangeArrowheads="1"/>
          </p:cNvSpPr>
          <p:nvPr/>
        </p:nvSpPr>
        <p:spPr bwMode="auto">
          <a:xfrm>
            <a:off x="5978816" y="1184948"/>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solidFill>
                  <a:schemeClr val="bg1">
                    <a:lumMod val="50000"/>
                  </a:schemeClr>
                </a:solidFill>
                <a:cs typeface="+mn-ea"/>
                <a:sym typeface="+mn-lt"/>
              </a:rPr>
              <a:t>添加标题</a:t>
            </a:r>
          </a:p>
        </p:txBody>
      </p:sp>
      <p:sp>
        <p:nvSpPr>
          <p:cNvPr id="78" name="Rectangle 47"/>
          <p:cNvSpPr>
            <a:spLocks noChangeArrowheads="1"/>
          </p:cNvSpPr>
          <p:nvPr/>
        </p:nvSpPr>
        <p:spPr bwMode="auto">
          <a:xfrm>
            <a:off x="5967071" y="3760284"/>
            <a:ext cx="1563626"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79" name="Rectangle 48"/>
          <p:cNvSpPr>
            <a:spLocks noChangeArrowheads="1"/>
          </p:cNvSpPr>
          <p:nvPr/>
        </p:nvSpPr>
        <p:spPr bwMode="auto">
          <a:xfrm>
            <a:off x="5954826" y="3471292"/>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solidFill>
                  <a:schemeClr val="bg1">
                    <a:lumMod val="50000"/>
                  </a:schemeClr>
                </a:solidFill>
                <a:cs typeface="+mn-ea"/>
                <a:sym typeface="+mn-lt"/>
              </a:rPr>
              <a:t>添加标题</a:t>
            </a:r>
          </a:p>
        </p:txBody>
      </p:sp>
      <p:grpSp>
        <p:nvGrpSpPr>
          <p:cNvPr id="80" name="组合 79"/>
          <p:cNvGrpSpPr/>
          <p:nvPr/>
        </p:nvGrpSpPr>
        <p:grpSpPr>
          <a:xfrm>
            <a:off x="3740741" y="1950396"/>
            <a:ext cx="1406063" cy="1406063"/>
            <a:chOff x="5161824" y="2852108"/>
            <a:chExt cx="1874751" cy="1874751"/>
          </a:xfrm>
        </p:grpSpPr>
        <p:sp>
          <p:nvSpPr>
            <p:cNvPr id="81" name="椭圆 80"/>
            <p:cNvSpPr/>
            <p:nvPr/>
          </p:nvSpPr>
          <p:spPr>
            <a:xfrm>
              <a:off x="5161824" y="2852108"/>
              <a:ext cx="1874751" cy="1874751"/>
            </a:xfrm>
            <a:prstGeom prst="ellipse">
              <a:avLst/>
            </a:prstGeom>
            <a:gradFill>
              <a:gsLst>
                <a:gs pos="0">
                  <a:schemeClr val="bg1"/>
                </a:gs>
                <a:gs pos="25000">
                  <a:srgbClr val="FBFBFB"/>
                </a:gs>
                <a:gs pos="41000">
                  <a:srgbClr val="F8F8F8"/>
                </a:gs>
                <a:gs pos="65000">
                  <a:srgbClr val="E7E7E7"/>
                </a:gs>
              </a:gsLst>
              <a:path path="circle">
                <a:fillToRect t="100000" r="100000"/>
              </a:path>
            </a:gradFill>
            <a:ln>
              <a:noFill/>
            </a:ln>
            <a:effectLst>
              <a:outerShdw blurRad="63500" sx="102000" sy="102000" algn="ctr" rotWithShape="0">
                <a:prstClr val="black">
                  <a:alpha val="40000"/>
                </a:prstClr>
              </a:outerShdw>
            </a:effectLst>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2" name="椭圆 81"/>
            <p:cNvSpPr/>
            <p:nvPr/>
          </p:nvSpPr>
          <p:spPr>
            <a:xfrm>
              <a:off x="5252538" y="2942822"/>
              <a:ext cx="1693323" cy="1693323"/>
            </a:xfrm>
            <a:prstGeom prst="ellipse">
              <a:avLst/>
            </a:prstGeom>
            <a:gradFill flip="none" rotWithShape="1">
              <a:gsLst>
                <a:gs pos="0">
                  <a:schemeClr val="bg1"/>
                </a:gs>
                <a:gs pos="25000">
                  <a:srgbClr val="FBFBFB"/>
                </a:gs>
                <a:gs pos="41000">
                  <a:srgbClr val="F8F8F8"/>
                </a:gs>
                <a:gs pos="65000">
                  <a:srgbClr val="DBDBD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83" name="Rectangle 48"/>
          <p:cNvSpPr>
            <a:spLocks noChangeArrowheads="1"/>
          </p:cNvSpPr>
          <p:nvPr/>
        </p:nvSpPr>
        <p:spPr bwMode="auto">
          <a:xfrm>
            <a:off x="4041706" y="2275648"/>
            <a:ext cx="723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2100" dirty="0">
                <a:solidFill>
                  <a:schemeClr val="bg1">
                    <a:lumMod val="50000"/>
                  </a:schemeClr>
                </a:solidFill>
                <a:cs typeface="+mn-ea"/>
                <a:sym typeface="+mn-lt"/>
              </a:rPr>
              <a:t>添加</a:t>
            </a:r>
            <a:endParaRPr lang="en-US" altLang="zh-CN" sz="2100" dirty="0">
              <a:solidFill>
                <a:schemeClr val="bg1">
                  <a:lumMod val="50000"/>
                </a:schemeClr>
              </a:solidFill>
              <a:cs typeface="+mn-ea"/>
              <a:sym typeface="+mn-lt"/>
            </a:endParaRPr>
          </a:p>
          <a:p>
            <a:pPr algn="r"/>
            <a:r>
              <a:rPr lang="zh-CN" altLang="en-US" sz="2100" dirty="0">
                <a:solidFill>
                  <a:schemeClr val="bg1">
                    <a:lumMod val="50000"/>
                  </a:schemeClr>
                </a:solidFill>
                <a:cs typeface="+mn-ea"/>
                <a:sym typeface="+mn-lt"/>
              </a:rPr>
              <a:t>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 fill="hold"/>
                                        <p:tgtEl>
                                          <p:spTgt spid="80"/>
                                        </p:tgtEl>
                                        <p:attrNameLst>
                                          <p:attrName>ppt_w</p:attrName>
                                        </p:attrNameLst>
                                      </p:cBhvr>
                                      <p:tavLst>
                                        <p:tav tm="0">
                                          <p:val>
                                            <p:fltVal val="0"/>
                                          </p:val>
                                        </p:tav>
                                        <p:tav tm="100000">
                                          <p:val>
                                            <p:strVal val="#ppt_w"/>
                                          </p:val>
                                        </p:tav>
                                      </p:tavLst>
                                    </p:anim>
                                    <p:anim calcmode="lin" valueType="num">
                                      <p:cBhvr>
                                        <p:cTn id="8" dur="100" fill="hold"/>
                                        <p:tgtEl>
                                          <p:spTgt spid="80"/>
                                        </p:tgtEl>
                                        <p:attrNameLst>
                                          <p:attrName>ppt_h</p:attrName>
                                        </p:attrNameLst>
                                      </p:cBhvr>
                                      <p:tavLst>
                                        <p:tav tm="0">
                                          <p:val>
                                            <p:fltVal val="0"/>
                                          </p:val>
                                        </p:tav>
                                        <p:tav tm="100000">
                                          <p:val>
                                            <p:strVal val="#ppt_h"/>
                                          </p:val>
                                        </p:tav>
                                      </p:tavLst>
                                    </p:anim>
                                    <p:animEffect transition="in" filter="fade">
                                      <p:cBhvr>
                                        <p:cTn id="9" dur="100"/>
                                        <p:tgtEl>
                                          <p:spTgt spid="80"/>
                                        </p:tgtEl>
                                      </p:cBhvr>
                                    </p:animEffect>
                                  </p:childTnLst>
                                </p:cTn>
                              </p:par>
                              <p:par>
                                <p:cTn id="10" presetID="6" presetClass="emph" presetSubtype="0" fill="hold" nodeType="withEffect">
                                  <p:stCondLst>
                                    <p:cond delay="100"/>
                                  </p:stCondLst>
                                  <p:childTnLst>
                                    <p:animScale>
                                      <p:cBhvr>
                                        <p:cTn id="11" dur="100" fill="hold"/>
                                        <p:tgtEl>
                                          <p:spTgt spid="80"/>
                                        </p:tgtEl>
                                      </p:cBhvr>
                                      <p:by x="110000" y="110000"/>
                                    </p:animScale>
                                  </p:childTnLst>
                                </p:cTn>
                              </p:par>
                              <p:par>
                                <p:cTn id="12" presetID="6" presetClass="emph" presetSubtype="0" fill="hold" nodeType="withEffect">
                                  <p:stCondLst>
                                    <p:cond delay="200"/>
                                  </p:stCondLst>
                                  <p:childTnLst>
                                    <p:animScale>
                                      <p:cBhvr>
                                        <p:cTn id="13" dur="200" fill="hold"/>
                                        <p:tgtEl>
                                          <p:spTgt spid="80"/>
                                        </p:tgtEl>
                                      </p:cBhvr>
                                      <p:by x="90000" y="90000"/>
                                    </p:animScale>
                                  </p:childTnLst>
                                </p:cTn>
                              </p:par>
                              <p:par>
                                <p:cTn id="14" presetID="6" presetClass="emph" presetSubtype="0" fill="hold" nodeType="withEffect">
                                  <p:stCondLst>
                                    <p:cond delay="400"/>
                                  </p:stCondLst>
                                  <p:childTnLst>
                                    <p:animScale>
                                      <p:cBhvr>
                                        <p:cTn id="15" dur="100" fill="hold"/>
                                        <p:tgtEl>
                                          <p:spTgt spid="80"/>
                                        </p:tgtEl>
                                      </p:cBhvr>
                                      <p:by x="105000" y="105000"/>
                                    </p:animScale>
                                  </p:childTnLst>
                                </p:cTn>
                              </p:par>
                              <p:par>
                                <p:cTn id="16" presetID="6" presetClass="emph" presetSubtype="0" fill="hold" nodeType="withEffect">
                                  <p:stCondLst>
                                    <p:cond delay="500"/>
                                  </p:stCondLst>
                                  <p:childTnLst>
                                    <p:animScale>
                                      <p:cBhvr>
                                        <p:cTn id="17" dur="200" fill="hold"/>
                                        <p:tgtEl>
                                          <p:spTgt spid="80"/>
                                        </p:tgtEl>
                                      </p:cBhvr>
                                      <p:by x="95000" y="95000"/>
                                    </p:animScale>
                                  </p:childTnLst>
                                </p:cTn>
                              </p:par>
                              <p:par>
                                <p:cTn id="18" presetID="21" presetClass="entr" presetSubtype="1" fill="hold" grpId="0"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wheel(1)">
                                      <p:cBhvr>
                                        <p:cTn id="20" dur="1000"/>
                                        <p:tgtEl>
                                          <p:spTgt spid="8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childTnLst>
                                </p:cTn>
                              </p:par>
                              <p:par>
                                <p:cTn id="25" presetID="8" presetClass="emph" presetSubtype="0" fill="hold" nodeType="withEffect">
                                  <p:stCondLst>
                                    <p:cond delay="0"/>
                                  </p:stCondLst>
                                  <p:childTnLst>
                                    <p:animRot by="21600000">
                                      <p:cBhvr>
                                        <p:cTn id="26" dur="2000" fill="hold"/>
                                        <p:tgtEl>
                                          <p:spTgt spid="50"/>
                                        </p:tgtEl>
                                        <p:attrNameLst>
                                          <p:attrName>r</p:attrName>
                                        </p:attrNameLst>
                                      </p:cBhvr>
                                    </p:animRo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42" presetClass="path" presetSubtype="0" accel="50000" decel="50000" fill="hold" grpId="1" nodeType="withEffect">
                                  <p:stCondLst>
                                    <p:cond delay="0"/>
                                  </p:stCondLst>
                                  <p:childTnLst>
                                    <p:animMotion origin="layout" path="M 0.13454 0.20649 L 4.72222E-6 -4.07407E-6 " pathEditMode="relative" rAng="0" ptsTypes="AA">
                                      <p:cBhvr>
                                        <p:cTn id="32" dur="500" fill="hold"/>
                                        <p:tgtEl>
                                          <p:spTgt spid="47"/>
                                        </p:tgtEl>
                                        <p:attrNameLst>
                                          <p:attrName>ppt_x</p:attrName>
                                          <p:attrName>ppt_y</p:attrName>
                                        </p:attrNameLst>
                                      </p:cBhvr>
                                      <p:rCtr x="-6736" y="-10340"/>
                                    </p:animMotion>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42" presetClass="path" presetSubtype="0" accel="50000" decel="50000" fill="hold" grpId="1" nodeType="withEffect">
                                  <p:stCondLst>
                                    <p:cond delay="0"/>
                                  </p:stCondLst>
                                  <p:childTnLst>
                                    <p:animMotion origin="layout" path="M -0.12674 0.20649 L 8.33333E-7 -4.07407E-6 " pathEditMode="relative" rAng="0" ptsTypes="AA">
                                      <p:cBhvr>
                                        <p:cTn id="37" dur="500" fill="hold"/>
                                        <p:tgtEl>
                                          <p:spTgt spid="46"/>
                                        </p:tgtEl>
                                        <p:attrNameLst>
                                          <p:attrName>ppt_x</p:attrName>
                                          <p:attrName>ppt_y</p:attrName>
                                        </p:attrNameLst>
                                      </p:cBhvr>
                                      <p:rCtr x="6337" y="-10340"/>
                                    </p:animMotion>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42" presetClass="path" presetSubtype="0" accel="50000" decel="50000" fill="hold" grpId="1" nodeType="withEffect">
                                  <p:stCondLst>
                                    <p:cond delay="0"/>
                                  </p:stCondLst>
                                  <p:childTnLst>
                                    <p:animMotion origin="layout" path="M -0.12674 -0.24784 L 8.33333E-7 4.93827E-6 " pathEditMode="relative" rAng="0" ptsTypes="AA">
                                      <p:cBhvr>
                                        <p:cTn id="42" dur="500" fill="hold"/>
                                        <p:tgtEl>
                                          <p:spTgt spid="48"/>
                                        </p:tgtEl>
                                        <p:attrNameLst>
                                          <p:attrName>ppt_x</p:attrName>
                                          <p:attrName>ppt_y</p:attrName>
                                        </p:attrNameLst>
                                      </p:cBhvr>
                                      <p:rCtr x="6337" y="12377"/>
                                    </p:animMotion>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42" presetClass="path" presetSubtype="0" accel="50000" decel="50000" fill="hold" grpId="1" nodeType="withEffect">
                                  <p:stCondLst>
                                    <p:cond delay="0"/>
                                  </p:stCondLst>
                                  <p:childTnLst>
                                    <p:animMotion origin="layout" path="M 0.13454 -0.24784 L 4.72222E-6 4.93827E-6 " pathEditMode="relative" rAng="0" ptsTypes="AA">
                                      <p:cBhvr>
                                        <p:cTn id="47" dur="500" fill="hold"/>
                                        <p:tgtEl>
                                          <p:spTgt spid="49"/>
                                        </p:tgtEl>
                                        <p:attrNameLst>
                                          <p:attrName>ppt_x</p:attrName>
                                          <p:attrName>ppt_y</p:attrName>
                                        </p:attrNameLst>
                                      </p:cBhvr>
                                      <p:rCtr x="-6736" y="12377"/>
                                    </p:animMotion>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right)">
                                      <p:cBhvr>
                                        <p:cTn id="51" dur="500"/>
                                        <p:tgtEl>
                                          <p:spTgt spid="7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left)">
                                      <p:cBhvr>
                                        <p:cTn id="54" dur="500"/>
                                        <p:tgtEl>
                                          <p:spTgt spid="7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right)">
                                      <p:cBhvr>
                                        <p:cTn id="57" dur="500"/>
                                        <p:tgtEl>
                                          <p:spTgt spid="7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left)">
                                      <p:cBhvr>
                                        <p:cTn id="60" dur="500"/>
                                        <p:tgtEl>
                                          <p:spTgt spid="79"/>
                                        </p:tgtEl>
                                      </p:cBhvr>
                                    </p:animEffect>
                                  </p:childTnLst>
                                </p:cTn>
                              </p:par>
                            </p:childTnLst>
                          </p:cTn>
                        </p:par>
                        <p:par>
                          <p:cTn id="61" fill="hold">
                            <p:stCondLst>
                              <p:cond delay="2500"/>
                            </p:stCondLst>
                            <p:childTnLst>
                              <p:par>
                                <p:cTn id="62" presetID="14" presetClass="entr" presetSubtype="10"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randombar(horizontal)">
                                      <p:cBhvr>
                                        <p:cTn id="64" dur="500"/>
                                        <p:tgtEl>
                                          <p:spTgt spid="7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randombar(horizontal)">
                                      <p:cBhvr>
                                        <p:cTn id="67" dur="500"/>
                                        <p:tgtEl>
                                          <p:spTgt spid="7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randombar(horizontal)">
                                      <p:cBhvr>
                                        <p:cTn id="70" dur="500"/>
                                        <p:tgtEl>
                                          <p:spTgt spid="74"/>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randombar(horizontal)">
                                      <p:cBhvr>
                                        <p:cTn id="7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P spid="72" grpId="0"/>
      <p:bldP spid="73" grpId="0"/>
      <p:bldP spid="74" grpId="0"/>
      <p:bldP spid="75" grpId="0"/>
      <p:bldP spid="76" grpId="0"/>
      <p:bldP spid="77" grpId="0"/>
      <p:bldP spid="78" grpId="0"/>
      <p:bldP spid="79"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340557" y="2098438"/>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4" name="圆角矩形 3"/>
          <p:cNvSpPr/>
          <p:nvPr/>
        </p:nvSpPr>
        <p:spPr>
          <a:xfrm>
            <a:off x="3197226" y="3597996"/>
            <a:ext cx="574531" cy="58527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5" name="圆角矩形 4"/>
          <p:cNvSpPr/>
          <p:nvPr/>
        </p:nvSpPr>
        <p:spPr>
          <a:xfrm>
            <a:off x="1674282" y="951946"/>
            <a:ext cx="574531" cy="58527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6" name="圆角矩形 5"/>
          <p:cNvSpPr/>
          <p:nvPr/>
        </p:nvSpPr>
        <p:spPr>
          <a:xfrm>
            <a:off x="5496638" y="3894578"/>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 name="圆角矩形 6"/>
          <p:cNvSpPr/>
          <p:nvPr/>
        </p:nvSpPr>
        <p:spPr>
          <a:xfrm>
            <a:off x="1371353" y="1948408"/>
            <a:ext cx="1042204" cy="1061692"/>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8" name="圆角矩形 7"/>
          <p:cNvSpPr/>
          <p:nvPr/>
        </p:nvSpPr>
        <p:spPr>
          <a:xfrm>
            <a:off x="629048" y="2844406"/>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3" name="圆角矩形 12"/>
          <p:cNvSpPr/>
          <p:nvPr/>
        </p:nvSpPr>
        <p:spPr>
          <a:xfrm>
            <a:off x="1219651" y="1674283"/>
            <a:ext cx="454631" cy="486059"/>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4" name="圆角矩形 13"/>
          <p:cNvSpPr/>
          <p:nvPr/>
        </p:nvSpPr>
        <p:spPr>
          <a:xfrm>
            <a:off x="3698400" y="1462349"/>
            <a:ext cx="454631" cy="486059"/>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5" name="圆角矩形 14"/>
          <p:cNvSpPr/>
          <p:nvPr/>
        </p:nvSpPr>
        <p:spPr>
          <a:xfrm>
            <a:off x="1892454" y="1176202"/>
            <a:ext cx="454631" cy="48605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6" name="圆角矩形 15"/>
          <p:cNvSpPr/>
          <p:nvPr/>
        </p:nvSpPr>
        <p:spPr>
          <a:xfrm>
            <a:off x="3440507" y="3833154"/>
            <a:ext cx="454631" cy="486059"/>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27" name="组合 26"/>
          <p:cNvGrpSpPr/>
          <p:nvPr/>
        </p:nvGrpSpPr>
        <p:grpSpPr>
          <a:xfrm>
            <a:off x="4358521" y="2623503"/>
            <a:ext cx="1863467" cy="1992293"/>
            <a:chOff x="5810605" y="3498814"/>
            <a:chExt cx="2484299" cy="2657005"/>
          </a:xfrm>
        </p:grpSpPr>
        <p:sp>
          <p:nvSpPr>
            <p:cNvPr id="9" name="圆角矩形 8"/>
            <p:cNvSpPr/>
            <p:nvPr/>
          </p:nvSpPr>
          <p:spPr>
            <a:xfrm>
              <a:off x="5810605" y="3498814"/>
              <a:ext cx="2484299" cy="2657005"/>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28" name="文本框 31"/>
            <p:cNvSpPr txBox="1"/>
            <p:nvPr/>
          </p:nvSpPr>
          <p:spPr>
            <a:xfrm>
              <a:off x="6227265" y="4489376"/>
              <a:ext cx="1493849" cy="430986"/>
            </a:xfrm>
            <a:prstGeom prst="rect">
              <a:avLst/>
            </a:prstGeom>
            <a:noFill/>
          </p:spPr>
          <p:txBody>
            <a:bodyPr wrap="square" rtlCol="0">
              <a:spAutoFit/>
            </a:bodyPr>
            <a:lstStyle/>
            <a:p>
              <a:pPr algn="ctr"/>
              <a:r>
                <a:rPr lang="zh-CN" altLang="en-US" sz="1500" dirty="0">
                  <a:solidFill>
                    <a:prstClr val="white"/>
                  </a:solidFill>
                  <a:cs typeface="+mn-ea"/>
                  <a:sym typeface="+mn-lt"/>
                </a:rPr>
                <a:t>添加标题</a:t>
              </a:r>
            </a:p>
          </p:txBody>
        </p:sp>
        <p:cxnSp>
          <p:nvCxnSpPr>
            <p:cNvPr id="30" name="直接连接符 29"/>
            <p:cNvCxnSpPr/>
            <p:nvPr/>
          </p:nvCxnSpPr>
          <p:spPr>
            <a:xfrm>
              <a:off x="6345400" y="4934980"/>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113"/>
            <p:cNvSpPr txBox="1"/>
            <p:nvPr/>
          </p:nvSpPr>
          <p:spPr>
            <a:xfrm>
              <a:off x="6308681" y="5047069"/>
              <a:ext cx="1450006" cy="677265"/>
            </a:xfrm>
            <a:prstGeom prst="rect">
              <a:avLst/>
            </a:prstGeom>
            <a:noFill/>
          </p:spPr>
          <p:txBody>
            <a:bodyPr wrap="square" rtlCol="0">
              <a:spAutoFit/>
            </a:bodyPr>
            <a:lstStyle/>
            <a:p>
              <a:pPr>
                <a:lnSpc>
                  <a:spcPct val="120000"/>
                </a:lnSpc>
              </a:pPr>
              <a:r>
                <a:rPr lang="zh-CN" altLang="en-US" sz="750" dirty="0">
                  <a:solidFill>
                    <a:schemeClr val="bg1"/>
                  </a:solidFill>
                  <a:cs typeface="+mn-ea"/>
                  <a:sym typeface="+mn-lt"/>
                </a:rPr>
                <a:t>单击添加详细文字说明，或复制文本黏贴自此右键只保留文字</a:t>
              </a:r>
            </a:p>
          </p:txBody>
        </p:sp>
        <p:sp>
          <p:nvSpPr>
            <p:cNvPr id="38" name="文本框 31"/>
            <p:cNvSpPr txBox="1"/>
            <p:nvPr/>
          </p:nvSpPr>
          <p:spPr>
            <a:xfrm>
              <a:off x="7246294" y="3721239"/>
              <a:ext cx="878008" cy="615696"/>
            </a:xfrm>
            <a:prstGeom prst="rect">
              <a:avLst/>
            </a:prstGeom>
            <a:noFill/>
          </p:spPr>
          <p:txBody>
            <a:bodyPr wrap="square" rtlCol="0">
              <a:spAutoFit/>
            </a:bodyPr>
            <a:lstStyle/>
            <a:p>
              <a:pPr algn="ctr"/>
              <a:r>
                <a:rPr lang="en-US" altLang="zh-CN" sz="2400" dirty="0">
                  <a:solidFill>
                    <a:prstClr val="white"/>
                  </a:solidFill>
                  <a:cs typeface="+mn-ea"/>
                  <a:sym typeface="+mn-lt"/>
                </a:rPr>
                <a:t>02</a:t>
              </a:r>
              <a:endParaRPr lang="zh-CN" altLang="en-US" sz="2400" dirty="0">
                <a:solidFill>
                  <a:prstClr val="white"/>
                </a:solidFill>
                <a:cs typeface="+mn-ea"/>
                <a:sym typeface="+mn-lt"/>
              </a:endParaRPr>
            </a:p>
          </p:txBody>
        </p:sp>
      </p:grpSp>
      <p:sp>
        <p:nvSpPr>
          <p:cNvPr id="31" name="文本框 36"/>
          <p:cNvSpPr txBox="1"/>
          <p:nvPr/>
        </p:nvSpPr>
        <p:spPr>
          <a:xfrm>
            <a:off x="5980600" y="1113925"/>
            <a:ext cx="2426326" cy="415498"/>
          </a:xfrm>
          <a:prstGeom prst="rect">
            <a:avLst/>
          </a:prstGeom>
          <a:noFill/>
        </p:spPr>
        <p:txBody>
          <a:bodyPr wrap="square" rtlCol="0">
            <a:spAutoFit/>
          </a:bodyPr>
          <a:lstStyle/>
          <a:p>
            <a:pPr algn="ctr"/>
            <a:r>
              <a:rPr lang="zh-CN" altLang="en-US" sz="2100" dirty="0">
                <a:solidFill>
                  <a:prstClr val="black">
                    <a:lumMod val="50000"/>
                    <a:lumOff val="50000"/>
                  </a:prstClr>
                </a:solidFill>
                <a:cs typeface="+mn-ea"/>
                <a:sym typeface="+mn-lt"/>
              </a:rPr>
              <a:t>点击添加您的标题</a:t>
            </a:r>
          </a:p>
        </p:txBody>
      </p:sp>
      <p:cxnSp>
        <p:nvCxnSpPr>
          <p:cNvPr id="32" name="直接连接符 31"/>
          <p:cNvCxnSpPr/>
          <p:nvPr/>
        </p:nvCxnSpPr>
        <p:spPr>
          <a:xfrm>
            <a:off x="6094020" y="1625685"/>
            <a:ext cx="225889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文本框 113"/>
          <p:cNvSpPr txBox="1"/>
          <p:nvPr/>
        </p:nvSpPr>
        <p:spPr>
          <a:xfrm>
            <a:off x="6406715" y="1706443"/>
            <a:ext cx="2054223" cy="1061829"/>
          </a:xfrm>
          <a:prstGeom prst="rect">
            <a:avLst/>
          </a:prstGeom>
          <a:noFill/>
        </p:spPr>
        <p:txBody>
          <a:bodyPr wrap="square" rtlCol="0">
            <a:spAutoFit/>
          </a:bodyPr>
          <a:lstStyle/>
          <a:p>
            <a:pPr algn="r">
              <a:lnSpc>
                <a:spcPct val="150000"/>
              </a:lnSpc>
            </a:pPr>
            <a:r>
              <a:rPr lang="zh-CN" altLang="en-US" sz="10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22" name="组合 21"/>
          <p:cNvGrpSpPr/>
          <p:nvPr/>
        </p:nvGrpSpPr>
        <p:grpSpPr>
          <a:xfrm>
            <a:off x="2027828" y="1840885"/>
            <a:ext cx="1456266" cy="1556936"/>
            <a:chOff x="2703419" y="2455080"/>
            <a:chExt cx="1941430" cy="2076396"/>
          </a:xfrm>
        </p:grpSpPr>
        <p:sp>
          <p:nvSpPr>
            <p:cNvPr id="10" name="圆角矩形 9"/>
            <p:cNvSpPr/>
            <p:nvPr/>
          </p:nvSpPr>
          <p:spPr>
            <a:xfrm>
              <a:off x="2703419" y="2455080"/>
              <a:ext cx="1941430" cy="2076396"/>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8" name="文本框 22"/>
            <p:cNvSpPr txBox="1"/>
            <p:nvPr/>
          </p:nvSpPr>
          <p:spPr>
            <a:xfrm>
              <a:off x="2830403" y="2827078"/>
              <a:ext cx="801322" cy="615696"/>
            </a:xfrm>
            <a:prstGeom prst="rect">
              <a:avLst/>
            </a:prstGeom>
            <a:noFill/>
          </p:spPr>
          <p:txBody>
            <a:bodyPr wrap="square" rtlCol="0">
              <a:spAutoFit/>
            </a:bodyPr>
            <a:lstStyle/>
            <a:p>
              <a:r>
                <a:rPr lang="en-US" altLang="zh-CN" sz="2400" dirty="0">
                  <a:solidFill>
                    <a:prstClr val="white"/>
                  </a:solidFill>
                  <a:cs typeface="+mn-ea"/>
                  <a:sym typeface="+mn-lt"/>
                </a:rPr>
                <a:t>01</a:t>
              </a:r>
              <a:endParaRPr lang="zh-CN" altLang="en-US" sz="2400" dirty="0">
                <a:solidFill>
                  <a:prstClr val="white"/>
                </a:solidFill>
                <a:cs typeface="+mn-ea"/>
                <a:sym typeface="+mn-lt"/>
              </a:endParaRPr>
            </a:p>
          </p:txBody>
        </p:sp>
        <p:sp>
          <p:nvSpPr>
            <p:cNvPr id="19" name="文本框 23"/>
            <p:cNvSpPr txBox="1"/>
            <p:nvPr/>
          </p:nvSpPr>
          <p:spPr>
            <a:xfrm>
              <a:off x="3359307" y="3057052"/>
              <a:ext cx="1260674" cy="430987"/>
            </a:xfrm>
            <a:prstGeom prst="rect">
              <a:avLst/>
            </a:prstGeom>
            <a:noFill/>
          </p:spPr>
          <p:txBody>
            <a:bodyPr wrap="square" rtlCol="0">
              <a:spAutoFit/>
            </a:bodyPr>
            <a:lstStyle/>
            <a:p>
              <a:r>
                <a:rPr lang="zh-CN" altLang="en-US" sz="1500" dirty="0">
                  <a:solidFill>
                    <a:prstClr val="white"/>
                  </a:solidFill>
                  <a:cs typeface="+mn-ea"/>
                  <a:sym typeface="+mn-lt"/>
                </a:rPr>
                <a:t>添加标题</a:t>
              </a:r>
            </a:p>
          </p:txBody>
        </p:sp>
        <p:cxnSp>
          <p:nvCxnSpPr>
            <p:cNvPr id="21" name="直接连接符 20"/>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113"/>
            <p:cNvSpPr txBox="1"/>
            <p:nvPr/>
          </p:nvSpPr>
          <p:spPr>
            <a:xfrm>
              <a:off x="2798500" y="3552730"/>
              <a:ext cx="1712530" cy="677265"/>
            </a:xfrm>
            <a:prstGeom prst="rect">
              <a:avLst/>
            </a:prstGeom>
            <a:noFill/>
          </p:spPr>
          <p:txBody>
            <a:bodyPr wrap="square" rtlCol="0">
              <a:spAutoFit/>
            </a:bodyPr>
            <a:lstStyle/>
            <a:p>
              <a:pPr>
                <a:lnSpc>
                  <a:spcPct val="120000"/>
                </a:lnSpc>
              </a:pPr>
              <a:r>
                <a:rPr lang="zh-CN" altLang="en-US" sz="750" dirty="0">
                  <a:solidFill>
                    <a:schemeClr val="bg1"/>
                  </a:solidFill>
                  <a:cs typeface="+mn-ea"/>
                  <a:sym typeface="+mn-lt"/>
                </a:rPr>
                <a:t>单击添加详细文字说明，或复制文本黏贴自此右键只保留文字</a:t>
              </a:r>
            </a:p>
          </p:txBody>
        </p:sp>
      </p:grpSp>
      <p:grpSp>
        <p:nvGrpSpPr>
          <p:cNvPr id="20" name="组合 19"/>
          <p:cNvGrpSpPr/>
          <p:nvPr/>
        </p:nvGrpSpPr>
        <p:grpSpPr>
          <a:xfrm>
            <a:off x="810146" y="2290993"/>
            <a:ext cx="1061203" cy="1106828"/>
            <a:chOff x="1080053" y="3055364"/>
            <a:chExt cx="1414753" cy="1476112"/>
          </a:xfrm>
        </p:grpSpPr>
        <p:sp>
          <p:nvSpPr>
            <p:cNvPr id="12" name="圆角矩形 11"/>
            <p:cNvSpPr/>
            <p:nvPr/>
          </p:nvSpPr>
          <p:spPr>
            <a:xfrm>
              <a:off x="1080053" y="3055364"/>
              <a:ext cx="1337657" cy="1476112"/>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17" name="组合 16"/>
            <p:cNvGrpSpPr/>
            <p:nvPr/>
          </p:nvGrpSpPr>
          <p:grpSpPr>
            <a:xfrm>
              <a:off x="1191671" y="3204478"/>
              <a:ext cx="1303135" cy="1192396"/>
              <a:chOff x="1191671" y="3204478"/>
              <a:chExt cx="1303135" cy="1192396"/>
            </a:xfrm>
          </p:grpSpPr>
          <p:sp>
            <p:nvSpPr>
              <p:cNvPr id="24" name="文本框 27"/>
              <p:cNvSpPr txBox="1"/>
              <p:nvPr/>
            </p:nvSpPr>
            <p:spPr>
              <a:xfrm>
                <a:off x="1222068" y="3204478"/>
                <a:ext cx="1272738" cy="400202"/>
              </a:xfrm>
              <a:prstGeom prst="rect">
                <a:avLst/>
              </a:prstGeom>
              <a:noFill/>
            </p:spPr>
            <p:txBody>
              <a:bodyPr wrap="square" rtlCol="0">
                <a:spAutoFit/>
              </a:bodyPr>
              <a:lstStyle/>
              <a:p>
                <a:r>
                  <a:rPr lang="zh-CN" altLang="en-US" dirty="0">
                    <a:solidFill>
                      <a:prstClr val="white"/>
                    </a:solidFill>
                    <a:cs typeface="+mn-ea"/>
                    <a:sym typeface="+mn-lt"/>
                  </a:rPr>
                  <a:t>添加标题</a:t>
                </a:r>
              </a:p>
            </p:txBody>
          </p:sp>
          <p:sp>
            <p:nvSpPr>
              <p:cNvPr id="36" name="文本框 113"/>
              <p:cNvSpPr txBox="1"/>
              <p:nvPr/>
            </p:nvSpPr>
            <p:spPr>
              <a:xfrm>
                <a:off x="1191671" y="3534901"/>
                <a:ext cx="1159119" cy="861973"/>
              </a:xfrm>
              <a:prstGeom prst="rect">
                <a:avLst/>
              </a:prstGeom>
              <a:noFill/>
            </p:spPr>
            <p:txBody>
              <a:bodyPr wrap="square" rtlCol="0">
                <a:spAutoFit/>
              </a:bodyPr>
              <a:lstStyle/>
              <a:p>
                <a:pPr>
                  <a:lnSpc>
                    <a:spcPct val="120000"/>
                  </a:lnSpc>
                </a:pPr>
                <a:r>
                  <a:rPr lang="zh-CN" altLang="en-US" sz="750" dirty="0">
                    <a:solidFill>
                      <a:schemeClr val="bg1"/>
                    </a:solidFill>
                    <a:cs typeface="+mn-ea"/>
                    <a:sym typeface="+mn-lt"/>
                  </a:rPr>
                  <a:t>单击添加详细文字说明，或复制文本黏贴自此右键只保留文字</a:t>
                </a:r>
              </a:p>
            </p:txBody>
          </p:sp>
        </p:grpSp>
      </p:grpSp>
      <p:grpSp>
        <p:nvGrpSpPr>
          <p:cNvPr id="23" name="组合 22"/>
          <p:cNvGrpSpPr/>
          <p:nvPr/>
        </p:nvGrpSpPr>
        <p:grpSpPr>
          <a:xfrm>
            <a:off x="3685528" y="2290993"/>
            <a:ext cx="1003373" cy="1106828"/>
            <a:chOff x="4913397" y="3055364"/>
            <a:chExt cx="1337657" cy="1476112"/>
          </a:xfrm>
        </p:grpSpPr>
        <p:sp>
          <p:nvSpPr>
            <p:cNvPr id="11" name="圆角矩形 10"/>
            <p:cNvSpPr/>
            <p:nvPr/>
          </p:nvSpPr>
          <p:spPr>
            <a:xfrm>
              <a:off x="4913397" y="3055364"/>
              <a:ext cx="1337657" cy="1476112"/>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25" name="文本框 29"/>
            <p:cNvSpPr txBox="1"/>
            <p:nvPr/>
          </p:nvSpPr>
          <p:spPr>
            <a:xfrm>
              <a:off x="5071262" y="3467790"/>
              <a:ext cx="1010653" cy="538905"/>
            </a:xfrm>
            <a:prstGeom prst="rect">
              <a:avLst/>
            </a:prstGeom>
            <a:noFill/>
          </p:spPr>
          <p:txBody>
            <a:bodyPr wrap="square" rtlCol="0">
              <a:spAutoFit/>
            </a:bodyPr>
            <a:lstStyle/>
            <a:p>
              <a:pPr algn="ctr"/>
              <a:r>
                <a:rPr lang="zh-CN" altLang="en-US" sz="1015" dirty="0">
                  <a:solidFill>
                    <a:prstClr val="white"/>
                  </a:solidFill>
                  <a:cs typeface="+mn-ea"/>
                  <a:sym typeface="+mn-lt"/>
                </a:rPr>
                <a:t>添加</a:t>
              </a:r>
              <a:endParaRPr lang="en-US" altLang="zh-CN" sz="1015" dirty="0">
                <a:solidFill>
                  <a:prstClr val="white"/>
                </a:solidFill>
                <a:cs typeface="+mn-ea"/>
                <a:sym typeface="+mn-lt"/>
              </a:endParaRPr>
            </a:p>
            <a:p>
              <a:pPr algn="ctr"/>
              <a:r>
                <a:rPr lang="zh-CN" altLang="en-US" sz="1015" dirty="0">
                  <a:solidFill>
                    <a:prstClr val="white"/>
                  </a:solidFill>
                  <a:cs typeface="+mn-ea"/>
                  <a:sym typeface="+mn-lt"/>
                </a:rPr>
                <a:t>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 fill="hold"/>
                                        <p:tgtEl>
                                          <p:spTgt spid="22"/>
                                        </p:tgtEl>
                                        <p:attrNameLst>
                                          <p:attrName>ppt_w</p:attrName>
                                        </p:attrNameLst>
                                      </p:cBhvr>
                                      <p:tavLst>
                                        <p:tav tm="0">
                                          <p:val>
                                            <p:fltVal val="0"/>
                                          </p:val>
                                        </p:tav>
                                        <p:tav tm="100000">
                                          <p:val>
                                            <p:strVal val="#ppt_w"/>
                                          </p:val>
                                        </p:tav>
                                      </p:tavLst>
                                    </p:anim>
                                    <p:anim calcmode="lin" valueType="num">
                                      <p:cBhvr>
                                        <p:cTn id="39" dur="100" fill="hold"/>
                                        <p:tgtEl>
                                          <p:spTgt spid="22"/>
                                        </p:tgtEl>
                                        <p:attrNameLst>
                                          <p:attrName>ppt_h</p:attrName>
                                        </p:attrNameLst>
                                      </p:cBhvr>
                                      <p:tavLst>
                                        <p:tav tm="0">
                                          <p:val>
                                            <p:fltVal val="0"/>
                                          </p:val>
                                        </p:tav>
                                        <p:tav tm="100000">
                                          <p:val>
                                            <p:strVal val="#ppt_h"/>
                                          </p:val>
                                        </p:tav>
                                      </p:tavLst>
                                    </p:anim>
                                    <p:animEffect transition="in" filter="fade">
                                      <p:cBhvr>
                                        <p:cTn id="40" dur="100"/>
                                        <p:tgtEl>
                                          <p:spTgt spid="22"/>
                                        </p:tgtEl>
                                      </p:cBhvr>
                                    </p:animEffect>
                                  </p:childTnLst>
                                </p:cTn>
                              </p:par>
                              <p:par>
                                <p:cTn id="41" presetID="6" presetClass="emph" presetSubtype="0" fill="hold" nodeType="withEffect">
                                  <p:stCondLst>
                                    <p:cond delay="100"/>
                                  </p:stCondLst>
                                  <p:childTnLst>
                                    <p:animScale>
                                      <p:cBhvr>
                                        <p:cTn id="42" dur="100" fill="hold"/>
                                        <p:tgtEl>
                                          <p:spTgt spid="22"/>
                                        </p:tgtEl>
                                      </p:cBhvr>
                                      <p:by x="110000" y="110000"/>
                                    </p:animScale>
                                  </p:childTnLst>
                                </p:cTn>
                              </p:par>
                              <p:par>
                                <p:cTn id="43" presetID="6" presetClass="emph" presetSubtype="0" fill="hold" nodeType="withEffect">
                                  <p:stCondLst>
                                    <p:cond delay="200"/>
                                  </p:stCondLst>
                                  <p:childTnLst>
                                    <p:animScale>
                                      <p:cBhvr>
                                        <p:cTn id="44" dur="200" fill="hold"/>
                                        <p:tgtEl>
                                          <p:spTgt spid="22"/>
                                        </p:tgtEl>
                                      </p:cBhvr>
                                      <p:by x="90000" y="90000"/>
                                    </p:animScale>
                                  </p:childTnLst>
                                </p:cTn>
                              </p:par>
                              <p:par>
                                <p:cTn id="45" presetID="6" presetClass="emph" presetSubtype="0" fill="hold" nodeType="withEffect">
                                  <p:stCondLst>
                                    <p:cond delay="400"/>
                                  </p:stCondLst>
                                  <p:childTnLst>
                                    <p:animScale>
                                      <p:cBhvr>
                                        <p:cTn id="46" dur="100" fill="hold"/>
                                        <p:tgtEl>
                                          <p:spTgt spid="22"/>
                                        </p:tgtEl>
                                      </p:cBhvr>
                                      <p:by x="105000" y="105000"/>
                                    </p:animScale>
                                  </p:childTnLst>
                                </p:cTn>
                              </p:par>
                              <p:par>
                                <p:cTn id="47" presetID="6" presetClass="emph" presetSubtype="0" fill="hold" nodeType="withEffect">
                                  <p:stCondLst>
                                    <p:cond delay="500"/>
                                  </p:stCondLst>
                                  <p:childTnLst>
                                    <p:animScale>
                                      <p:cBhvr>
                                        <p:cTn id="48" dur="200" fill="hold"/>
                                        <p:tgtEl>
                                          <p:spTgt spid="22"/>
                                        </p:tgtEl>
                                      </p:cBhvr>
                                      <p:by x="95000" y="95000"/>
                                    </p:animScale>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 fill="hold"/>
                                        <p:tgtEl>
                                          <p:spTgt spid="23"/>
                                        </p:tgtEl>
                                        <p:attrNameLst>
                                          <p:attrName>ppt_w</p:attrName>
                                        </p:attrNameLst>
                                      </p:cBhvr>
                                      <p:tavLst>
                                        <p:tav tm="0">
                                          <p:val>
                                            <p:fltVal val="0"/>
                                          </p:val>
                                        </p:tav>
                                        <p:tav tm="100000">
                                          <p:val>
                                            <p:strVal val="#ppt_w"/>
                                          </p:val>
                                        </p:tav>
                                      </p:tavLst>
                                    </p:anim>
                                    <p:anim calcmode="lin" valueType="num">
                                      <p:cBhvr>
                                        <p:cTn id="53" dur="100" fill="hold"/>
                                        <p:tgtEl>
                                          <p:spTgt spid="23"/>
                                        </p:tgtEl>
                                        <p:attrNameLst>
                                          <p:attrName>ppt_h</p:attrName>
                                        </p:attrNameLst>
                                      </p:cBhvr>
                                      <p:tavLst>
                                        <p:tav tm="0">
                                          <p:val>
                                            <p:fltVal val="0"/>
                                          </p:val>
                                        </p:tav>
                                        <p:tav tm="100000">
                                          <p:val>
                                            <p:strVal val="#ppt_h"/>
                                          </p:val>
                                        </p:tav>
                                      </p:tavLst>
                                    </p:anim>
                                    <p:animEffect transition="in" filter="fade">
                                      <p:cBhvr>
                                        <p:cTn id="54" dur="100"/>
                                        <p:tgtEl>
                                          <p:spTgt spid="23"/>
                                        </p:tgtEl>
                                      </p:cBhvr>
                                    </p:animEffect>
                                  </p:childTnLst>
                                </p:cTn>
                              </p:par>
                              <p:par>
                                <p:cTn id="55" presetID="6" presetClass="emph" presetSubtype="0" fill="hold" nodeType="withEffect">
                                  <p:stCondLst>
                                    <p:cond delay="100"/>
                                  </p:stCondLst>
                                  <p:childTnLst>
                                    <p:animScale>
                                      <p:cBhvr>
                                        <p:cTn id="56" dur="100" fill="hold"/>
                                        <p:tgtEl>
                                          <p:spTgt spid="23"/>
                                        </p:tgtEl>
                                      </p:cBhvr>
                                      <p:by x="110000" y="110000"/>
                                    </p:animScale>
                                  </p:childTnLst>
                                </p:cTn>
                              </p:par>
                              <p:par>
                                <p:cTn id="57" presetID="6" presetClass="emph" presetSubtype="0" fill="hold" nodeType="withEffect">
                                  <p:stCondLst>
                                    <p:cond delay="200"/>
                                  </p:stCondLst>
                                  <p:childTnLst>
                                    <p:animScale>
                                      <p:cBhvr>
                                        <p:cTn id="58" dur="200" fill="hold"/>
                                        <p:tgtEl>
                                          <p:spTgt spid="23"/>
                                        </p:tgtEl>
                                      </p:cBhvr>
                                      <p:by x="90000" y="90000"/>
                                    </p:animScale>
                                  </p:childTnLst>
                                </p:cTn>
                              </p:par>
                              <p:par>
                                <p:cTn id="59" presetID="6" presetClass="emph" presetSubtype="0" fill="hold" nodeType="withEffect">
                                  <p:stCondLst>
                                    <p:cond delay="400"/>
                                  </p:stCondLst>
                                  <p:childTnLst>
                                    <p:animScale>
                                      <p:cBhvr>
                                        <p:cTn id="60" dur="100" fill="hold"/>
                                        <p:tgtEl>
                                          <p:spTgt spid="23"/>
                                        </p:tgtEl>
                                      </p:cBhvr>
                                      <p:by x="105000" y="105000"/>
                                    </p:animScale>
                                  </p:childTnLst>
                                </p:cTn>
                              </p:par>
                              <p:par>
                                <p:cTn id="61" presetID="6" presetClass="emph" presetSubtype="0" fill="hold" nodeType="withEffect">
                                  <p:stCondLst>
                                    <p:cond delay="500"/>
                                  </p:stCondLst>
                                  <p:childTnLst>
                                    <p:animScale>
                                      <p:cBhvr>
                                        <p:cTn id="62" dur="200" fill="hold"/>
                                        <p:tgtEl>
                                          <p:spTgt spid="23"/>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 fill="hold"/>
                                        <p:tgtEl>
                                          <p:spTgt spid="20"/>
                                        </p:tgtEl>
                                        <p:attrNameLst>
                                          <p:attrName>ppt_w</p:attrName>
                                        </p:attrNameLst>
                                      </p:cBhvr>
                                      <p:tavLst>
                                        <p:tav tm="0">
                                          <p:val>
                                            <p:fltVal val="0"/>
                                          </p:val>
                                        </p:tav>
                                        <p:tav tm="100000">
                                          <p:val>
                                            <p:strVal val="#ppt_w"/>
                                          </p:val>
                                        </p:tav>
                                      </p:tavLst>
                                    </p:anim>
                                    <p:anim calcmode="lin" valueType="num">
                                      <p:cBhvr>
                                        <p:cTn id="67" dur="100" fill="hold"/>
                                        <p:tgtEl>
                                          <p:spTgt spid="20"/>
                                        </p:tgtEl>
                                        <p:attrNameLst>
                                          <p:attrName>ppt_h</p:attrName>
                                        </p:attrNameLst>
                                      </p:cBhvr>
                                      <p:tavLst>
                                        <p:tav tm="0">
                                          <p:val>
                                            <p:fltVal val="0"/>
                                          </p:val>
                                        </p:tav>
                                        <p:tav tm="100000">
                                          <p:val>
                                            <p:strVal val="#ppt_h"/>
                                          </p:val>
                                        </p:tav>
                                      </p:tavLst>
                                    </p:anim>
                                    <p:animEffect transition="in" filter="fade">
                                      <p:cBhvr>
                                        <p:cTn id="68" dur="100"/>
                                        <p:tgtEl>
                                          <p:spTgt spid="20"/>
                                        </p:tgtEl>
                                      </p:cBhvr>
                                    </p:animEffect>
                                  </p:childTnLst>
                                </p:cTn>
                              </p:par>
                              <p:par>
                                <p:cTn id="69" presetID="6" presetClass="emph" presetSubtype="0" fill="hold" nodeType="withEffect">
                                  <p:stCondLst>
                                    <p:cond delay="100"/>
                                  </p:stCondLst>
                                  <p:childTnLst>
                                    <p:animScale>
                                      <p:cBhvr>
                                        <p:cTn id="70" dur="100" fill="hold"/>
                                        <p:tgtEl>
                                          <p:spTgt spid="20"/>
                                        </p:tgtEl>
                                      </p:cBhvr>
                                      <p:by x="110000" y="110000"/>
                                    </p:animScale>
                                  </p:childTnLst>
                                </p:cTn>
                              </p:par>
                              <p:par>
                                <p:cTn id="71" presetID="6" presetClass="emph" presetSubtype="0" fill="hold" nodeType="withEffect">
                                  <p:stCondLst>
                                    <p:cond delay="200"/>
                                  </p:stCondLst>
                                  <p:childTnLst>
                                    <p:animScale>
                                      <p:cBhvr>
                                        <p:cTn id="72" dur="200" fill="hold"/>
                                        <p:tgtEl>
                                          <p:spTgt spid="20"/>
                                        </p:tgtEl>
                                      </p:cBhvr>
                                      <p:by x="90000" y="90000"/>
                                    </p:animScale>
                                  </p:childTnLst>
                                </p:cTn>
                              </p:par>
                              <p:par>
                                <p:cTn id="73" presetID="6" presetClass="emph" presetSubtype="0" fill="hold" nodeType="withEffect">
                                  <p:stCondLst>
                                    <p:cond delay="400"/>
                                  </p:stCondLst>
                                  <p:childTnLst>
                                    <p:animScale>
                                      <p:cBhvr>
                                        <p:cTn id="74" dur="100" fill="hold"/>
                                        <p:tgtEl>
                                          <p:spTgt spid="20"/>
                                        </p:tgtEl>
                                      </p:cBhvr>
                                      <p:by x="105000" y="105000"/>
                                    </p:animScale>
                                  </p:childTnLst>
                                </p:cTn>
                              </p:par>
                              <p:par>
                                <p:cTn id="75" presetID="6" presetClass="emph" presetSubtype="0" fill="hold" nodeType="withEffect">
                                  <p:stCondLst>
                                    <p:cond delay="500"/>
                                  </p:stCondLst>
                                  <p:childTnLst>
                                    <p:animScale>
                                      <p:cBhvr>
                                        <p:cTn id="76" dur="200" fill="hold"/>
                                        <p:tgtEl>
                                          <p:spTgt spid="20"/>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100" fill="hold"/>
                                        <p:tgtEl>
                                          <p:spTgt spid="27"/>
                                        </p:tgtEl>
                                        <p:attrNameLst>
                                          <p:attrName>ppt_w</p:attrName>
                                        </p:attrNameLst>
                                      </p:cBhvr>
                                      <p:tavLst>
                                        <p:tav tm="0">
                                          <p:val>
                                            <p:fltVal val="0"/>
                                          </p:val>
                                        </p:tav>
                                        <p:tav tm="100000">
                                          <p:val>
                                            <p:strVal val="#ppt_w"/>
                                          </p:val>
                                        </p:tav>
                                      </p:tavLst>
                                    </p:anim>
                                    <p:anim calcmode="lin" valueType="num">
                                      <p:cBhvr>
                                        <p:cTn id="81" dur="100" fill="hold"/>
                                        <p:tgtEl>
                                          <p:spTgt spid="27"/>
                                        </p:tgtEl>
                                        <p:attrNameLst>
                                          <p:attrName>ppt_h</p:attrName>
                                        </p:attrNameLst>
                                      </p:cBhvr>
                                      <p:tavLst>
                                        <p:tav tm="0">
                                          <p:val>
                                            <p:fltVal val="0"/>
                                          </p:val>
                                        </p:tav>
                                        <p:tav tm="100000">
                                          <p:val>
                                            <p:strVal val="#ppt_h"/>
                                          </p:val>
                                        </p:tav>
                                      </p:tavLst>
                                    </p:anim>
                                    <p:animEffect transition="in" filter="fade">
                                      <p:cBhvr>
                                        <p:cTn id="82" dur="100"/>
                                        <p:tgtEl>
                                          <p:spTgt spid="27"/>
                                        </p:tgtEl>
                                      </p:cBhvr>
                                    </p:animEffect>
                                  </p:childTnLst>
                                </p:cTn>
                              </p:par>
                              <p:par>
                                <p:cTn id="83" presetID="6" presetClass="emph" presetSubtype="0" fill="hold" nodeType="withEffect">
                                  <p:stCondLst>
                                    <p:cond delay="100"/>
                                  </p:stCondLst>
                                  <p:childTnLst>
                                    <p:animScale>
                                      <p:cBhvr>
                                        <p:cTn id="84" dur="100" fill="hold"/>
                                        <p:tgtEl>
                                          <p:spTgt spid="27"/>
                                        </p:tgtEl>
                                      </p:cBhvr>
                                      <p:by x="110000" y="110000"/>
                                    </p:animScale>
                                  </p:childTnLst>
                                </p:cTn>
                              </p:par>
                              <p:par>
                                <p:cTn id="85" presetID="6" presetClass="emph" presetSubtype="0" fill="hold" nodeType="withEffect">
                                  <p:stCondLst>
                                    <p:cond delay="200"/>
                                  </p:stCondLst>
                                  <p:childTnLst>
                                    <p:animScale>
                                      <p:cBhvr>
                                        <p:cTn id="86" dur="200" fill="hold"/>
                                        <p:tgtEl>
                                          <p:spTgt spid="27"/>
                                        </p:tgtEl>
                                      </p:cBhvr>
                                      <p:by x="90000" y="90000"/>
                                    </p:animScale>
                                  </p:childTnLst>
                                </p:cTn>
                              </p:par>
                              <p:par>
                                <p:cTn id="87" presetID="6" presetClass="emph" presetSubtype="0" fill="hold" nodeType="withEffect">
                                  <p:stCondLst>
                                    <p:cond delay="400"/>
                                  </p:stCondLst>
                                  <p:childTnLst>
                                    <p:animScale>
                                      <p:cBhvr>
                                        <p:cTn id="88" dur="100" fill="hold"/>
                                        <p:tgtEl>
                                          <p:spTgt spid="27"/>
                                        </p:tgtEl>
                                      </p:cBhvr>
                                      <p:by x="105000" y="105000"/>
                                    </p:animScale>
                                  </p:childTnLst>
                                </p:cTn>
                              </p:par>
                              <p:par>
                                <p:cTn id="89" presetID="6" presetClass="emph" presetSubtype="0" fill="hold" nodeType="withEffect">
                                  <p:stCondLst>
                                    <p:cond delay="500"/>
                                  </p:stCondLst>
                                  <p:childTnLst>
                                    <p:animScale>
                                      <p:cBhvr>
                                        <p:cTn id="90" dur="200" fill="hold"/>
                                        <p:tgtEl>
                                          <p:spTgt spid="27"/>
                                        </p:tgtEl>
                                      </p:cBhvr>
                                      <p:by x="95000" y="95000"/>
                                    </p:animScale>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500"/>
                                        <p:tgtEl>
                                          <p:spTgt spid="31"/>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left)">
                                      <p:cBhvr>
                                        <p:cTn id="98" dur="500"/>
                                        <p:tgtEl>
                                          <p:spTgt spid="32"/>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up)">
                                      <p:cBhvr>
                                        <p:cTn id="10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3" grpId="0" animBg="1"/>
      <p:bldP spid="14" grpId="0" animBg="1"/>
      <p:bldP spid="15" grpId="0" animBg="1"/>
      <p:bldP spid="16" grpId="0" animBg="1"/>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Oval 65"/>
          <p:cNvSpPr>
            <a:spLocks noChangeArrowheads="1"/>
          </p:cNvSpPr>
          <p:nvPr/>
        </p:nvSpPr>
        <p:spPr bwMode="auto">
          <a:xfrm rot="10800000" flipV="1">
            <a:off x="2086951" y="3639598"/>
            <a:ext cx="4473825" cy="693812"/>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kern="0">
              <a:solidFill>
                <a:sysClr val="windowText" lastClr="000000"/>
              </a:solidFill>
              <a:cs typeface="+mn-ea"/>
              <a:sym typeface="+mn-lt"/>
            </a:endParaRPr>
          </a:p>
        </p:txBody>
      </p:sp>
      <p:sp>
        <p:nvSpPr>
          <p:cNvPr id="653" name="任意多边形 652"/>
          <p:cNvSpPr/>
          <p:nvPr/>
        </p:nvSpPr>
        <p:spPr>
          <a:xfrm>
            <a:off x="3987158" y="1144513"/>
            <a:ext cx="1374514" cy="140937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cs typeface="+mn-ea"/>
              <a:sym typeface="+mn-lt"/>
            </a:endParaRPr>
          </a:p>
        </p:txBody>
      </p:sp>
      <p:sp>
        <p:nvSpPr>
          <p:cNvPr id="654" name="任意多边形 653"/>
          <p:cNvSpPr/>
          <p:nvPr/>
        </p:nvSpPr>
        <p:spPr>
          <a:xfrm rot="18018922">
            <a:off x="3356730" y="1194523"/>
            <a:ext cx="1368452" cy="1407854"/>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cs typeface="+mn-ea"/>
              <a:sym typeface="+mn-lt"/>
            </a:endParaRPr>
          </a:p>
        </p:txBody>
      </p:sp>
      <p:sp>
        <p:nvSpPr>
          <p:cNvPr id="655" name="任意多边形 654"/>
          <p:cNvSpPr/>
          <p:nvPr/>
        </p:nvSpPr>
        <p:spPr>
          <a:xfrm rot="14427225">
            <a:off x="3077131" y="1760545"/>
            <a:ext cx="1368452" cy="1409369"/>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cs typeface="+mn-ea"/>
              <a:sym typeface="+mn-lt"/>
            </a:endParaRPr>
          </a:p>
        </p:txBody>
      </p:sp>
      <p:sp>
        <p:nvSpPr>
          <p:cNvPr id="656" name="任意多边形 655"/>
          <p:cNvSpPr/>
          <p:nvPr/>
        </p:nvSpPr>
        <p:spPr>
          <a:xfrm rot="10859581">
            <a:off x="3427956" y="2291709"/>
            <a:ext cx="1369967" cy="140937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cs typeface="+mn-ea"/>
              <a:sym typeface="+mn-lt"/>
            </a:endParaRPr>
          </a:p>
        </p:txBody>
      </p:sp>
      <p:sp>
        <p:nvSpPr>
          <p:cNvPr id="657" name="任意多边形 656"/>
          <p:cNvSpPr/>
          <p:nvPr/>
        </p:nvSpPr>
        <p:spPr>
          <a:xfrm rot="7267884">
            <a:off x="4056111" y="2251550"/>
            <a:ext cx="1369968" cy="1407854"/>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cs typeface="+mn-ea"/>
              <a:sym typeface="+mn-lt"/>
            </a:endParaRPr>
          </a:p>
        </p:txBody>
      </p:sp>
      <p:sp>
        <p:nvSpPr>
          <p:cNvPr id="658" name="任意多边形 657"/>
          <p:cNvSpPr/>
          <p:nvPr/>
        </p:nvSpPr>
        <p:spPr>
          <a:xfrm rot="3662163">
            <a:off x="4337986" y="1687803"/>
            <a:ext cx="1368452" cy="1409369"/>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cs typeface="+mn-ea"/>
              <a:sym typeface="+mn-lt"/>
            </a:endParaRPr>
          </a:p>
        </p:txBody>
      </p:sp>
      <p:sp>
        <p:nvSpPr>
          <p:cNvPr id="659" name="任意多边形 658"/>
          <p:cNvSpPr/>
          <p:nvPr/>
        </p:nvSpPr>
        <p:spPr>
          <a:xfrm flipH="1">
            <a:off x="2708119" y="1076317"/>
            <a:ext cx="1098702" cy="394017"/>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anchor="ctr"/>
          <a:lstStyle/>
          <a:p>
            <a:pPr algn="ctr">
              <a:defRPr/>
            </a:pPr>
            <a:endParaRPr lang="zh-CN" altLang="en-US" sz="1200" kern="0">
              <a:solidFill>
                <a:sysClr val="window" lastClr="FFFFFF"/>
              </a:solidFill>
              <a:cs typeface="+mn-ea"/>
              <a:sym typeface="+mn-lt"/>
            </a:endParaRPr>
          </a:p>
        </p:txBody>
      </p:sp>
      <p:sp>
        <p:nvSpPr>
          <p:cNvPr id="660" name="任意多边形 659"/>
          <p:cNvSpPr/>
          <p:nvPr/>
        </p:nvSpPr>
        <p:spPr>
          <a:xfrm>
            <a:off x="4946438" y="1076317"/>
            <a:ext cx="1098703" cy="394017"/>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anchor="ctr"/>
          <a:lstStyle/>
          <a:p>
            <a:pPr algn="ctr">
              <a:defRPr/>
            </a:pPr>
            <a:endParaRPr lang="zh-CN" altLang="en-US" sz="1200" kern="0">
              <a:solidFill>
                <a:sysClr val="window" lastClr="FFFFFF"/>
              </a:solidFill>
              <a:cs typeface="+mn-ea"/>
              <a:sym typeface="+mn-lt"/>
            </a:endParaRPr>
          </a:p>
        </p:txBody>
      </p:sp>
      <p:sp>
        <p:nvSpPr>
          <p:cNvPr id="661" name="任意多边形 660"/>
          <p:cNvSpPr/>
          <p:nvPr/>
        </p:nvSpPr>
        <p:spPr>
          <a:xfrm flipH="1" flipV="1">
            <a:off x="2708119" y="3413143"/>
            <a:ext cx="1098702" cy="394017"/>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anchor="ctr"/>
          <a:lstStyle/>
          <a:p>
            <a:pPr algn="ctr">
              <a:defRPr/>
            </a:pPr>
            <a:endParaRPr lang="zh-CN" altLang="en-US" sz="1200" kern="0">
              <a:solidFill>
                <a:sysClr val="window" lastClr="FFFFFF"/>
              </a:solidFill>
              <a:cs typeface="+mn-ea"/>
              <a:sym typeface="+mn-lt"/>
            </a:endParaRPr>
          </a:p>
        </p:txBody>
      </p:sp>
      <p:sp>
        <p:nvSpPr>
          <p:cNvPr id="662" name="任意多边形 661"/>
          <p:cNvSpPr/>
          <p:nvPr/>
        </p:nvSpPr>
        <p:spPr>
          <a:xfrm flipV="1">
            <a:off x="4946438" y="3413143"/>
            <a:ext cx="1098703" cy="394017"/>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chemeClr val="bg1">
                <a:lumMod val="65000"/>
              </a:schemeClr>
            </a:solidFill>
            <a:prstDash val="sysDot"/>
            <a:miter lim="800000"/>
            <a:headEnd type="oval" w="sm" len="sm"/>
            <a:tailEnd type="oval" w="sm" len="sm"/>
          </a:ln>
          <a:effectLst/>
        </p:spPr>
        <p:txBody>
          <a:bodyPr anchor="ctr"/>
          <a:lstStyle/>
          <a:p>
            <a:pPr algn="ctr">
              <a:defRPr/>
            </a:pPr>
            <a:endParaRPr lang="zh-CN" altLang="en-US" sz="1200" kern="0">
              <a:solidFill>
                <a:sysClr val="window" lastClr="FFFFFF"/>
              </a:solidFill>
              <a:cs typeface="+mn-ea"/>
              <a:sym typeface="+mn-lt"/>
            </a:endParaRPr>
          </a:p>
        </p:txBody>
      </p:sp>
      <p:cxnSp>
        <p:nvCxnSpPr>
          <p:cNvPr id="663" name="直接箭头连接符 662"/>
          <p:cNvCxnSpPr/>
          <p:nvPr/>
        </p:nvCxnSpPr>
        <p:spPr>
          <a:xfrm flipH="1">
            <a:off x="5426836" y="2465986"/>
            <a:ext cx="618305" cy="10608"/>
          </a:xfrm>
          <a:prstGeom prst="straightConnector1">
            <a:avLst/>
          </a:prstGeom>
          <a:noFill/>
          <a:ln w="19050" cap="flat" cmpd="sng" algn="ctr">
            <a:solidFill>
              <a:schemeClr val="bg1">
                <a:lumMod val="65000"/>
              </a:schemeClr>
            </a:solidFill>
            <a:prstDash val="sysDot"/>
            <a:miter lim="800000"/>
            <a:headEnd type="oval" w="sm" len="sm"/>
            <a:tailEnd type="oval" w="sm" len="sm"/>
          </a:ln>
          <a:effectLst/>
        </p:spPr>
      </p:cxnSp>
      <p:cxnSp>
        <p:nvCxnSpPr>
          <p:cNvPr id="664" name="直接箭头连接符 663"/>
          <p:cNvCxnSpPr/>
          <p:nvPr/>
        </p:nvCxnSpPr>
        <p:spPr>
          <a:xfrm flipH="1">
            <a:off x="2708118" y="2482656"/>
            <a:ext cx="464166" cy="1"/>
          </a:xfrm>
          <a:prstGeom prst="straightConnector1">
            <a:avLst/>
          </a:prstGeom>
          <a:noFill/>
          <a:ln w="19050" cap="flat" cmpd="sng" algn="ctr">
            <a:solidFill>
              <a:schemeClr val="bg1">
                <a:lumMod val="65000"/>
              </a:schemeClr>
            </a:solidFill>
            <a:prstDash val="sysDot"/>
            <a:miter lim="800000"/>
            <a:headEnd type="oval" w="sm" len="sm"/>
            <a:tailEnd type="oval" w="sm" len="sm"/>
          </a:ln>
          <a:effectLst/>
        </p:spPr>
      </p:cxnSp>
      <p:sp>
        <p:nvSpPr>
          <p:cNvPr id="665" name="文本框 3"/>
          <p:cNvSpPr txBox="1"/>
          <p:nvPr/>
        </p:nvSpPr>
        <p:spPr>
          <a:xfrm>
            <a:off x="3891220" y="2221737"/>
            <a:ext cx="1107996" cy="369332"/>
          </a:xfrm>
          <a:prstGeom prst="rect">
            <a:avLst/>
          </a:prstGeom>
          <a:noFill/>
        </p:spPr>
        <p:txBody>
          <a:bodyPr wrap="none" rtlCol="0">
            <a:spAutoFit/>
          </a:bodyPr>
          <a:lstStyle/>
          <a:p>
            <a:r>
              <a:rPr lang="zh-CN" altLang="en-US" sz="1800" dirty="0">
                <a:solidFill>
                  <a:schemeClr val="bg1">
                    <a:lumMod val="50000"/>
                  </a:schemeClr>
                </a:solidFill>
                <a:cs typeface="+mn-ea"/>
                <a:sym typeface="+mn-lt"/>
              </a:rPr>
              <a:t>添加标题</a:t>
            </a:r>
          </a:p>
        </p:txBody>
      </p:sp>
      <p:sp>
        <p:nvSpPr>
          <p:cNvPr id="666" name="Rectangle 47"/>
          <p:cNvSpPr>
            <a:spLocks noChangeArrowheads="1"/>
          </p:cNvSpPr>
          <p:nvPr/>
        </p:nvSpPr>
        <p:spPr bwMode="auto">
          <a:xfrm>
            <a:off x="1038230" y="1143730"/>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667" name="Rectangle 48"/>
          <p:cNvSpPr>
            <a:spLocks noChangeArrowheads="1"/>
          </p:cNvSpPr>
          <p:nvPr/>
        </p:nvSpPr>
        <p:spPr bwMode="auto">
          <a:xfrm>
            <a:off x="1741826" y="897600"/>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00" dirty="0">
                <a:solidFill>
                  <a:schemeClr val="bg1">
                    <a:lumMod val="50000"/>
                  </a:schemeClr>
                </a:solidFill>
                <a:cs typeface="+mn-ea"/>
                <a:sym typeface="+mn-lt"/>
              </a:rPr>
              <a:t>添加标题</a:t>
            </a:r>
          </a:p>
        </p:txBody>
      </p:sp>
      <p:sp>
        <p:nvSpPr>
          <p:cNvPr id="668" name="Rectangle 47"/>
          <p:cNvSpPr>
            <a:spLocks noChangeArrowheads="1"/>
          </p:cNvSpPr>
          <p:nvPr/>
        </p:nvSpPr>
        <p:spPr bwMode="auto">
          <a:xfrm>
            <a:off x="1048499" y="2546865"/>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669" name="Rectangle 48"/>
          <p:cNvSpPr>
            <a:spLocks noChangeArrowheads="1"/>
          </p:cNvSpPr>
          <p:nvPr/>
        </p:nvSpPr>
        <p:spPr bwMode="auto">
          <a:xfrm>
            <a:off x="1752095" y="2315022"/>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00" dirty="0">
                <a:solidFill>
                  <a:schemeClr val="bg1">
                    <a:lumMod val="50000"/>
                  </a:schemeClr>
                </a:solidFill>
                <a:cs typeface="+mn-ea"/>
                <a:sym typeface="+mn-lt"/>
              </a:rPr>
              <a:t>添加标题</a:t>
            </a:r>
          </a:p>
        </p:txBody>
      </p:sp>
      <p:sp>
        <p:nvSpPr>
          <p:cNvPr id="670" name="Rectangle 47"/>
          <p:cNvSpPr>
            <a:spLocks noChangeArrowheads="1"/>
          </p:cNvSpPr>
          <p:nvPr/>
        </p:nvSpPr>
        <p:spPr bwMode="auto">
          <a:xfrm>
            <a:off x="1065912" y="3827163"/>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671" name="Rectangle 48"/>
          <p:cNvSpPr>
            <a:spLocks noChangeArrowheads="1"/>
          </p:cNvSpPr>
          <p:nvPr/>
        </p:nvSpPr>
        <p:spPr bwMode="auto">
          <a:xfrm>
            <a:off x="1769508" y="3595320"/>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00" dirty="0">
                <a:solidFill>
                  <a:schemeClr val="bg1">
                    <a:lumMod val="50000"/>
                  </a:schemeClr>
                </a:solidFill>
                <a:cs typeface="+mn-ea"/>
                <a:sym typeface="+mn-lt"/>
              </a:rPr>
              <a:t>添加标题</a:t>
            </a:r>
          </a:p>
        </p:txBody>
      </p:sp>
      <p:sp>
        <p:nvSpPr>
          <p:cNvPr id="672" name="Rectangle 47"/>
          <p:cNvSpPr>
            <a:spLocks noChangeArrowheads="1"/>
          </p:cNvSpPr>
          <p:nvPr/>
        </p:nvSpPr>
        <p:spPr bwMode="auto">
          <a:xfrm>
            <a:off x="6231737" y="1155724"/>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673" name="Rectangle 48"/>
          <p:cNvSpPr>
            <a:spLocks noChangeArrowheads="1"/>
          </p:cNvSpPr>
          <p:nvPr/>
        </p:nvSpPr>
        <p:spPr bwMode="auto">
          <a:xfrm>
            <a:off x="6242388" y="909594"/>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00" dirty="0">
                <a:solidFill>
                  <a:schemeClr val="bg1">
                    <a:lumMod val="50000"/>
                  </a:schemeClr>
                </a:solidFill>
                <a:cs typeface="+mn-ea"/>
                <a:sym typeface="+mn-lt"/>
              </a:rPr>
              <a:t>添加标题</a:t>
            </a:r>
          </a:p>
        </p:txBody>
      </p:sp>
      <p:sp>
        <p:nvSpPr>
          <p:cNvPr id="674" name="Rectangle 47"/>
          <p:cNvSpPr>
            <a:spLocks noChangeArrowheads="1"/>
          </p:cNvSpPr>
          <p:nvPr/>
        </p:nvSpPr>
        <p:spPr bwMode="auto">
          <a:xfrm>
            <a:off x="6242006" y="2558859"/>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675" name="Rectangle 48"/>
          <p:cNvSpPr>
            <a:spLocks noChangeArrowheads="1"/>
          </p:cNvSpPr>
          <p:nvPr/>
        </p:nvSpPr>
        <p:spPr bwMode="auto">
          <a:xfrm>
            <a:off x="6252657" y="232701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00" dirty="0">
                <a:solidFill>
                  <a:schemeClr val="bg1">
                    <a:lumMod val="50000"/>
                  </a:schemeClr>
                </a:solidFill>
                <a:cs typeface="+mn-ea"/>
                <a:sym typeface="+mn-lt"/>
              </a:rPr>
              <a:t>添加标题</a:t>
            </a:r>
          </a:p>
        </p:txBody>
      </p:sp>
      <p:sp>
        <p:nvSpPr>
          <p:cNvPr id="676" name="Rectangle 47"/>
          <p:cNvSpPr>
            <a:spLocks noChangeArrowheads="1"/>
          </p:cNvSpPr>
          <p:nvPr/>
        </p:nvSpPr>
        <p:spPr bwMode="auto">
          <a:xfrm>
            <a:off x="6259418" y="3839157"/>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677" name="Rectangle 48"/>
          <p:cNvSpPr>
            <a:spLocks noChangeArrowheads="1"/>
          </p:cNvSpPr>
          <p:nvPr/>
        </p:nvSpPr>
        <p:spPr bwMode="auto">
          <a:xfrm>
            <a:off x="6270070" y="3607314"/>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00" dirty="0">
                <a:solidFill>
                  <a:schemeClr val="bg1">
                    <a:lumMod val="50000"/>
                  </a:schemeClr>
                </a:solidFill>
                <a:cs typeface="+mn-ea"/>
                <a:sym typeface="+mn-lt"/>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3"/>
                                        </p:tgtEl>
                                        <p:attrNameLst>
                                          <p:attrName>style.visibility</p:attrName>
                                        </p:attrNameLst>
                                      </p:cBhvr>
                                      <p:to>
                                        <p:strVal val="visible"/>
                                      </p:to>
                                    </p:set>
                                    <p:animEffect transition="in" filter="wipe(up)">
                                      <p:cBhvr>
                                        <p:cTn id="7" dur="500"/>
                                        <p:tgtEl>
                                          <p:spTgt spid="653"/>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658"/>
                                        </p:tgtEl>
                                        <p:attrNameLst>
                                          <p:attrName>style.visibility</p:attrName>
                                        </p:attrNameLst>
                                      </p:cBhvr>
                                      <p:to>
                                        <p:strVal val="visible"/>
                                      </p:to>
                                    </p:set>
                                    <p:animEffect transition="in" filter="wipe(up)">
                                      <p:cBhvr>
                                        <p:cTn id="10" dur="500"/>
                                        <p:tgtEl>
                                          <p:spTgt spid="65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60"/>
                                        </p:tgtEl>
                                        <p:attrNameLst>
                                          <p:attrName>style.visibility</p:attrName>
                                        </p:attrNameLst>
                                      </p:cBhvr>
                                      <p:to>
                                        <p:strVal val="visible"/>
                                      </p:to>
                                    </p:set>
                                    <p:animEffect transition="in" filter="wipe(left)">
                                      <p:cBhvr>
                                        <p:cTn id="13" dur="500"/>
                                        <p:tgtEl>
                                          <p:spTgt spid="660"/>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652"/>
                                        </p:tgtEl>
                                        <p:attrNameLst>
                                          <p:attrName>style.visibility</p:attrName>
                                        </p:attrNameLst>
                                      </p:cBhvr>
                                      <p:to>
                                        <p:strVal val="visible"/>
                                      </p:to>
                                    </p:set>
                                    <p:animEffect transition="in" filter="fade">
                                      <p:cBhvr>
                                        <p:cTn id="16" dur="500"/>
                                        <p:tgtEl>
                                          <p:spTgt spid="652"/>
                                        </p:tgtEl>
                                      </p:cBhvr>
                                    </p:animEffect>
                                  </p:childTnLst>
                                </p:cTn>
                              </p:par>
                              <p:par>
                                <p:cTn id="17" presetID="22" presetClass="entr" presetSubtype="8" fill="hold" nodeType="withEffect">
                                  <p:stCondLst>
                                    <p:cond delay="250"/>
                                  </p:stCondLst>
                                  <p:childTnLst>
                                    <p:set>
                                      <p:cBhvr>
                                        <p:cTn id="18" dur="1" fill="hold">
                                          <p:stCondLst>
                                            <p:cond delay="0"/>
                                          </p:stCondLst>
                                        </p:cTn>
                                        <p:tgtEl>
                                          <p:spTgt spid="663"/>
                                        </p:tgtEl>
                                        <p:attrNameLst>
                                          <p:attrName>style.visibility</p:attrName>
                                        </p:attrNameLst>
                                      </p:cBhvr>
                                      <p:to>
                                        <p:strVal val="visible"/>
                                      </p:to>
                                    </p:set>
                                    <p:animEffect transition="in" filter="wipe(left)">
                                      <p:cBhvr>
                                        <p:cTn id="19" dur="500"/>
                                        <p:tgtEl>
                                          <p:spTgt spid="663"/>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657"/>
                                        </p:tgtEl>
                                        <p:attrNameLst>
                                          <p:attrName>style.visibility</p:attrName>
                                        </p:attrNameLst>
                                      </p:cBhvr>
                                      <p:to>
                                        <p:strVal val="visible"/>
                                      </p:to>
                                    </p:set>
                                    <p:animEffect transition="in" filter="wipe(right)">
                                      <p:cBhvr>
                                        <p:cTn id="23" dur="500"/>
                                        <p:tgtEl>
                                          <p:spTgt spid="657"/>
                                        </p:tgtEl>
                                      </p:cBhvr>
                                    </p:animEffect>
                                  </p:childTnLst>
                                </p:cTn>
                              </p:par>
                              <p:par>
                                <p:cTn id="24" presetID="22" presetClass="entr" presetSubtype="2" fill="hold" grpId="0" nodeType="withEffect">
                                  <p:stCondLst>
                                    <p:cond delay="250"/>
                                  </p:stCondLst>
                                  <p:childTnLst>
                                    <p:set>
                                      <p:cBhvr>
                                        <p:cTn id="25" dur="1" fill="hold">
                                          <p:stCondLst>
                                            <p:cond delay="0"/>
                                          </p:stCondLst>
                                        </p:cTn>
                                        <p:tgtEl>
                                          <p:spTgt spid="656"/>
                                        </p:tgtEl>
                                        <p:attrNameLst>
                                          <p:attrName>style.visibility</p:attrName>
                                        </p:attrNameLst>
                                      </p:cBhvr>
                                      <p:to>
                                        <p:strVal val="visible"/>
                                      </p:to>
                                    </p:set>
                                    <p:animEffect transition="in" filter="wipe(right)">
                                      <p:cBhvr>
                                        <p:cTn id="26" dur="500"/>
                                        <p:tgtEl>
                                          <p:spTgt spid="65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662"/>
                                        </p:tgtEl>
                                        <p:attrNameLst>
                                          <p:attrName>style.visibility</p:attrName>
                                        </p:attrNameLst>
                                      </p:cBhvr>
                                      <p:to>
                                        <p:strVal val="visible"/>
                                      </p:to>
                                    </p:set>
                                    <p:animEffect transition="in" filter="wipe(left)">
                                      <p:cBhvr>
                                        <p:cTn id="29" dur="500"/>
                                        <p:tgtEl>
                                          <p:spTgt spid="662"/>
                                        </p:tgtEl>
                                      </p:cBhvr>
                                    </p:animEffect>
                                  </p:childTnLst>
                                </p:cTn>
                              </p:par>
                              <p:par>
                                <p:cTn id="30" presetID="22" presetClass="entr" presetSubtype="2" fill="hold" grpId="0" nodeType="withEffect">
                                  <p:stCondLst>
                                    <p:cond delay="250"/>
                                  </p:stCondLst>
                                  <p:childTnLst>
                                    <p:set>
                                      <p:cBhvr>
                                        <p:cTn id="31" dur="1" fill="hold">
                                          <p:stCondLst>
                                            <p:cond delay="0"/>
                                          </p:stCondLst>
                                        </p:cTn>
                                        <p:tgtEl>
                                          <p:spTgt spid="661"/>
                                        </p:tgtEl>
                                        <p:attrNameLst>
                                          <p:attrName>style.visibility</p:attrName>
                                        </p:attrNameLst>
                                      </p:cBhvr>
                                      <p:to>
                                        <p:strVal val="visible"/>
                                      </p:to>
                                    </p:set>
                                    <p:animEffect transition="in" filter="wipe(right)">
                                      <p:cBhvr>
                                        <p:cTn id="32" dur="500"/>
                                        <p:tgtEl>
                                          <p:spTgt spid="661"/>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655"/>
                                        </p:tgtEl>
                                        <p:attrNameLst>
                                          <p:attrName>style.visibility</p:attrName>
                                        </p:attrNameLst>
                                      </p:cBhvr>
                                      <p:to>
                                        <p:strVal val="visible"/>
                                      </p:to>
                                    </p:set>
                                    <p:animEffect transition="in" filter="wipe(down)">
                                      <p:cBhvr>
                                        <p:cTn id="36" dur="500"/>
                                        <p:tgtEl>
                                          <p:spTgt spid="655"/>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654"/>
                                        </p:tgtEl>
                                        <p:attrNameLst>
                                          <p:attrName>style.visibility</p:attrName>
                                        </p:attrNameLst>
                                      </p:cBhvr>
                                      <p:to>
                                        <p:strVal val="visible"/>
                                      </p:to>
                                    </p:set>
                                    <p:animEffect transition="in" filter="wipe(left)">
                                      <p:cBhvr>
                                        <p:cTn id="39" dur="500"/>
                                        <p:tgtEl>
                                          <p:spTgt spid="654"/>
                                        </p:tgtEl>
                                      </p:cBhvr>
                                    </p:animEffect>
                                  </p:childTnLst>
                                </p:cTn>
                              </p:par>
                              <p:par>
                                <p:cTn id="40" presetID="22" presetClass="entr" presetSubtype="8" fill="hold" nodeType="withEffect">
                                  <p:stCondLst>
                                    <p:cond delay="250"/>
                                  </p:stCondLst>
                                  <p:childTnLst>
                                    <p:set>
                                      <p:cBhvr>
                                        <p:cTn id="41" dur="1" fill="hold">
                                          <p:stCondLst>
                                            <p:cond delay="0"/>
                                          </p:stCondLst>
                                        </p:cTn>
                                        <p:tgtEl>
                                          <p:spTgt spid="664"/>
                                        </p:tgtEl>
                                        <p:attrNameLst>
                                          <p:attrName>style.visibility</p:attrName>
                                        </p:attrNameLst>
                                      </p:cBhvr>
                                      <p:to>
                                        <p:strVal val="visible"/>
                                      </p:to>
                                    </p:set>
                                    <p:animEffect transition="in" filter="wipe(left)">
                                      <p:cBhvr>
                                        <p:cTn id="42" dur="500"/>
                                        <p:tgtEl>
                                          <p:spTgt spid="664"/>
                                        </p:tgtEl>
                                      </p:cBhvr>
                                    </p:animEffect>
                                  </p:childTnLst>
                                </p:cTn>
                              </p:par>
                              <p:par>
                                <p:cTn id="43" presetID="22" presetClass="entr" presetSubtype="2" fill="hold" grpId="0" nodeType="withEffect">
                                  <p:stCondLst>
                                    <p:cond delay="250"/>
                                  </p:stCondLst>
                                  <p:childTnLst>
                                    <p:set>
                                      <p:cBhvr>
                                        <p:cTn id="44" dur="1" fill="hold">
                                          <p:stCondLst>
                                            <p:cond delay="0"/>
                                          </p:stCondLst>
                                        </p:cTn>
                                        <p:tgtEl>
                                          <p:spTgt spid="659"/>
                                        </p:tgtEl>
                                        <p:attrNameLst>
                                          <p:attrName>style.visibility</p:attrName>
                                        </p:attrNameLst>
                                      </p:cBhvr>
                                      <p:to>
                                        <p:strVal val="visible"/>
                                      </p:to>
                                    </p:set>
                                    <p:animEffect transition="in" filter="wipe(right)">
                                      <p:cBhvr>
                                        <p:cTn id="45" dur="500"/>
                                        <p:tgtEl>
                                          <p:spTgt spid="659"/>
                                        </p:tgtEl>
                                      </p:cBhvr>
                                    </p:animEffect>
                                  </p:childTnLst>
                                </p:cTn>
                              </p:par>
                            </p:childTnLst>
                          </p:cTn>
                        </p:par>
                        <p:par>
                          <p:cTn id="46" fill="hold">
                            <p:stCondLst>
                              <p:cond delay="1500"/>
                            </p:stCondLst>
                            <p:childTnLst>
                              <p:par>
                                <p:cTn id="47" presetID="53" presetClass="entr" presetSubtype="528" fill="hold" grpId="0" nodeType="afterEffect">
                                  <p:stCondLst>
                                    <p:cond delay="0"/>
                                  </p:stCondLst>
                                  <p:childTnLst>
                                    <p:set>
                                      <p:cBhvr>
                                        <p:cTn id="48" dur="1" fill="hold">
                                          <p:stCondLst>
                                            <p:cond delay="0"/>
                                          </p:stCondLst>
                                        </p:cTn>
                                        <p:tgtEl>
                                          <p:spTgt spid="665"/>
                                        </p:tgtEl>
                                        <p:attrNameLst>
                                          <p:attrName>style.visibility</p:attrName>
                                        </p:attrNameLst>
                                      </p:cBhvr>
                                      <p:to>
                                        <p:strVal val="visible"/>
                                      </p:to>
                                    </p:set>
                                    <p:anim calcmode="lin" valueType="num">
                                      <p:cBhvr>
                                        <p:cTn id="49" dur="500" fill="hold"/>
                                        <p:tgtEl>
                                          <p:spTgt spid="665"/>
                                        </p:tgtEl>
                                        <p:attrNameLst>
                                          <p:attrName>ppt_w</p:attrName>
                                        </p:attrNameLst>
                                      </p:cBhvr>
                                      <p:tavLst>
                                        <p:tav tm="0">
                                          <p:val>
                                            <p:fltVal val="0"/>
                                          </p:val>
                                        </p:tav>
                                        <p:tav tm="100000">
                                          <p:val>
                                            <p:strVal val="#ppt_w"/>
                                          </p:val>
                                        </p:tav>
                                      </p:tavLst>
                                    </p:anim>
                                    <p:anim calcmode="lin" valueType="num">
                                      <p:cBhvr>
                                        <p:cTn id="50" dur="500" fill="hold"/>
                                        <p:tgtEl>
                                          <p:spTgt spid="665"/>
                                        </p:tgtEl>
                                        <p:attrNameLst>
                                          <p:attrName>ppt_h</p:attrName>
                                        </p:attrNameLst>
                                      </p:cBhvr>
                                      <p:tavLst>
                                        <p:tav tm="0">
                                          <p:val>
                                            <p:fltVal val="0"/>
                                          </p:val>
                                        </p:tav>
                                        <p:tav tm="100000">
                                          <p:val>
                                            <p:strVal val="#ppt_h"/>
                                          </p:val>
                                        </p:tav>
                                      </p:tavLst>
                                    </p:anim>
                                    <p:animEffect transition="in" filter="fade">
                                      <p:cBhvr>
                                        <p:cTn id="51" dur="500"/>
                                        <p:tgtEl>
                                          <p:spTgt spid="665"/>
                                        </p:tgtEl>
                                      </p:cBhvr>
                                    </p:animEffect>
                                    <p:anim calcmode="lin" valueType="num">
                                      <p:cBhvr>
                                        <p:cTn id="52" dur="500" fill="hold"/>
                                        <p:tgtEl>
                                          <p:spTgt spid="665"/>
                                        </p:tgtEl>
                                        <p:attrNameLst>
                                          <p:attrName>ppt_x</p:attrName>
                                        </p:attrNameLst>
                                      </p:cBhvr>
                                      <p:tavLst>
                                        <p:tav tm="0">
                                          <p:val>
                                            <p:fltVal val="0.5"/>
                                          </p:val>
                                        </p:tav>
                                        <p:tav tm="100000">
                                          <p:val>
                                            <p:strVal val="#ppt_x"/>
                                          </p:val>
                                        </p:tav>
                                      </p:tavLst>
                                    </p:anim>
                                    <p:anim calcmode="lin" valueType="num">
                                      <p:cBhvr>
                                        <p:cTn id="53" dur="500" fill="hold"/>
                                        <p:tgtEl>
                                          <p:spTgt spid="665"/>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22" presetClass="entr" presetSubtype="2" fill="hold" grpId="0" nodeType="afterEffect">
                                  <p:stCondLst>
                                    <p:cond delay="0"/>
                                  </p:stCondLst>
                                  <p:childTnLst>
                                    <p:set>
                                      <p:cBhvr>
                                        <p:cTn id="56" dur="1" fill="hold">
                                          <p:stCondLst>
                                            <p:cond delay="0"/>
                                          </p:stCondLst>
                                        </p:cTn>
                                        <p:tgtEl>
                                          <p:spTgt spid="667"/>
                                        </p:tgtEl>
                                        <p:attrNameLst>
                                          <p:attrName>style.visibility</p:attrName>
                                        </p:attrNameLst>
                                      </p:cBhvr>
                                      <p:to>
                                        <p:strVal val="visible"/>
                                      </p:to>
                                    </p:set>
                                    <p:animEffect transition="in" filter="wipe(right)">
                                      <p:cBhvr>
                                        <p:cTn id="57" dur="500"/>
                                        <p:tgtEl>
                                          <p:spTgt spid="667"/>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666"/>
                                        </p:tgtEl>
                                        <p:attrNameLst>
                                          <p:attrName>style.visibility</p:attrName>
                                        </p:attrNameLst>
                                      </p:cBhvr>
                                      <p:to>
                                        <p:strVal val="visible"/>
                                      </p:to>
                                    </p:set>
                                    <p:animEffect transition="in" filter="randombar(horizontal)">
                                      <p:cBhvr>
                                        <p:cTn id="60" dur="500"/>
                                        <p:tgtEl>
                                          <p:spTgt spid="666"/>
                                        </p:tgtEl>
                                      </p:cBhvr>
                                    </p:animEffect>
                                  </p:childTnLst>
                                </p:cTn>
                              </p:par>
                            </p:childTnLst>
                          </p:cTn>
                        </p:par>
                        <p:par>
                          <p:cTn id="61" fill="hold">
                            <p:stCondLst>
                              <p:cond delay="2500"/>
                            </p:stCondLst>
                            <p:childTnLst>
                              <p:par>
                                <p:cTn id="62" presetID="22" presetClass="entr" presetSubtype="2" fill="hold" grpId="0" nodeType="afterEffect">
                                  <p:stCondLst>
                                    <p:cond delay="0"/>
                                  </p:stCondLst>
                                  <p:childTnLst>
                                    <p:set>
                                      <p:cBhvr>
                                        <p:cTn id="63" dur="1" fill="hold">
                                          <p:stCondLst>
                                            <p:cond delay="0"/>
                                          </p:stCondLst>
                                        </p:cTn>
                                        <p:tgtEl>
                                          <p:spTgt spid="669"/>
                                        </p:tgtEl>
                                        <p:attrNameLst>
                                          <p:attrName>style.visibility</p:attrName>
                                        </p:attrNameLst>
                                      </p:cBhvr>
                                      <p:to>
                                        <p:strVal val="visible"/>
                                      </p:to>
                                    </p:set>
                                    <p:animEffect transition="in" filter="wipe(right)">
                                      <p:cBhvr>
                                        <p:cTn id="64" dur="500"/>
                                        <p:tgtEl>
                                          <p:spTgt spid="66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68"/>
                                        </p:tgtEl>
                                        <p:attrNameLst>
                                          <p:attrName>style.visibility</p:attrName>
                                        </p:attrNameLst>
                                      </p:cBhvr>
                                      <p:to>
                                        <p:strVal val="visible"/>
                                      </p:to>
                                    </p:set>
                                    <p:animEffect transition="in" filter="randombar(horizontal)">
                                      <p:cBhvr>
                                        <p:cTn id="67" dur="500"/>
                                        <p:tgtEl>
                                          <p:spTgt spid="668"/>
                                        </p:tgtEl>
                                      </p:cBhvr>
                                    </p:animEffect>
                                  </p:childTnLst>
                                </p:cTn>
                              </p:par>
                            </p:childTnLst>
                          </p:cTn>
                        </p:par>
                        <p:par>
                          <p:cTn id="68" fill="hold">
                            <p:stCondLst>
                              <p:cond delay="3000"/>
                            </p:stCondLst>
                            <p:childTnLst>
                              <p:par>
                                <p:cTn id="69" presetID="22" presetClass="entr" presetSubtype="2" fill="hold" grpId="0" nodeType="afterEffect">
                                  <p:stCondLst>
                                    <p:cond delay="0"/>
                                  </p:stCondLst>
                                  <p:childTnLst>
                                    <p:set>
                                      <p:cBhvr>
                                        <p:cTn id="70" dur="1" fill="hold">
                                          <p:stCondLst>
                                            <p:cond delay="0"/>
                                          </p:stCondLst>
                                        </p:cTn>
                                        <p:tgtEl>
                                          <p:spTgt spid="671"/>
                                        </p:tgtEl>
                                        <p:attrNameLst>
                                          <p:attrName>style.visibility</p:attrName>
                                        </p:attrNameLst>
                                      </p:cBhvr>
                                      <p:to>
                                        <p:strVal val="visible"/>
                                      </p:to>
                                    </p:set>
                                    <p:animEffect transition="in" filter="wipe(right)">
                                      <p:cBhvr>
                                        <p:cTn id="71" dur="500"/>
                                        <p:tgtEl>
                                          <p:spTgt spid="671"/>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670"/>
                                        </p:tgtEl>
                                        <p:attrNameLst>
                                          <p:attrName>style.visibility</p:attrName>
                                        </p:attrNameLst>
                                      </p:cBhvr>
                                      <p:to>
                                        <p:strVal val="visible"/>
                                      </p:to>
                                    </p:set>
                                    <p:animEffect transition="in" filter="randombar(horizontal)">
                                      <p:cBhvr>
                                        <p:cTn id="74" dur="500"/>
                                        <p:tgtEl>
                                          <p:spTgt spid="670"/>
                                        </p:tgtEl>
                                      </p:cBhvr>
                                    </p:animEffect>
                                  </p:childTnLst>
                                </p:cTn>
                              </p:par>
                            </p:childTnLst>
                          </p:cTn>
                        </p:par>
                        <p:par>
                          <p:cTn id="75" fill="hold">
                            <p:stCondLst>
                              <p:cond delay="3500"/>
                            </p:stCondLst>
                            <p:childTnLst>
                              <p:par>
                                <p:cTn id="76" presetID="22" presetClass="entr" presetSubtype="2" fill="hold" grpId="0" nodeType="afterEffect">
                                  <p:stCondLst>
                                    <p:cond delay="0"/>
                                  </p:stCondLst>
                                  <p:childTnLst>
                                    <p:set>
                                      <p:cBhvr>
                                        <p:cTn id="77" dur="1" fill="hold">
                                          <p:stCondLst>
                                            <p:cond delay="0"/>
                                          </p:stCondLst>
                                        </p:cTn>
                                        <p:tgtEl>
                                          <p:spTgt spid="673"/>
                                        </p:tgtEl>
                                        <p:attrNameLst>
                                          <p:attrName>style.visibility</p:attrName>
                                        </p:attrNameLst>
                                      </p:cBhvr>
                                      <p:to>
                                        <p:strVal val="visible"/>
                                      </p:to>
                                    </p:set>
                                    <p:animEffect transition="in" filter="wipe(right)">
                                      <p:cBhvr>
                                        <p:cTn id="78" dur="500"/>
                                        <p:tgtEl>
                                          <p:spTgt spid="673"/>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672"/>
                                        </p:tgtEl>
                                        <p:attrNameLst>
                                          <p:attrName>style.visibility</p:attrName>
                                        </p:attrNameLst>
                                      </p:cBhvr>
                                      <p:to>
                                        <p:strVal val="visible"/>
                                      </p:to>
                                    </p:set>
                                    <p:animEffect transition="in" filter="randombar(horizontal)">
                                      <p:cBhvr>
                                        <p:cTn id="81" dur="500"/>
                                        <p:tgtEl>
                                          <p:spTgt spid="672"/>
                                        </p:tgtEl>
                                      </p:cBhvr>
                                    </p:animEffect>
                                  </p:childTnLst>
                                </p:cTn>
                              </p:par>
                            </p:childTnLst>
                          </p:cTn>
                        </p:par>
                        <p:par>
                          <p:cTn id="82" fill="hold">
                            <p:stCondLst>
                              <p:cond delay="4000"/>
                            </p:stCondLst>
                            <p:childTnLst>
                              <p:par>
                                <p:cTn id="83" presetID="22" presetClass="entr" presetSubtype="2" fill="hold" grpId="0" nodeType="afterEffect">
                                  <p:stCondLst>
                                    <p:cond delay="0"/>
                                  </p:stCondLst>
                                  <p:childTnLst>
                                    <p:set>
                                      <p:cBhvr>
                                        <p:cTn id="84" dur="1" fill="hold">
                                          <p:stCondLst>
                                            <p:cond delay="0"/>
                                          </p:stCondLst>
                                        </p:cTn>
                                        <p:tgtEl>
                                          <p:spTgt spid="675"/>
                                        </p:tgtEl>
                                        <p:attrNameLst>
                                          <p:attrName>style.visibility</p:attrName>
                                        </p:attrNameLst>
                                      </p:cBhvr>
                                      <p:to>
                                        <p:strVal val="visible"/>
                                      </p:to>
                                    </p:set>
                                    <p:animEffect transition="in" filter="wipe(right)">
                                      <p:cBhvr>
                                        <p:cTn id="85" dur="500"/>
                                        <p:tgtEl>
                                          <p:spTgt spid="675"/>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674"/>
                                        </p:tgtEl>
                                        <p:attrNameLst>
                                          <p:attrName>style.visibility</p:attrName>
                                        </p:attrNameLst>
                                      </p:cBhvr>
                                      <p:to>
                                        <p:strVal val="visible"/>
                                      </p:to>
                                    </p:set>
                                    <p:animEffect transition="in" filter="randombar(horizontal)">
                                      <p:cBhvr>
                                        <p:cTn id="88" dur="500"/>
                                        <p:tgtEl>
                                          <p:spTgt spid="674"/>
                                        </p:tgtEl>
                                      </p:cBhvr>
                                    </p:animEffect>
                                  </p:childTnLst>
                                </p:cTn>
                              </p:par>
                            </p:childTnLst>
                          </p:cTn>
                        </p:par>
                        <p:par>
                          <p:cTn id="89" fill="hold">
                            <p:stCondLst>
                              <p:cond delay="4500"/>
                            </p:stCondLst>
                            <p:childTnLst>
                              <p:par>
                                <p:cTn id="90" presetID="22" presetClass="entr" presetSubtype="2" fill="hold" grpId="0" nodeType="afterEffect">
                                  <p:stCondLst>
                                    <p:cond delay="0"/>
                                  </p:stCondLst>
                                  <p:childTnLst>
                                    <p:set>
                                      <p:cBhvr>
                                        <p:cTn id="91" dur="1" fill="hold">
                                          <p:stCondLst>
                                            <p:cond delay="0"/>
                                          </p:stCondLst>
                                        </p:cTn>
                                        <p:tgtEl>
                                          <p:spTgt spid="677"/>
                                        </p:tgtEl>
                                        <p:attrNameLst>
                                          <p:attrName>style.visibility</p:attrName>
                                        </p:attrNameLst>
                                      </p:cBhvr>
                                      <p:to>
                                        <p:strVal val="visible"/>
                                      </p:to>
                                    </p:set>
                                    <p:animEffect transition="in" filter="wipe(right)">
                                      <p:cBhvr>
                                        <p:cTn id="92" dur="500"/>
                                        <p:tgtEl>
                                          <p:spTgt spid="67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676"/>
                                        </p:tgtEl>
                                        <p:attrNameLst>
                                          <p:attrName>style.visibility</p:attrName>
                                        </p:attrNameLst>
                                      </p:cBhvr>
                                      <p:to>
                                        <p:strVal val="visible"/>
                                      </p:to>
                                    </p:set>
                                    <p:animEffect transition="in" filter="randombar(horizontal)">
                                      <p:cBhvr>
                                        <p:cTn id="95" dur="500"/>
                                        <p:tgtEl>
                                          <p:spTgt spid="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5" grpId="0"/>
      <p:bldP spid="666" grpId="0"/>
      <p:bldP spid="667" grpId="0"/>
      <p:bldP spid="668" grpId="0"/>
      <p:bldP spid="669" grpId="0"/>
      <p:bldP spid="670" grpId="0"/>
      <p:bldP spid="671" grpId="0"/>
      <p:bldP spid="672" grpId="0"/>
      <p:bldP spid="673" grpId="0"/>
      <p:bldP spid="674" grpId="0"/>
      <p:bldP spid="675" grpId="0"/>
      <p:bldP spid="676" grpId="0"/>
      <p:bldP spid="6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4"/>
          <p:cNvSpPr txBox="1"/>
          <p:nvPr/>
        </p:nvSpPr>
        <p:spPr>
          <a:xfrm>
            <a:off x="1486113" y="1294033"/>
            <a:ext cx="1831793" cy="369332"/>
          </a:xfrm>
          <a:prstGeom prst="rect">
            <a:avLst/>
          </a:prstGeom>
          <a:noFill/>
        </p:spPr>
        <p:txBody>
          <a:bodyPr wrap="square" rtlCol="0">
            <a:spAutoFit/>
          </a:bodyPr>
          <a:lstStyle/>
          <a:p>
            <a:pPr algn="ctr"/>
            <a:r>
              <a:rPr lang="zh-CN" altLang="en-US" sz="1800" dirty="0">
                <a:solidFill>
                  <a:schemeClr val="tx1">
                    <a:lumMod val="50000"/>
                    <a:lumOff val="50000"/>
                  </a:schemeClr>
                </a:solidFill>
                <a:cs typeface="+mn-ea"/>
                <a:sym typeface="+mn-lt"/>
              </a:rPr>
              <a:t>添加标题</a:t>
            </a:r>
          </a:p>
        </p:txBody>
      </p:sp>
      <p:sp>
        <p:nvSpPr>
          <p:cNvPr id="20" name="文本框 38"/>
          <p:cNvSpPr txBox="1"/>
          <p:nvPr/>
        </p:nvSpPr>
        <p:spPr>
          <a:xfrm>
            <a:off x="6072130" y="1294033"/>
            <a:ext cx="1700270" cy="369332"/>
          </a:xfrm>
          <a:prstGeom prst="rect">
            <a:avLst/>
          </a:prstGeom>
          <a:noFill/>
        </p:spPr>
        <p:txBody>
          <a:bodyPr wrap="square" rtlCol="0">
            <a:spAutoFit/>
          </a:bodyPr>
          <a:lstStyle/>
          <a:p>
            <a:pPr algn="ctr"/>
            <a:r>
              <a:rPr lang="zh-CN" altLang="en-US" sz="1800" dirty="0" smtClean="0">
                <a:solidFill>
                  <a:schemeClr val="bg1">
                    <a:lumMod val="50000"/>
                  </a:schemeClr>
                </a:solidFill>
                <a:cs typeface="+mn-ea"/>
                <a:sym typeface="+mn-lt"/>
              </a:rPr>
              <a:t>添加标题</a:t>
            </a:r>
            <a:endParaRPr lang="zh-CN" altLang="en-US" sz="1800" dirty="0">
              <a:solidFill>
                <a:schemeClr val="bg1">
                  <a:lumMod val="50000"/>
                </a:schemeClr>
              </a:solidFill>
              <a:cs typeface="+mn-ea"/>
              <a:sym typeface="+mn-lt"/>
            </a:endParaRPr>
          </a:p>
        </p:txBody>
      </p:sp>
      <p:grpSp>
        <p:nvGrpSpPr>
          <p:cNvPr id="24" name="组合 23"/>
          <p:cNvGrpSpPr/>
          <p:nvPr/>
        </p:nvGrpSpPr>
        <p:grpSpPr>
          <a:xfrm>
            <a:off x="3793191" y="2398215"/>
            <a:ext cx="1720121" cy="1184969"/>
            <a:chOff x="5057588" y="3197619"/>
            <a:chExt cx="2293494" cy="1579959"/>
          </a:xfrm>
        </p:grpSpPr>
        <p:grpSp>
          <p:nvGrpSpPr>
            <p:cNvPr id="8" name="组合 7"/>
            <p:cNvGrpSpPr/>
            <p:nvPr/>
          </p:nvGrpSpPr>
          <p:grpSpPr>
            <a:xfrm>
              <a:off x="5057588" y="3197619"/>
              <a:ext cx="2293494" cy="1579959"/>
              <a:chOff x="2183817" y="975542"/>
              <a:chExt cx="1632394" cy="1407237"/>
            </a:xfrm>
          </p:grpSpPr>
          <p:sp>
            <p:nvSpPr>
              <p:cNvPr id="9" name="六边形 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0" name="六边形 9"/>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11" name="文本框 2"/>
            <p:cNvSpPr txBox="1"/>
            <p:nvPr/>
          </p:nvSpPr>
          <p:spPr>
            <a:xfrm>
              <a:off x="5538341" y="3339350"/>
              <a:ext cx="1362549" cy="738664"/>
            </a:xfrm>
            <a:prstGeom prst="rect">
              <a:avLst/>
            </a:prstGeom>
            <a:noFill/>
          </p:spPr>
          <p:txBody>
            <a:bodyPr wrap="square" rtlCol="0">
              <a:spAutoFit/>
            </a:bodyPr>
            <a:lstStyle/>
            <a:p>
              <a:pPr algn="ctr"/>
              <a:r>
                <a:rPr lang="en-US" altLang="zh-CN" sz="3000" dirty="0">
                  <a:solidFill>
                    <a:schemeClr val="bg1">
                      <a:lumMod val="50000"/>
                    </a:schemeClr>
                  </a:solidFill>
                  <a:cs typeface="+mn-ea"/>
                  <a:sym typeface="+mn-lt"/>
                </a:rPr>
                <a:t>VS</a:t>
              </a:r>
              <a:endParaRPr lang="zh-CN" altLang="en-US" sz="3000" dirty="0">
                <a:solidFill>
                  <a:schemeClr val="bg1">
                    <a:lumMod val="50000"/>
                  </a:schemeClr>
                </a:solidFill>
                <a:cs typeface="+mn-ea"/>
                <a:sym typeface="+mn-lt"/>
              </a:endParaRPr>
            </a:p>
          </p:txBody>
        </p:sp>
        <p:sp>
          <p:nvSpPr>
            <p:cNvPr id="51" name="文本框 2"/>
            <p:cNvSpPr txBox="1"/>
            <p:nvPr/>
          </p:nvSpPr>
          <p:spPr>
            <a:xfrm>
              <a:off x="5192572" y="4010434"/>
              <a:ext cx="1984966" cy="492443"/>
            </a:xfrm>
            <a:prstGeom prst="rect">
              <a:avLst/>
            </a:prstGeom>
            <a:noFill/>
          </p:spPr>
          <p:txBody>
            <a:bodyPr wrap="square" rtlCol="0">
              <a:spAutoFit/>
            </a:bodyPr>
            <a:lstStyle/>
            <a:p>
              <a:pPr algn="ctr"/>
              <a:r>
                <a:rPr lang="zh-CN" altLang="en-US" sz="1800" dirty="0">
                  <a:solidFill>
                    <a:schemeClr val="tx1">
                      <a:lumMod val="50000"/>
                      <a:lumOff val="50000"/>
                    </a:schemeClr>
                  </a:solidFill>
                  <a:cs typeface="+mn-ea"/>
                  <a:sym typeface="+mn-lt"/>
                </a:rPr>
                <a:t>与去年对比</a:t>
              </a:r>
            </a:p>
          </p:txBody>
        </p:sp>
      </p:grpSp>
      <p:grpSp>
        <p:nvGrpSpPr>
          <p:cNvPr id="18" name="组合 17"/>
          <p:cNvGrpSpPr/>
          <p:nvPr/>
        </p:nvGrpSpPr>
        <p:grpSpPr>
          <a:xfrm>
            <a:off x="5253768" y="1775314"/>
            <a:ext cx="3389017" cy="1184969"/>
            <a:chOff x="7005024" y="2367085"/>
            <a:chExt cx="4518689" cy="1579959"/>
          </a:xfrm>
        </p:grpSpPr>
        <p:grpSp>
          <p:nvGrpSpPr>
            <p:cNvPr id="12" name="组合 11"/>
            <p:cNvGrpSpPr/>
            <p:nvPr/>
          </p:nvGrpSpPr>
          <p:grpSpPr>
            <a:xfrm>
              <a:off x="7005024" y="2367085"/>
              <a:ext cx="4518689" cy="1579959"/>
              <a:chOff x="2183817" y="975542"/>
              <a:chExt cx="1632394" cy="1407237"/>
            </a:xfrm>
          </p:grpSpPr>
          <p:sp>
            <p:nvSpPr>
              <p:cNvPr id="13" name="六边形 12"/>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4" name="六边形 13"/>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43" name="文本框 70"/>
            <p:cNvSpPr txBox="1"/>
            <p:nvPr/>
          </p:nvSpPr>
          <p:spPr>
            <a:xfrm>
              <a:off x="8247680" y="2591752"/>
              <a:ext cx="1720276" cy="430887"/>
            </a:xfrm>
            <a:prstGeom prst="rect">
              <a:avLst/>
            </a:prstGeom>
            <a:noFill/>
          </p:spPr>
          <p:txBody>
            <a:bodyPr wrap="square" rtlCol="0">
              <a:spAutoFit/>
            </a:bodyPr>
            <a:lstStyle/>
            <a:p>
              <a:r>
                <a:rPr lang="zh-CN" altLang="en-US" sz="1500" b="1" dirty="0">
                  <a:solidFill>
                    <a:schemeClr val="bg1">
                      <a:lumMod val="50000"/>
                    </a:schemeClr>
                  </a:solidFill>
                  <a:cs typeface="+mn-ea"/>
                  <a:sym typeface="+mn-lt"/>
                </a:rPr>
                <a:t>添加标题</a:t>
              </a:r>
            </a:p>
          </p:txBody>
        </p:sp>
        <p:sp>
          <p:nvSpPr>
            <p:cNvPr id="48" name="文本框 113"/>
            <p:cNvSpPr txBox="1"/>
            <p:nvPr/>
          </p:nvSpPr>
          <p:spPr>
            <a:xfrm>
              <a:off x="8249961" y="3025628"/>
              <a:ext cx="2538862" cy="779529"/>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111" name="组合 110"/>
            <p:cNvGrpSpPr/>
            <p:nvPr/>
          </p:nvGrpSpPr>
          <p:grpSpPr>
            <a:xfrm>
              <a:off x="7537723" y="2859740"/>
              <a:ext cx="555501" cy="599725"/>
              <a:chOff x="79836" y="1653714"/>
              <a:chExt cx="555501" cy="599725"/>
            </a:xfrm>
            <a:solidFill>
              <a:srgbClr val="00B0F0"/>
            </a:solidFill>
          </p:grpSpPr>
          <p:sp>
            <p:nvSpPr>
              <p:cNvPr id="52"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3"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4"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5"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6"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7"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8" name="Rectangle 52"/>
              <p:cNvSpPr>
                <a:spLocks noChangeArrowheads="1"/>
              </p:cNvSpPr>
              <p:nvPr/>
            </p:nvSpPr>
            <p:spPr bwMode="auto">
              <a:xfrm>
                <a:off x="367527" y="2046516"/>
                <a:ext cx="111100" cy="36241"/>
              </a:xfrm>
              <a:prstGeom prst="rect">
                <a:avLst/>
              </a:pr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9"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0"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1" name="Rectangle 55"/>
              <p:cNvSpPr>
                <a:spLocks noChangeArrowheads="1"/>
              </p:cNvSpPr>
              <p:nvPr/>
            </p:nvSpPr>
            <p:spPr bwMode="auto">
              <a:xfrm>
                <a:off x="361680" y="2044179"/>
                <a:ext cx="121626" cy="8183"/>
              </a:xfrm>
              <a:prstGeom prst="rect">
                <a:avLst/>
              </a:pr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2" name="Rectangle 56"/>
              <p:cNvSpPr>
                <a:spLocks noChangeArrowheads="1"/>
              </p:cNvSpPr>
              <p:nvPr/>
            </p:nvSpPr>
            <p:spPr bwMode="auto">
              <a:xfrm>
                <a:off x="361680" y="2060544"/>
                <a:ext cx="121626" cy="10522"/>
              </a:xfrm>
              <a:prstGeom prst="rect">
                <a:avLst/>
              </a:pr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3"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4"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5"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6"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7"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8"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69"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0"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1"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solidFill>
                <a:schemeClr val="accent3"/>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23" name="组合 22"/>
          <p:cNvGrpSpPr/>
          <p:nvPr/>
        </p:nvGrpSpPr>
        <p:grpSpPr>
          <a:xfrm>
            <a:off x="5258532" y="3015703"/>
            <a:ext cx="3389017" cy="1184969"/>
            <a:chOff x="7011375" y="4020937"/>
            <a:chExt cx="4518689" cy="1579959"/>
          </a:xfrm>
        </p:grpSpPr>
        <p:grpSp>
          <p:nvGrpSpPr>
            <p:cNvPr id="15" name="组合 14"/>
            <p:cNvGrpSpPr/>
            <p:nvPr/>
          </p:nvGrpSpPr>
          <p:grpSpPr>
            <a:xfrm>
              <a:off x="7011375" y="4020937"/>
              <a:ext cx="4518689" cy="1579959"/>
              <a:chOff x="2183817" y="975542"/>
              <a:chExt cx="1632394" cy="1407237"/>
            </a:xfrm>
          </p:grpSpPr>
          <p:sp>
            <p:nvSpPr>
              <p:cNvPr id="16" name="六边形 15"/>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7" name="六边形 16"/>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45" name="文本框 72"/>
            <p:cNvSpPr txBox="1"/>
            <p:nvPr/>
          </p:nvSpPr>
          <p:spPr>
            <a:xfrm>
              <a:off x="8247680" y="4265474"/>
              <a:ext cx="1720276" cy="430887"/>
            </a:xfrm>
            <a:prstGeom prst="rect">
              <a:avLst/>
            </a:prstGeom>
            <a:noFill/>
          </p:spPr>
          <p:txBody>
            <a:bodyPr wrap="square" rtlCol="0">
              <a:spAutoFit/>
            </a:bodyPr>
            <a:lstStyle/>
            <a:p>
              <a:r>
                <a:rPr lang="zh-CN" altLang="en-US" sz="1500" b="1" dirty="0">
                  <a:solidFill>
                    <a:schemeClr val="bg1">
                      <a:lumMod val="50000"/>
                    </a:schemeClr>
                  </a:solidFill>
                  <a:cs typeface="+mn-ea"/>
                  <a:sym typeface="+mn-lt"/>
                </a:rPr>
                <a:t>添加标题</a:t>
              </a:r>
            </a:p>
          </p:txBody>
        </p:sp>
        <p:sp>
          <p:nvSpPr>
            <p:cNvPr id="50" name="文本框 113"/>
            <p:cNvSpPr txBox="1"/>
            <p:nvPr/>
          </p:nvSpPr>
          <p:spPr>
            <a:xfrm>
              <a:off x="8217050" y="4685638"/>
              <a:ext cx="2538862" cy="779529"/>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112" name="组合 111"/>
            <p:cNvGrpSpPr/>
            <p:nvPr/>
          </p:nvGrpSpPr>
          <p:grpSpPr>
            <a:xfrm>
              <a:off x="7541187" y="4514304"/>
              <a:ext cx="495859" cy="502693"/>
              <a:chOff x="112581" y="2716334"/>
              <a:chExt cx="495859" cy="502693"/>
            </a:xfrm>
            <a:solidFill>
              <a:srgbClr val="00B0F0"/>
            </a:solidFill>
          </p:grpSpPr>
          <p:sp>
            <p:nvSpPr>
              <p:cNvPr id="72"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3" name="Rectangle 84"/>
              <p:cNvSpPr>
                <a:spLocks noChangeArrowheads="1"/>
              </p:cNvSpPr>
              <p:nvPr/>
            </p:nvSpPr>
            <p:spPr bwMode="auto">
              <a:xfrm>
                <a:off x="112581" y="2716334"/>
                <a:ext cx="495859" cy="54945"/>
              </a:xfrm>
              <a:prstGeom prst="rect">
                <a:avLst/>
              </a:pr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4"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5" name="Rectangle 86"/>
              <p:cNvSpPr>
                <a:spLocks noChangeArrowheads="1"/>
              </p:cNvSpPr>
              <p:nvPr/>
            </p:nvSpPr>
            <p:spPr bwMode="auto">
              <a:xfrm>
                <a:off x="464594" y="2973526"/>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6"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7"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8"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79" name="Oval 90"/>
              <p:cNvSpPr>
                <a:spLocks noChangeArrowheads="1"/>
              </p:cNvSpPr>
              <p:nvPr/>
            </p:nvSpPr>
            <p:spPr bwMode="auto">
              <a:xfrm>
                <a:off x="160530" y="3047176"/>
                <a:ext cx="57304" cy="72481"/>
              </a:xfrm>
              <a:prstGeom prst="ellipse">
                <a:avLst/>
              </a:pr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0"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1" name="Oval 92"/>
              <p:cNvSpPr>
                <a:spLocks noChangeArrowheads="1"/>
              </p:cNvSpPr>
              <p:nvPr/>
            </p:nvSpPr>
            <p:spPr bwMode="auto">
              <a:xfrm>
                <a:off x="309053" y="3047176"/>
                <a:ext cx="58474" cy="72481"/>
              </a:xfrm>
              <a:prstGeom prst="ellipse">
                <a:avLst/>
              </a:pr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2"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3" name="Oval 94"/>
              <p:cNvSpPr>
                <a:spLocks noChangeArrowheads="1"/>
              </p:cNvSpPr>
              <p:nvPr/>
            </p:nvSpPr>
            <p:spPr bwMode="auto">
              <a:xfrm>
                <a:off x="461085" y="3047176"/>
                <a:ext cx="58474" cy="72481"/>
              </a:xfrm>
              <a:prstGeom prst="ellipse">
                <a:avLst/>
              </a:pr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4"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5" name="Rectangle 96"/>
              <p:cNvSpPr>
                <a:spLocks noChangeArrowheads="1"/>
              </p:cNvSpPr>
              <p:nvPr/>
            </p:nvSpPr>
            <p:spPr bwMode="auto">
              <a:xfrm>
                <a:off x="221343" y="2868311"/>
                <a:ext cx="32745" cy="54945"/>
              </a:xfrm>
              <a:prstGeom prst="rect">
                <a:avLst/>
              </a:pr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6" name="Rectangle 97"/>
              <p:cNvSpPr>
                <a:spLocks noChangeArrowheads="1"/>
              </p:cNvSpPr>
              <p:nvPr/>
            </p:nvSpPr>
            <p:spPr bwMode="auto">
              <a:xfrm>
                <a:off x="179241" y="2848438"/>
                <a:ext cx="30406" cy="74820"/>
              </a:xfrm>
              <a:prstGeom prst="rect">
                <a:avLst/>
              </a:pr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7" name="Rectangle 98"/>
              <p:cNvSpPr>
                <a:spLocks noChangeArrowheads="1"/>
              </p:cNvSpPr>
              <p:nvPr/>
            </p:nvSpPr>
            <p:spPr bwMode="auto">
              <a:xfrm>
                <a:off x="265782" y="2812197"/>
                <a:ext cx="30406" cy="111060"/>
              </a:xfrm>
              <a:prstGeom prst="rect">
                <a:avLst/>
              </a:prstGeom>
              <a:solidFill>
                <a:schemeClr val="accent4"/>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22" name="组合 21"/>
          <p:cNvGrpSpPr/>
          <p:nvPr/>
        </p:nvGrpSpPr>
        <p:grpSpPr>
          <a:xfrm>
            <a:off x="663984" y="3022369"/>
            <a:ext cx="3389017" cy="1184969"/>
            <a:chOff x="885312" y="4029825"/>
            <a:chExt cx="4518689" cy="1579959"/>
          </a:xfrm>
        </p:grpSpPr>
        <p:grpSp>
          <p:nvGrpSpPr>
            <p:cNvPr id="5" name="组合 4"/>
            <p:cNvGrpSpPr/>
            <p:nvPr/>
          </p:nvGrpSpPr>
          <p:grpSpPr>
            <a:xfrm>
              <a:off x="885312" y="4029825"/>
              <a:ext cx="4518689" cy="1579959"/>
              <a:chOff x="2183817" y="975542"/>
              <a:chExt cx="1632394" cy="1407237"/>
            </a:xfrm>
          </p:grpSpPr>
          <p:sp>
            <p:nvSpPr>
              <p:cNvPr id="6" name="六边形 5"/>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 name="六边形 6"/>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41" name="文本框 67"/>
            <p:cNvSpPr txBox="1"/>
            <p:nvPr/>
          </p:nvSpPr>
          <p:spPr>
            <a:xfrm>
              <a:off x="2140524" y="4265474"/>
              <a:ext cx="1720276" cy="430887"/>
            </a:xfrm>
            <a:prstGeom prst="rect">
              <a:avLst/>
            </a:prstGeom>
            <a:noFill/>
          </p:spPr>
          <p:txBody>
            <a:bodyPr wrap="square" rtlCol="0">
              <a:spAutoFit/>
            </a:bodyPr>
            <a:lstStyle/>
            <a:p>
              <a:r>
                <a:rPr lang="zh-CN" altLang="en-US" sz="1500" b="1" dirty="0">
                  <a:solidFill>
                    <a:schemeClr val="tx1">
                      <a:lumMod val="50000"/>
                      <a:lumOff val="50000"/>
                    </a:schemeClr>
                  </a:solidFill>
                  <a:cs typeface="+mn-ea"/>
                  <a:sym typeface="+mn-lt"/>
                </a:rPr>
                <a:t>添加标题</a:t>
              </a:r>
            </a:p>
          </p:txBody>
        </p:sp>
        <p:sp>
          <p:nvSpPr>
            <p:cNvPr id="49" name="文本框 113"/>
            <p:cNvSpPr txBox="1"/>
            <p:nvPr/>
          </p:nvSpPr>
          <p:spPr>
            <a:xfrm>
              <a:off x="2177113" y="4685638"/>
              <a:ext cx="2538862" cy="779529"/>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113" name="组合 112"/>
            <p:cNvGrpSpPr/>
            <p:nvPr/>
          </p:nvGrpSpPr>
          <p:grpSpPr>
            <a:xfrm>
              <a:off x="1354842" y="4483909"/>
              <a:ext cx="508721" cy="533088"/>
              <a:chOff x="140649" y="3641210"/>
              <a:chExt cx="508721" cy="533088"/>
            </a:xfrm>
            <a:solidFill>
              <a:srgbClr val="00B0F0"/>
            </a:solidFill>
          </p:grpSpPr>
          <p:sp>
            <p:nvSpPr>
              <p:cNvPr id="88"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89"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solidFill>
                <a:schemeClr val="accent2"/>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0"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1"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2" name="Rectangle 276"/>
              <p:cNvSpPr>
                <a:spLocks noChangeArrowheads="1"/>
              </p:cNvSpPr>
              <p:nvPr/>
            </p:nvSpPr>
            <p:spPr bwMode="auto">
              <a:xfrm>
                <a:off x="367527" y="3692648"/>
                <a:ext cx="116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3"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4"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5"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6"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7" name="Rectangle 281"/>
              <p:cNvSpPr>
                <a:spLocks noChangeArrowheads="1"/>
              </p:cNvSpPr>
              <p:nvPr/>
            </p:nvSpPr>
            <p:spPr bwMode="auto">
              <a:xfrm>
                <a:off x="345307" y="3679789"/>
                <a:ext cx="2339"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8"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99"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0"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1"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2"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3"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4" name="Rectangle 288"/>
              <p:cNvSpPr>
                <a:spLocks noChangeArrowheads="1"/>
              </p:cNvSpPr>
              <p:nvPr/>
            </p:nvSpPr>
            <p:spPr bwMode="auto">
              <a:xfrm>
                <a:off x="278647" y="3641210"/>
                <a:ext cx="3508" cy="1169"/>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5"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solidFill>
                <a:schemeClr val="accent2"/>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grpSp>
        <p:nvGrpSpPr>
          <p:cNvPr id="21" name="组合 20"/>
          <p:cNvGrpSpPr/>
          <p:nvPr/>
        </p:nvGrpSpPr>
        <p:grpSpPr>
          <a:xfrm>
            <a:off x="659222" y="1777219"/>
            <a:ext cx="3389017" cy="1184969"/>
            <a:chOff x="878962" y="2369624"/>
            <a:chExt cx="4518689" cy="1579959"/>
          </a:xfrm>
        </p:grpSpPr>
        <p:grpSp>
          <p:nvGrpSpPr>
            <p:cNvPr id="2" name="组合 1"/>
            <p:cNvGrpSpPr/>
            <p:nvPr/>
          </p:nvGrpSpPr>
          <p:grpSpPr>
            <a:xfrm>
              <a:off x="878962" y="2369624"/>
              <a:ext cx="4518689" cy="1579959"/>
              <a:chOff x="2183817" y="975542"/>
              <a:chExt cx="1632394" cy="1407237"/>
            </a:xfrm>
          </p:grpSpPr>
          <p:sp>
            <p:nvSpPr>
              <p:cNvPr id="3" name="六边形 2"/>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4" name="六边形 3"/>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sp>
          <p:nvSpPr>
            <p:cNvPr id="39" name="文本框 64"/>
            <p:cNvSpPr txBox="1"/>
            <p:nvPr/>
          </p:nvSpPr>
          <p:spPr>
            <a:xfrm>
              <a:off x="2140525" y="2591752"/>
              <a:ext cx="1720276" cy="430887"/>
            </a:xfrm>
            <a:prstGeom prst="rect">
              <a:avLst/>
            </a:prstGeom>
            <a:noFill/>
          </p:spPr>
          <p:txBody>
            <a:bodyPr wrap="square" rtlCol="0">
              <a:spAutoFit/>
            </a:bodyPr>
            <a:lstStyle/>
            <a:p>
              <a:r>
                <a:rPr lang="zh-CN" altLang="en-US" sz="1500" b="1" dirty="0">
                  <a:solidFill>
                    <a:schemeClr val="tx1">
                      <a:lumMod val="50000"/>
                      <a:lumOff val="50000"/>
                    </a:schemeClr>
                  </a:solidFill>
                  <a:cs typeface="+mn-ea"/>
                  <a:sym typeface="+mn-lt"/>
                </a:rPr>
                <a:t>添加标题</a:t>
              </a:r>
            </a:p>
          </p:txBody>
        </p:sp>
        <p:sp>
          <p:nvSpPr>
            <p:cNvPr id="47" name="文本框 113"/>
            <p:cNvSpPr txBox="1"/>
            <p:nvPr/>
          </p:nvSpPr>
          <p:spPr>
            <a:xfrm>
              <a:off x="2210025" y="3026863"/>
              <a:ext cx="2538862" cy="779529"/>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nvGrpSpPr>
            <p:cNvPr id="114" name="组合 113"/>
            <p:cNvGrpSpPr/>
            <p:nvPr/>
          </p:nvGrpSpPr>
          <p:grpSpPr>
            <a:xfrm>
              <a:off x="1354842" y="2861268"/>
              <a:ext cx="500535" cy="616092"/>
              <a:chOff x="110242" y="4666624"/>
              <a:chExt cx="500535" cy="616092"/>
            </a:xfrm>
            <a:solidFill>
              <a:srgbClr val="00B0F0"/>
            </a:solidFill>
          </p:grpSpPr>
          <p:sp>
            <p:nvSpPr>
              <p:cNvPr id="106"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7"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8"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09"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sp>
            <p:nvSpPr>
              <p:cNvPr id="110"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accel="40000" fill="hold" nodeType="afterEffect" p14:presetBounceEnd="4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40000">
                                          <p:cBhvr additive="base">
                                            <p:cTn id="20" dur="10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accel="40000" fill="hold" nodeType="withEffect" p14:presetBounceEnd="40000">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14:bounceEnd="40000">
                                          <p:cBhvr additive="base">
                                            <p:cTn id="24" dur="10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25" dur="10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accel="40000" fill="hold" nodeType="with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accel="40000" fill="hold" nodeType="withEffect" p14:presetBounceEnd="40000">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14:bounceEnd="40000">
                                          <p:cBhvr additive="base">
                                            <p:cTn id="32" dur="10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accel="4000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accel="4000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fill="hold"/>
                                            <p:tgtEl>
                                              <p:spTgt spid="22"/>
                                            </p:tgtEl>
                                            <p:attrNameLst>
                                              <p:attrName>ppt_x</p:attrName>
                                            </p:attrNameLst>
                                          </p:cBhvr>
                                          <p:tavLst>
                                            <p:tav tm="0">
                                              <p:val>
                                                <p:strVal val="0-#ppt_w/2"/>
                                              </p:val>
                                            </p:tav>
                                            <p:tav tm="100000">
                                              <p:val>
                                                <p:strVal val="#ppt_x"/>
                                              </p:val>
                                            </p:tav>
                                          </p:tavLst>
                                        </p:anim>
                                        <p:anim calcmode="lin" valueType="num">
                                          <p:cBhvr additive="base">
                                            <p:cTn id="25" dur="10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accel="4000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accel="4000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1+#ppt_w/2"/>
                                              </p:val>
                                            </p:tav>
                                            <p:tav tm="100000">
                                              <p:val>
                                                <p:strVal val="#ppt_x"/>
                                              </p:val>
                                            </p:tav>
                                          </p:tavLst>
                                        </p:anim>
                                        <p:anim calcmode="lin" valueType="num">
                                          <p:cBhvr additive="base">
                                            <p:cTn id="3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3494770" y="1938600"/>
            <a:ext cx="2046780" cy="1911414"/>
          </a:xfrm>
          <a:prstGeom prst="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0" name="椭圆 69"/>
          <p:cNvSpPr/>
          <p:nvPr/>
        </p:nvSpPr>
        <p:spPr>
          <a:xfrm>
            <a:off x="2846432" y="132290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1" name="任意多边形 70"/>
          <p:cNvSpPr/>
          <p:nvPr/>
        </p:nvSpPr>
        <p:spPr>
          <a:xfrm rot="18900000" flipH="1">
            <a:off x="2964781" y="143480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1"/>
          </a:solidFill>
          <a:ln w="15875">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4" name="椭圆 73"/>
          <p:cNvSpPr/>
          <p:nvPr/>
        </p:nvSpPr>
        <p:spPr>
          <a:xfrm>
            <a:off x="4869815" y="132290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5" name="任意多边形 74"/>
          <p:cNvSpPr/>
          <p:nvPr/>
        </p:nvSpPr>
        <p:spPr>
          <a:xfrm rot="18900000" flipH="1">
            <a:off x="4988164" y="143480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2"/>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8" name="椭圆 77"/>
          <p:cNvSpPr/>
          <p:nvPr/>
        </p:nvSpPr>
        <p:spPr>
          <a:xfrm>
            <a:off x="2846432" y="302315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79" name="任意多边形 78"/>
          <p:cNvSpPr/>
          <p:nvPr/>
        </p:nvSpPr>
        <p:spPr>
          <a:xfrm rot="18900000" flipH="1">
            <a:off x="2964781" y="313505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4"/>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82" name="椭圆 81"/>
          <p:cNvSpPr/>
          <p:nvPr/>
        </p:nvSpPr>
        <p:spPr>
          <a:xfrm>
            <a:off x="4869815" y="3023159"/>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83" name="任意多边形 82"/>
          <p:cNvSpPr/>
          <p:nvPr/>
        </p:nvSpPr>
        <p:spPr>
          <a:xfrm rot="18900000" flipH="1">
            <a:off x="4988164" y="3135056"/>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chemeClr val="accent3"/>
          </a:solidFill>
          <a:ln>
            <a:noFill/>
          </a:ln>
          <a:effectLst>
            <a:innerShdw blurRad="1270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84" name="文本框 45"/>
          <p:cNvSpPr txBox="1"/>
          <p:nvPr/>
        </p:nvSpPr>
        <p:spPr>
          <a:xfrm>
            <a:off x="3197309" y="1785883"/>
            <a:ext cx="593608" cy="369332"/>
          </a:xfrm>
          <a:prstGeom prst="rect">
            <a:avLst/>
          </a:prstGeom>
          <a:noFill/>
        </p:spPr>
        <p:txBody>
          <a:bodyPr wrap="square" rtlCol="0">
            <a:spAutoFit/>
          </a:bodyPr>
          <a:lstStyle/>
          <a:p>
            <a:pPr algn="ctr"/>
            <a:r>
              <a:rPr lang="en-US" altLang="zh-CN" sz="1800" dirty="0">
                <a:solidFill>
                  <a:schemeClr val="bg1">
                    <a:lumMod val="50000"/>
                  </a:schemeClr>
                </a:solidFill>
                <a:cs typeface="+mn-ea"/>
                <a:sym typeface="+mn-lt"/>
              </a:rPr>
              <a:t>25</a:t>
            </a:r>
            <a:r>
              <a:rPr lang="en-US" altLang="zh-CN" sz="1200" dirty="0">
                <a:solidFill>
                  <a:schemeClr val="bg1">
                    <a:lumMod val="50000"/>
                  </a:schemeClr>
                </a:solidFill>
                <a:cs typeface="+mn-ea"/>
                <a:sym typeface="+mn-lt"/>
              </a:rPr>
              <a:t>%</a:t>
            </a:r>
            <a:endParaRPr lang="zh-CN" altLang="en-US" sz="1800" dirty="0">
              <a:solidFill>
                <a:schemeClr val="bg1">
                  <a:lumMod val="50000"/>
                </a:schemeClr>
              </a:solidFill>
              <a:cs typeface="+mn-ea"/>
              <a:sym typeface="+mn-lt"/>
            </a:endParaRPr>
          </a:p>
        </p:txBody>
      </p:sp>
      <p:sp>
        <p:nvSpPr>
          <p:cNvPr id="85" name="文本框 46"/>
          <p:cNvSpPr txBox="1"/>
          <p:nvPr/>
        </p:nvSpPr>
        <p:spPr>
          <a:xfrm>
            <a:off x="5220692" y="1785883"/>
            <a:ext cx="593608" cy="369332"/>
          </a:xfrm>
          <a:prstGeom prst="rect">
            <a:avLst/>
          </a:prstGeom>
          <a:noFill/>
        </p:spPr>
        <p:txBody>
          <a:bodyPr wrap="square" rtlCol="0">
            <a:spAutoFit/>
          </a:bodyPr>
          <a:lstStyle/>
          <a:p>
            <a:pPr algn="ctr"/>
            <a:r>
              <a:rPr lang="en-US" altLang="zh-CN" sz="1800" dirty="0">
                <a:solidFill>
                  <a:schemeClr val="bg1">
                    <a:lumMod val="50000"/>
                  </a:schemeClr>
                </a:solidFill>
                <a:cs typeface="+mn-ea"/>
                <a:sym typeface="+mn-lt"/>
              </a:rPr>
              <a:t>50</a:t>
            </a:r>
            <a:r>
              <a:rPr lang="en-US" altLang="zh-CN" sz="1200" dirty="0">
                <a:solidFill>
                  <a:schemeClr val="bg1">
                    <a:lumMod val="50000"/>
                  </a:schemeClr>
                </a:solidFill>
                <a:cs typeface="+mn-ea"/>
                <a:sym typeface="+mn-lt"/>
              </a:rPr>
              <a:t>%</a:t>
            </a:r>
            <a:endParaRPr lang="zh-CN" altLang="en-US" sz="1200" dirty="0">
              <a:solidFill>
                <a:schemeClr val="bg1">
                  <a:lumMod val="50000"/>
                </a:schemeClr>
              </a:solidFill>
              <a:cs typeface="+mn-ea"/>
              <a:sym typeface="+mn-lt"/>
            </a:endParaRPr>
          </a:p>
        </p:txBody>
      </p:sp>
      <p:sp>
        <p:nvSpPr>
          <p:cNvPr id="86" name="文本框 49"/>
          <p:cNvSpPr txBox="1"/>
          <p:nvPr/>
        </p:nvSpPr>
        <p:spPr>
          <a:xfrm>
            <a:off x="3212745" y="3480682"/>
            <a:ext cx="593608" cy="369332"/>
          </a:xfrm>
          <a:prstGeom prst="rect">
            <a:avLst/>
          </a:prstGeom>
          <a:noFill/>
        </p:spPr>
        <p:txBody>
          <a:bodyPr wrap="square" rtlCol="0">
            <a:spAutoFit/>
          </a:bodyPr>
          <a:lstStyle/>
          <a:p>
            <a:pPr algn="ctr"/>
            <a:r>
              <a:rPr lang="en-US" altLang="zh-CN" sz="1800" dirty="0">
                <a:solidFill>
                  <a:schemeClr val="bg1">
                    <a:lumMod val="50000"/>
                  </a:schemeClr>
                </a:solidFill>
                <a:cs typeface="+mn-ea"/>
                <a:sym typeface="+mn-lt"/>
              </a:rPr>
              <a:t>75</a:t>
            </a:r>
            <a:r>
              <a:rPr lang="en-US" altLang="zh-CN" sz="1200" dirty="0">
                <a:solidFill>
                  <a:schemeClr val="bg1">
                    <a:lumMod val="50000"/>
                  </a:schemeClr>
                </a:solidFill>
                <a:cs typeface="+mn-ea"/>
                <a:sym typeface="+mn-lt"/>
              </a:rPr>
              <a:t>%</a:t>
            </a:r>
            <a:endParaRPr lang="zh-CN" altLang="en-US" sz="1800" dirty="0">
              <a:solidFill>
                <a:schemeClr val="bg1">
                  <a:lumMod val="50000"/>
                </a:schemeClr>
              </a:solidFill>
              <a:cs typeface="+mn-ea"/>
              <a:sym typeface="+mn-lt"/>
            </a:endParaRPr>
          </a:p>
        </p:txBody>
      </p:sp>
      <p:sp>
        <p:nvSpPr>
          <p:cNvPr id="87" name="文本框 50"/>
          <p:cNvSpPr txBox="1"/>
          <p:nvPr/>
        </p:nvSpPr>
        <p:spPr>
          <a:xfrm>
            <a:off x="5160388" y="3498415"/>
            <a:ext cx="714215" cy="369332"/>
          </a:xfrm>
          <a:prstGeom prst="rect">
            <a:avLst/>
          </a:prstGeom>
          <a:noFill/>
        </p:spPr>
        <p:txBody>
          <a:bodyPr wrap="square" rtlCol="0">
            <a:spAutoFit/>
          </a:bodyPr>
          <a:lstStyle/>
          <a:p>
            <a:pPr algn="ctr"/>
            <a:r>
              <a:rPr lang="en-US" altLang="zh-CN" sz="1800" dirty="0">
                <a:solidFill>
                  <a:schemeClr val="bg1">
                    <a:lumMod val="50000"/>
                  </a:schemeClr>
                </a:solidFill>
                <a:cs typeface="+mn-ea"/>
                <a:sym typeface="+mn-lt"/>
              </a:rPr>
              <a:t>100</a:t>
            </a:r>
            <a:r>
              <a:rPr lang="en-US" altLang="zh-CN" sz="1200" dirty="0">
                <a:solidFill>
                  <a:schemeClr val="bg1">
                    <a:lumMod val="50000"/>
                  </a:schemeClr>
                </a:solidFill>
                <a:cs typeface="+mn-ea"/>
                <a:sym typeface="+mn-lt"/>
              </a:rPr>
              <a:t>%</a:t>
            </a:r>
            <a:endParaRPr lang="zh-CN" altLang="en-US" sz="1200" dirty="0">
              <a:solidFill>
                <a:schemeClr val="bg1">
                  <a:lumMod val="50000"/>
                </a:schemeClr>
              </a:solidFill>
              <a:cs typeface="+mn-ea"/>
              <a:sym typeface="+mn-lt"/>
            </a:endParaRPr>
          </a:p>
        </p:txBody>
      </p:sp>
      <p:sp>
        <p:nvSpPr>
          <p:cNvPr id="68" name="Rectangle 47"/>
          <p:cNvSpPr>
            <a:spLocks noChangeArrowheads="1"/>
          </p:cNvSpPr>
          <p:nvPr/>
        </p:nvSpPr>
        <p:spPr bwMode="auto">
          <a:xfrm>
            <a:off x="1072650" y="1805501"/>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69" name="Rectangle 48"/>
          <p:cNvSpPr>
            <a:spLocks noChangeArrowheads="1"/>
          </p:cNvSpPr>
          <p:nvPr/>
        </p:nvSpPr>
        <p:spPr bwMode="auto">
          <a:xfrm>
            <a:off x="1571060" y="1516509"/>
            <a:ext cx="10054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0" dirty="0">
                <a:solidFill>
                  <a:schemeClr val="bg1">
                    <a:lumMod val="50000"/>
                  </a:schemeClr>
                </a:solidFill>
                <a:cs typeface="+mn-ea"/>
                <a:sym typeface="+mn-lt"/>
              </a:rPr>
              <a:t>添加标题</a:t>
            </a:r>
          </a:p>
        </p:txBody>
      </p:sp>
      <p:sp>
        <p:nvSpPr>
          <p:cNvPr id="72" name="Rectangle 47"/>
          <p:cNvSpPr>
            <a:spLocks noChangeArrowheads="1"/>
          </p:cNvSpPr>
          <p:nvPr/>
        </p:nvSpPr>
        <p:spPr bwMode="auto">
          <a:xfrm>
            <a:off x="1182458" y="3520345"/>
            <a:ext cx="1486402"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73" name="Rectangle 48"/>
          <p:cNvSpPr>
            <a:spLocks noChangeArrowheads="1"/>
          </p:cNvSpPr>
          <p:nvPr/>
        </p:nvSpPr>
        <p:spPr bwMode="auto">
          <a:xfrm>
            <a:off x="1680868" y="3256543"/>
            <a:ext cx="10054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0" dirty="0">
                <a:solidFill>
                  <a:schemeClr val="bg1">
                    <a:lumMod val="50000"/>
                  </a:schemeClr>
                </a:solidFill>
                <a:cs typeface="+mn-ea"/>
                <a:sym typeface="+mn-lt"/>
              </a:rPr>
              <a:t>添加标题</a:t>
            </a:r>
          </a:p>
        </p:txBody>
      </p:sp>
      <p:sp>
        <p:nvSpPr>
          <p:cNvPr id="76" name="Rectangle 47"/>
          <p:cNvSpPr>
            <a:spLocks noChangeArrowheads="1"/>
          </p:cNvSpPr>
          <p:nvPr/>
        </p:nvSpPr>
        <p:spPr bwMode="auto">
          <a:xfrm>
            <a:off x="6445539" y="1805501"/>
            <a:ext cx="1563626"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77" name="Rectangle 48"/>
          <p:cNvSpPr>
            <a:spLocks noChangeArrowheads="1"/>
          </p:cNvSpPr>
          <p:nvPr/>
        </p:nvSpPr>
        <p:spPr bwMode="auto">
          <a:xfrm>
            <a:off x="6433294" y="1516509"/>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bg1">
                    <a:lumMod val="50000"/>
                  </a:schemeClr>
                </a:solidFill>
                <a:cs typeface="+mn-ea"/>
                <a:sym typeface="+mn-lt"/>
              </a:rPr>
              <a:t>添加标题</a:t>
            </a:r>
          </a:p>
        </p:txBody>
      </p:sp>
      <p:sp>
        <p:nvSpPr>
          <p:cNvPr id="80" name="Rectangle 47"/>
          <p:cNvSpPr>
            <a:spLocks noChangeArrowheads="1"/>
          </p:cNvSpPr>
          <p:nvPr/>
        </p:nvSpPr>
        <p:spPr bwMode="auto">
          <a:xfrm>
            <a:off x="6421549" y="3520345"/>
            <a:ext cx="1563626"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750" dirty="0">
                <a:solidFill>
                  <a:schemeClr val="tx1">
                    <a:lumMod val="50000"/>
                    <a:lumOff val="50000"/>
                  </a:schemeClr>
                </a:solidFill>
                <a:cs typeface="+mn-ea"/>
                <a:sym typeface="+mn-lt"/>
              </a:rPr>
              <a:t>在此点击添加图片的描述内容详情在此点击添加图片内容详情在此点击添加图片</a:t>
            </a:r>
            <a:endParaRPr lang="en-US" altLang="zh-CN" sz="750" dirty="0">
              <a:solidFill>
                <a:schemeClr val="tx1">
                  <a:lumMod val="50000"/>
                  <a:lumOff val="50000"/>
                </a:schemeClr>
              </a:solidFill>
              <a:cs typeface="+mn-ea"/>
              <a:sym typeface="+mn-lt"/>
            </a:endParaRPr>
          </a:p>
        </p:txBody>
      </p:sp>
      <p:sp>
        <p:nvSpPr>
          <p:cNvPr id="81" name="Rectangle 48"/>
          <p:cNvSpPr>
            <a:spLocks noChangeArrowheads="1"/>
          </p:cNvSpPr>
          <p:nvPr/>
        </p:nvSpPr>
        <p:spPr bwMode="auto">
          <a:xfrm>
            <a:off x="6409304" y="3231353"/>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bg1">
                    <a:lumMod val="50000"/>
                  </a:schemeClr>
                </a:solidFill>
                <a:cs typeface="+mn-ea"/>
                <a:sym typeface="+mn-lt"/>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2000"/>
                                        <p:tgtEl>
                                          <p:spTgt spid="6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 fill="hold"/>
                                        <p:tgtEl>
                                          <p:spTgt spid="70"/>
                                        </p:tgtEl>
                                        <p:attrNameLst>
                                          <p:attrName>ppt_w</p:attrName>
                                        </p:attrNameLst>
                                      </p:cBhvr>
                                      <p:tavLst>
                                        <p:tav tm="0">
                                          <p:val>
                                            <p:fltVal val="0"/>
                                          </p:val>
                                        </p:tav>
                                        <p:tav tm="100000">
                                          <p:val>
                                            <p:strVal val="#ppt_w"/>
                                          </p:val>
                                        </p:tav>
                                      </p:tavLst>
                                    </p:anim>
                                    <p:anim calcmode="lin" valueType="num">
                                      <p:cBhvr>
                                        <p:cTn id="12" dur="100" fill="hold"/>
                                        <p:tgtEl>
                                          <p:spTgt spid="70"/>
                                        </p:tgtEl>
                                        <p:attrNameLst>
                                          <p:attrName>ppt_h</p:attrName>
                                        </p:attrNameLst>
                                      </p:cBhvr>
                                      <p:tavLst>
                                        <p:tav tm="0">
                                          <p:val>
                                            <p:fltVal val="0"/>
                                          </p:val>
                                        </p:tav>
                                        <p:tav tm="100000">
                                          <p:val>
                                            <p:strVal val="#ppt_h"/>
                                          </p:val>
                                        </p:tav>
                                      </p:tavLst>
                                    </p:anim>
                                    <p:animEffect transition="in" filter="fade">
                                      <p:cBhvr>
                                        <p:cTn id="13" dur="100"/>
                                        <p:tgtEl>
                                          <p:spTgt spid="70"/>
                                        </p:tgtEl>
                                      </p:cBhvr>
                                    </p:animEffect>
                                  </p:childTnLst>
                                </p:cTn>
                              </p:par>
                              <p:par>
                                <p:cTn id="14" presetID="6" presetClass="emph" presetSubtype="0" fill="hold" grpId="1" nodeType="withEffect">
                                  <p:stCondLst>
                                    <p:cond delay="100"/>
                                  </p:stCondLst>
                                  <p:childTnLst>
                                    <p:animScale>
                                      <p:cBhvr>
                                        <p:cTn id="15" dur="100" fill="hold"/>
                                        <p:tgtEl>
                                          <p:spTgt spid="70"/>
                                        </p:tgtEl>
                                      </p:cBhvr>
                                      <p:by x="110000" y="110000"/>
                                    </p:animScale>
                                  </p:childTnLst>
                                </p:cTn>
                              </p:par>
                              <p:par>
                                <p:cTn id="16" presetID="6" presetClass="emph" presetSubtype="0" fill="hold" grpId="2" nodeType="withEffect">
                                  <p:stCondLst>
                                    <p:cond delay="200"/>
                                  </p:stCondLst>
                                  <p:childTnLst>
                                    <p:animScale>
                                      <p:cBhvr>
                                        <p:cTn id="17" dur="200" fill="hold"/>
                                        <p:tgtEl>
                                          <p:spTgt spid="70"/>
                                        </p:tgtEl>
                                      </p:cBhvr>
                                      <p:by x="90000" y="90000"/>
                                    </p:animScale>
                                  </p:childTnLst>
                                </p:cTn>
                              </p:par>
                              <p:par>
                                <p:cTn id="18" presetID="6" presetClass="emph" presetSubtype="0" fill="hold" grpId="3" nodeType="withEffect">
                                  <p:stCondLst>
                                    <p:cond delay="400"/>
                                  </p:stCondLst>
                                  <p:childTnLst>
                                    <p:animScale>
                                      <p:cBhvr>
                                        <p:cTn id="19" dur="100" fill="hold"/>
                                        <p:tgtEl>
                                          <p:spTgt spid="70"/>
                                        </p:tgtEl>
                                      </p:cBhvr>
                                      <p:by x="105000" y="105000"/>
                                    </p:animScale>
                                  </p:childTnLst>
                                </p:cTn>
                              </p:par>
                              <p:par>
                                <p:cTn id="20" presetID="6" presetClass="emph" presetSubtype="0" fill="hold" grpId="4" nodeType="withEffect">
                                  <p:stCondLst>
                                    <p:cond delay="500"/>
                                  </p:stCondLst>
                                  <p:childTnLst>
                                    <p:animScale>
                                      <p:cBhvr>
                                        <p:cTn id="21" dur="200" fill="hold"/>
                                        <p:tgtEl>
                                          <p:spTgt spid="70"/>
                                        </p:tgtEl>
                                      </p:cBhvr>
                                      <p:by x="95000" y="95000"/>
                                    </p:animScale>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100" fill="hold"/>
                                        <p:tgtEl>
                                          <p:spTgt spid="74"/>
                                        </p:tgtEl>
                                        <p:attrNameLst>
                                          <p:attrName>ppt_w</p:attrName>
                                        </p:attrNameLst>
                                      </p:cBhvr>
                                      <p:tavLst>
                                        <p:tav tm="0">
                                          <p:val>
                                            <p:fltVal val="0"/>
                                          </p:val>
                                        </p:tav>
                                        <p:tav tm="100000">
                                          <p:val>
                                            <p:strVal val="#ppt_w"/>
                                          </p:val>
                                        </p:tav>
                                      </p:tavLst>
                                    </p:anim>
                                    <p:anim calcmode="lin" valueType="num">
                                      <p:cBhvr>
                                        <p:cTn id="26" dur="100" fill="hold"/>
                                        <p:tgtEl>
                                          <p:spTgt spid="74"/>
                                        </p:tgtEl>
                                        <p:attrNameLst>
                                          <p:attrName>ppt_h</p:attrName>
                                        </p:attrNameLst>
                                      </p:cBhvr>
                                      <p:tavLst>
                                        <p:tav tm="0">
                                          <p:val>
                                            <p:fltVal val="0"/>
                                          </p:val>
                                        </p:tav>
                                        <p:tav tm="100000">
                                          <p:val>
                                            <p:strVal val="#ppt_h"/>
                                          </p:val>
                                        </p:tav>
                                      </p:tavLst>
                                    </p:anim>
                                    <p:animEffect transition="in" filter="fade">
                                      <p:cBhvr>
                                        <p:cTn id="27" dur="100"/>
                                        <p:tgtEl>
                                          <p:spTgt spid="74"/>
                                        </p:tgtEl>
                                      </p:cBhvr>
                                    </p:animEffect>
                                  </p:childTnLst>
                                </p:cTn>
                              </p:par>
                              <p:par>
                                <p:cTn id="28" presetID="6" presetClass="emph" presetSubtype="0" fill="hold" grpId="1" nodeType="withEffect">
                                  <p:stCondLst>
                                    <p:cond delay="100"/>
                                  </p:stCondLst>
                                  <p:childTnLst>
                                    <p:animScale>
                                      <p:cBhvr>
                                        <p:cTn id="29" dur="100" fill="hold"/>
                                        <p:tgtEl>
                                          <p:spTgt spid="74"/>
                                        </p:tgtEl>
                                      </p:cBhvr>
                                      <p:by x="110000" y="110000"/>
                                    </p:animScale>
                                  </p:childTnLst>
                                </p:cTn>
                              </p:par>
                              <p:par>
                                <p:cTn id="30" presetID="6" presetClass="emph" presetSubtype="0" fill="hold" grpId="2" nodeType="withEffect">
                                  <p:stCondLst>
                                    <p:cond delay="200"/>
                                  </p:stCondLst>
                                  <p:childTnLst>
                                    <p:animScale>
                                      <p:cBhvr>
                                        <p:cTn id="31" dur="200" fill="hold"/>
                                        <p:tgtEl>
                                          <p:spTgt spid="74"/>
                                        </p:tgtEl>
                                      </p:cBhvr>
                                      <p:by x="90000" y="90000"/>
                                    </p:animScale>
                                  </p:childTnLst>
                                </p:cTn>
                              </p:par>
                              <p:par>
                                <p:cTn id="32" presetID="6" presetClass="emph" presetSubtype="0" fill="hold" grpId="3" nodeType="withEffect">
                                  <p:stCondLst>
                                    <p:cond delay="400"/>
                                  </p:stCondLst>
                                  <p:childTnLst>
                                    <p:animScale>
                                      <p:cBhvr>
                                        <p:cTn id="33" dur="100" fill="hold"/>
                                        <p:tgtEl>
                                          <p:spTgt spid="74"/>
                                        </p:tgtEl>
                                      </p:cBhvr>
                                      <p:by x="105000" y="105000"/>
                                    </p:animScale>
                                  </p:childTnLst>
                                </p:cTn>
                              </p:par>
                              <p:par>
                                <p:cTn id="34" presetID="6" presetClass="emph" presetSubtype="0" fill="hold" grpId="4" nodeType="withEffect">
                                  <p:stCondLst>
                                    <p:cond delay="500"/>
                                  </p:stCondLst>
                                  <p:childTnLst>
                                    <p:animScale>
                                      <p:cBhvr>
                                        <p:cTn id="35" dur="200" fill="hold"/>
                                        <p:tgtEl>
                                          <p:spTgt spid="74"/>
                                        </p:tgtEl>
                                      </p:cBhvr>
                                      <p:by x="95000" y="95000"/>
                                    </p:animScale>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100" fill="hold"/>
                                        <p:tgtEl>
                                          <p:spTgt spid="78"/>
                                        </p:tgtEl>
                                        <p:attrNameLst>
                                          <p:attrName>ppt_w</p:attrName>
                                        </p:attrNameLst>
                                      </p:cBhvr>
                                      <p:tavLst>
                                        <p:tav tm="0">
                                          <p:val>
                                            <p:fltVal val="0"/>
                                          </p:val>
                                        </p:tav>
                                        <p:tav tm="100000">
                                          <p:val>
                                            <p:strVal val="#ppt_w"/>
                                          </p:val>
                                        </p:tav>
                                      </p:tavLst>
                                    </p:anim>
                                    <p:anim calcmode="lin" valueType="num">
                                      <p:cBhvr>
                                        <p:cTn id="40" dur="100" fill="hold"/>
                                        <p:tgtEl>
                                          <p:spTgt spid="78"/>
                                        </p:tgtEl>
                                        <p:attrNameLst>
                                          <p:attrName>ppt_h</p:attrName>
                                        </p:attrNameLst>
                                      </p:cBhvr>
                                      <p:tavLst>
                                        <p:tav tm="0">
                                          <p:val>
                                            <p:fltVal val="0"/>
                                          </p:val>
                                        </p:tav>
                                        <p:tav tm="100000">
                                          <p:val>
                                            <p:strVal val="#ppt_h"/>
                                          </p:val>
                                        </p:tav>
                                      </p:tavLst>
                                    </p:anim>
                                    <p:animEffect transition="in" filter="fade">
                                      <p:cBhvr>
                                        <p:cTn id="41" dur="100"/>
                                        <p:tgtEl>
                                          <p:spTgt spid="78"/>
                                        </p:tgtEl>
                                      </p:cBhvr>
                                    </p:animEffect>
                                  </p:childTnLst>
                                </p:cTn>
                              </p:par>
                              <p:par>
                                <p:cTn id="42" presetID="6" presetClass="emph" presetSubtype="0" fill="hold" grpId="1" nodeType="withEffect">
                                  <p:stCondLst>
                                    <p:cond delay="100"/>
                                  </p:stCondLst>
                                  <p:childTnLst>
                                    <p:animScale>
                                      <p:cBhvr>
                                        <p:cTn id="43" dur="100" fill="hold"/>
                                        <p:tgtEl>
                                          <p:spTgt spid="78"/>
                                        </p:tgtEl>
                                      </p:cBhvr>
                                      <p:by x="110000" y="110000"/>
                                    </p:animScale>
                                  </p:childTnLst>
                                </p:cTn>
                              </p:par>
                              <p:par>
                                <p:cTn id="44" presetID="6" presetClass="emph" presetSubtype="0" fill="hold" grpId="2" nodeType="withEffect">
                                  <p:stCondLst>
                                    <p:cond delay="200"/>
                                  </p:stCondLst>
                                  <p:childTnLst>
                                    <p:animScale>
                                      <p:cBhvr>
                                        <p:cTn id="45" dur="200" fill="hold"/>
                                        <p:tgtEl>
                                          <p:spTgt spid="78"/>
                                        </p:tgtEl>
                                      </p:cBhvr>
                                      <p:by x="90000" y="90000"/>
                                    </p:animScale>
                                  </p:childTnLst>
                                </p:cTn>
                              </p:par>
                              <p:par>
                                <p:cTn id="46" presetID="6" presetClass="emph" presetSubtype="0" fill="hold" grpId="3" nodeType="withEffect">
                                  <p:stCondLst>
                                    <p:cond delay="400"/>
                                  </p:stCondLst>
                                  <p:childTnLst>
                                    <p:animScale>
                                      <p:cBhvr>
                                        <p:cTn id="47" dur="100" fill="hold"/>
                                        <p:tgtEl>
                                          <p:spTgt spid="78"/>
                                        </p:tgtEl>
                                      </p:cBhvr>
                                      <p:by x="105000" y="105000"/>
                                    </p:animScale>
                                  </p:childTnLst>
                                </p:cTn>
                              </p:par>
                              <p:par>
                                <p:cTn id="48" presetID="6" presetClass="emph" presetSubtype="0" fill="hold" grpId="4" nodeType="withEffect">
                                  <p:stCondLst>
                                    <p:cond delay="500"/>
                                  </p:stCondLst>
                                  <p:childTnLst>
                                    <p:animScale>
                                      <p:cBhvr>
                                        <p:cTn id="49" dur="200" fill="hold"/>
                                        <p:tgtEl>
                                          <p:spTgt spid="78"/>
                                        </p:tgtEl>
                                      </p:cBhvr>
                                      <p:by x="95000" y="95000"/>
                                    </p:animScale>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100" fill="hold"/>
                                        <p:tgtEl>
                                          <p:spTgt spid="82"/>
                                        </p:tgtEl>
                                        <p:attrNameLst>
                                          <p:attrName>ppt_w</p:attrName>
                                        </p:attrNameLst>
                                      </p:cBhvr>
                                      <p:tavLst>
                                        <p:tav tm="0">
                                          <p:val>
                                            <p:fltVal val="0"/>
                                          </p:val>
                                        </p:tav>
                                        <p:tav tm="100000">
                                          <p:val>
                                            <p:strVal val="#ppt_w"/>
                                          </p:val>
                                        </p:tav>
                                      </p:tavLst>
                                    </p:anim>
                                    <p:anim calcmode="lin" valueType="num">
                                      <p:cBhvr>
                                        <p:cTn id="54" dur="100" fill="hold"/>
                                        <p:tgtEl>
                                          <p:spTgt spid="82"/>
                                        </p:tgtEl>
                                        <p:attrNameLst>
                                          <p:attrName>ppt_h</p:attrName>
                                        </p:attrNameLst>
                                      </p:cBhvr>
                                      <p:tavLst>
                                        <p:tav tm="0">
                                          <p:val>
                                            <p:fltVal val="0"/>
                                          </p:val>
                                        </p:tav>
                                        <p:tav tm="100000">
                                          <p:val>
                                            <p:strVal val="#ppt_h"/>
                                          </p:val>
                                        </p:tav>
                                      </p:tavLst>
                                    </p:anim>
                                    <p:animEffect transition="in" filter="fade">
                                      <p:cBhvr>
                                        <p:cTn id="55" dur="100"/>
                                        <p:tgtEl>
                                          <p:spTgt spid="82"/>
                                        </p:tgtEl>
                                      </p:cBhvr>
                                    </p:animEffect>
                                  </p:childTnLst>
                                </p:cTn>
                              </p:par>
                              <p:par>
                                <p:cTn id="56" presetID="6" presetClass="emph" presetSubtype="0" fill="hold" grpId="1" nodeType="withEffect">
                                  <p:stCondLst>
                                    <p:cond delay="100"/>
                                  </p:stCondLst>
                                  <p:childTnLst>
                                    <p:animScale>
                                      <p:cBhvr>
                                        <p:cTn id="57" dur="100" fill="hold"/>
                                        <p:tgtEl>
                                          <p:spTgt spid="82"/>
                                        </p:tgtEl>
                                      </p:cBhvr>
                                      <p:by x="110000" y="110000"/>
                                    </p:animScale>
                                  </p:childTnLst>
                                </p:cTn>
                              </p:par>
                              <p:par>
                                <p:cTn id="58" presetID="6" presetClass="emph" presetSubtype="0" fill="hold" grpId="2" nodeType="withEffect">
                                  <p:stCondLst>
                                    <p:cond delay="200"/>
                                  </p:stCondLst>
                                  <p:childTnLst>
                                    <p:animScale>
                                      <p:cBhvr>
                                        <p:cTn id="59" dur="200" fill="hold"/>
                                        <p:tgtEl>
                                          <p:spTgt spid="82"/>
                                        </p:tgtEl>
                                      </p:cBhvr>
                                      <p:by x="90000" y="90000"/>
                                    </p:animScale>
                                  </p:childTnLst>
                                </p:cTn>
                              </p:par>
                              <p:par>
                                <p:cTn id="60" presetID="6" presetClass="emph" presetSubtype="0" fill="hold" grpId="3" nodeType="withEffect">
                                  <p:stCondLst>
                                    <p:cond delay="400"/>
                                  </p:stCondLst>
                                  <p:childTnLst>
                                    <p:animScale>
                                      <p:cBhvr>
                                        <p:cTn id="61" dur="100" fill="hold"/>
                                        <p:tgtEl>
                                          <p:spTgt spid="82"/>
                                        </p:tgtEl>
                                      </p:cBhvr>
                                      <p:by x="105000" y="105000"/>
                                    </p:animScale>
                                  </p:childTnLst>
                                </p:cTn>
                              </p:par>
                              <p:par>
                                <p:cTn id="62" presetID="6" presetClass="emph" presetSubtype="0" fill="hold" grpId="4" nodeType="withEffect">
                                  <p:stCondLst>
                                    <p:cond delay="500"/>
                                  </p:stCondLst>
                                  <p:childTnLst>
                                    <p:animScale>
                                      <p:cBhvr>
                                        <p:cTn id="63" dur="200" fill="hold"/>
                                        <p:tgtEl>
                                          <p:spTgt spid="82"/>
                                        </p:tgtEl>
                                      </p:cBhvr>
                                      <p:by x="95000" y="95000"/>
                                    </p:animScale>
                                  </p:childTnLst>
                                </p:cTn>
                              </p:par>
                            </p:childTnLst>
                          </p:cTn>
                        </p:par>
                        <p:par>
                          <p:cTn id="64" fill="hold">
                            <p:stCondLst>
                              <p:cond delay="4000"/>
                            </p:stCondLst>
                            <p:childTnLst>
                              <p:par>
                                <p:cTn id="65" presetID="21"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heel(1)">
                                      <p:cBhvr>
                                        <p:cTn id="67" dur="2000"/>
                                        <p:tgtEl>
                                          <p:spTgt spid="71"/>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heel(1)">
                                      <p:cBhvr>
                                        <p:cTn id="70" dur="2000"/>
                                        <p:tgtEl>
                                          <p:spTgt spid="75"/>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heel(1)">
                                      <p:cBhvr>
                                        <p:cTn id="73" dur="2000"/>
                                        <p:tgtEl>
                                          <p:spTgt spid="79"/>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wheel(1)">
                                      <p:cBhvr>
                                        <p:cTn id="76" dur="2000"/>
                                        <p:tgtEl>
                                          <p:spTgt spid="83"/>
                                        </p:tgtEl>
                                      </p:cBhvr>
                                    </p:animEffect>
                                  </p:childTnLst>
                                </p:cTn>
                              </p:par>
                            </p:childTnLst>
                          </p:cTn>
                        </p:par>
                        <p:par>
                          <p:cTn id="77" fill="hold">
                            <p:stCondLst>
                              <p:cond delay="6000"/>
                            </p:stCondLst>
                            <p:childTnLst>
                              <p:par>
                                <p:cTn id="78" presetID="14" presetClass="entr" presetSubtype="5" fill="hold" grpId="0" nodeType="after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randombar(vertical)">
                                      <p:cBhvr>
                                        <p:cTn id="80" dur="500"/>
                                        <p:tgtEl>
                                          <p:spTgt spid="84"/>
                                        </p:tgtEl>
                                      </p:cBhvr>
                                    </p:animEffect>
                                  </p:childTnLst>
                                </p:cTn>
                              </p:par>
                              <p:par>
                                <p:cTn id="81" presetID="14" presetClass="entr" presetSubtype="5"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randombar(vertical)">
                                      <p:cBhvr>
                                        <p:cTn id="83" dur="500"/>
                                        <p:tgtEl>
                                          <p:spTgt spid="85"/>
                                        </p:tgtEl>
                                      </p:cBhvr>
                                    </p:animEffect>
                                  </p:childTnLst>
                                </p:cTn>
                              </p:par>
                              <p:par>
                                <p:cTn id="84" presetID="14" presetClass="entr" presetSubtype="5" fill="hold" grpId="0" nodeType="with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randombar(vertical)">
                                      <p:cBhvr>
                                        <p:cTn id="86" dur="500"/>
                                        <p:tgtEl>
                                          <p:spTgt spid="86"/>
                                        </p:tgtEl>
                                      </p:cBhvr>
                                    </p:animEffect>
                                  </p:childTnLst>
                                </p:cTn>
                              </p:par>
                              <p:par>
                                <p:cTn id="87" presetID="14" presetClass="entr" presetSubtype="5"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randombar(vertical)">
                                      <p:cBhvr>
                                        <p:cTn id="89" dur="500"/>
                                        <p:tgtEl>
                                          <p:spTgt spid="87"/>
                                        </p:tgtEl>
                                      </p:cBhvr>
                                    </p:animEffect>
                                  </p:childTnLst>
                                </p:cTn>
                              </p:par>
                            </p:childTnLst>
                          </p:cTn>
                        </p:par>
                        <p:par>
                          <p:cTn id="90" fill="hold">
                            <p:stCondLst>
                              <p:cond delay="6500"/>
                            </p:stCondLst>
                            <p:childTnLst>
                              <p:par>
                                <p:cTn id="91" presetID="22" presetClass="entr" presetSubtype="2"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wipe(right)">
                                      <p:cBhvr>
                                        <p:cTn id="93" dur="500"/>
                                        <p:tgtEl>
                                          <p:spTgt spid="6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wipe(left)">
                                      <p:cBhvr>
                                        <p:cTn id="96" dur="500"/>
                                        <p:tgtEl>
                                          <p:spTgt spid="7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right)">
                                      <p:cBhvr>
                                        <p:cTn id="99" dur="500"/>
                                        <p:tgtEl>
                                          <p:spTgt spid="7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left)">
                                      <p:cBhvr>
                                        <p:cTn id="102" dur="500"/>
                                        <p:tgtEl>
                                          <p:spTgt spid="81"/>
                                        </p:tgtEl>
                                      </p:cBhvr>
                                    </p:animEffect>
                                  </p:childTnLst>
                                </p:cTn>
                              </p:par>
                            </p:childTnLst>
                          </p:cTn>
                        </p:par>
                        <p:par>
                          <p:cTn id="103" fill="hold">
                            <p:stCondLst>
                              <p:cond delay="7000"/>
                            </p:stCondLst>
                            <p:childTnLst>
                              <p:par>
                                <p:cTn id="104" presetID="14" presetClass="entr" presetSubtype="10"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randombar(horizontal)">
                                      <p:cBhvr>
                                        <p:cTn id="106" dur="500"/>
                                        <p:tgtEl>
                                          <p:spTgt spid="76"/>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randombar(horizontal)">
                                      <p:cBhvr>
                                        <p:cTn id="109" dur="500"/>
                                        <p:tgtEl>
                                          <p:spTgt spid="68"/>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randombar(horizontal)">
                                      <p:cBhvr>
                                        <p:cTn id="112" dur="500"/>
                                        <p:tgtEl>
                                          <p:spTgt spid="72"/>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randombar(horizontal)">
                                      <p:cBhvr>
                                        <p:cTn id="11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0" grpId="0" animBg="1"/>
      <p:bldP spid="70" grpId="1" animBg="1"/>
      <p:bldP spid="70" grpId="2" animBg="1"/>
      <p:bldP spid="70" grpId="3" animBg="1"/>
      <p:bldP spid="70" grpId="4" animBg="1"/>
      <p:bldP spid="71" grpId="0" animBg="1"/>
      <p:bldP spid="74" grpId="0" animBg="1"/>
      <p:bldP spid="74" grpId="1" animBg="1"/>
      <p:bldP spid="74" grpId="2" animBg="1"/>
      <p:bldP spid="74" grpId="3" animBg="1"/>
      <p:bldP spid="74" grpId="4" animBg="1"/>
      <p:bldP spid="75" grpId="0" animBg="1"/>
      <p:bldP spid="78" grpId="0" animBg="1"/>
      <p:bldP spid="78" grpId="1" animBg="1"/>
      <p:bldP spid="78" grpId="2" animBg="1"/>
      <p:bldP spid="78" grpId="3" animBg="1"/>
      <p:bldP spid="78" grpId="4" animBg="1"/>
      <p:bldP spid="79" grpId="0" animBg="1"/>
      <p:bldP spid="82" grpId="0" animBg="1"/>
      <p:bldP spid="82" grpId="1" animBg="1"/>
      <p:bldP spid="82" grpId="2" animBg="1"/>
      <p:bldP spid="82" grpId="3" animBg="1"/>
      <p:bldP spid="82" grpId="4" animBg="1"/>
      <p:bldP spid="83" grpId="0" animBg="1"/>
      <p:bldP spid="84" grpId="0"/>
      <p:bldP spid="85" grpId="0"/>
      <p:bldP spid="86" grpId="0"/>
      <p:bldP spid="87" grpId="0"/>
      <p:bldP spid="68" grpId="0"/>
      <p:bldP spid="69" grpId="0"/>
      <p:bldP spid="72" grpId="0"/>
      <p:bldP spid="73" grpId="0"/>
      <p:bldP spid="76" grpId="0"/>
      <p:bldP spid="77"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cstate="screen"/>
          <a:stretch>
            <a:fillRect/>
          </a:stretch>
        </p:blipFill>
        <p:spPr>
          <a:xfrm>
            <a:off x="2709" y="0"/>
            <a:ext cx="6319905" cy="3556000"/>
          </a:xfrm>
          <a:prstGeom prst="rect">
            <a:avLst/>
          </a:prstGeom>
        </p:spPr>
      </p:pic>
      <p:grpSp>
        <p:nvGrpSpPr>
          <p:cNvPr id="29" name="组合 28"/>
          <p:cNvGrpSpPr/>
          <p:nvPr/>
        </p:nvGrpSpPr>
        <p:grpSpPr>
          <a:xfrm>
            <a:off x="4930110" y="2178097"/>
            <a:ext cx="765244" cy="1012253"/>
            <a:chOff x="3464168" y="1490587"/>
            <a:chExt cx="765244" cy="1012253"/>
          </a:xfrm>
        </p:grpSpPr>
        <p:grpSp>
          <p:nvGrpSpPr>
            <p:cNvPr id="30" name="组合 29"/>
            <p:cNvGrpSpPr/>
            <p:nvPr>
              <p:custDataLst>
                <p:tags r:id="rId8"/>
              </p:custDataLst>
            </p:nvPr>
          </p:nvGrpSpPr>
          <p:grpSpPr>
            <a:xfrm>
              <a:off x="3464168" y="1490587"/>
              <a:ext cx="765244" cy="1012253"/>
              <a:chOff x="2611314" y="1802422"/>
              <a:chExt cx="852855" cy="1128144"/>
            </a:xfrm>
          </p:grpSpPr>
          <p:sp>
            <p:nvSpPr>
              <p:cNvPr id="32" name="圆角矩形 31"/>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3" name="圆角矩形 32"/>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4" name="圆角矩形 33"/>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1" name="文本框 30"/>
            <p:cNvSpPr txBox="1"/>
            <p:nvPr>
              <p:custDataLst>
                <p:tags r:id="rId9"/>
              </p:custDataLst>
            </p:nvPr>
          </p:nvSpPr>
          <p:spPr>
            <a:xfrm>
              <a:off x="3546708"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第</a:t>
              </a:r>
            </a:p>
          </p:txBody>
        </p:sp>
      </p:grpSp>
      <p:grpSp>
        <p:nvGrpSpPr>
          <p:cNvPr id="35" name="组合 34"/>
          <p:cNvGrpSpPr/>
          <p:nvPr/>
        </p:nvGrpSpPr>
        <p:grpSpPr>
          <a:xfrm>
            <a:off x="5632240" y="2178097"/>
            <a:ext cx="765244" cy="1012253"/>
            <a:chOff x="4166298" y="1490587"/>
            <a:chExt cx="765244" cy="1012253"/>
          </a:xfrm>
        </p:grpSpPr>
        <p:grpSp>
          <p:nvGrpSpPr>
            <p:cNvPr id="36" name="组合 35"/>
            <p:cNvGrpSpPr/>
            <p:nvPr>
              <p:custDataLst>
                <p:tags r:id="rId6"/>
              </p:custDataLst>
            </p:nvPr>
          </p:nvGrpSpPr>
          <p:grpSpPr>
            <a:xfrm>
              <a:off x="4166298" y="1490587"/>
              <a:ext cx="765244" cy="1012253"/>
              <a:chOff x="2611314" y="1802422"/>
              <a:chExt cx="852855" cy="1128144"/>
            </a:xfrm>
          </p:grpSpPr>
          <p:sp>
            <p:nvSpPr>
              <p:cNvPr id="38" name="圆角矩形 37"/>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39" name="圆角矩形 38"/>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0" name="圆角矩形 39"/>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37" name="文本框 36"/>
            <p:cNvSpPr txBox="1"/>
            <p:nvPr>
              <p:custDataLst>
                <p:tags r:id="rId7"/>
              </p:custDataLst>
            </p:nvPr>
          </p:nvSpPr>
          <p:spPr>
            <a:xfrm>
              <a:off x="4349827" y="1621812"/>
              <a:ext cx="398186" cy="692498"/>
            </a:xfrm>
            <a:prstGeom prst="rect">
              <a:avLst/>
            </a:prstGeom>
            <a:noFill/>
            <a:ln>
              <a:noFill/>
            </a:ln>
          </p:spPr>
          <p:txBody>
            <a:bodyPr wrap="none" rtlCol="0">
              <a:noAutofit/>
            </a:bodyPr>
            <a:lstStyle/>
            <a:p>
              <a:pPr algn="ctr"/>
              <a:r>
                <a:rPr lang="en-US" altLang="zh-CN" sz="4050" dirty="0" smtClean="0">
                  <a:solidFill>
                    <a:srgbClr val="E11F75"/>
                  </a:solidFill>
                  <a:cs typeface="+mn-ea"/>
                  <a:sym typeface="+mn-lt"/>
                </a:rPr>
                <a:t>2</a:t>
              </a:r>
              <a:endParaRPr lang="zh-CN" altLang="en-US" sz="4050" dirty="0">
                <a:solidFill>
                  <a:srgbClr val="E11F75"/>
                </a:solidFill>
                <a:cs typeface="+mn-ea"/>
                <a:sym typeface="+mn-lt"/>
              </a:endParaRPr>
            </a:p>
          </p:txBody>
        </p:sp>
      </p:grpSp>
      <p:grpSp>
        <p:nvGrpSpPr>
          <p:cNvPr id="41" name="组合 40"/>
          <p:cNvGrpSpPr/>
          <p:nvPr/>
        </p:nvGrpSpPr>
        <p:grpSpPr>
          <a:xfrm>
            <a:off x="6334369" y="2178097"/>
            <a:ext cx="765244" cy="1012253"/>
            <a:chOff x="4868427" y="1490587"/>
            <a:chExt cx="765244" cy="1012253"/>
          </a:xfrm>
        </p:grpSpPr>
        <p:grpSp>
          <p:nvGrpSpPr>
            <p:cNvPr id="42" name="组合 41"/>
            <p:cNvGrpSpPr/>
            <p:nvPr>
              <p:custDataLst>
                <p:tags r:id="rId4"/>
              </p:custDataLst>
            </p:nvPr>
          </p:nvGrpSpPr>
          <p:grpSpPr>
            <a:xfrm>
              <a:off x="4868427" y="1490587"/>
              <a:ext cx="765244" cy="1012253"/>
              <a:chOff x="2611314" y="1802422"/>
              <a:chExt cx="852855" cy="1128144"/>
            </a:xfrm>
          </p:grpSpPr>
          <p:sp>
            <p:nvSpPr>
              <p:cNvPr id="44" name="圆角矩形 43"/>
              <p:cNvSpPr/>
              <p:nvPr/>
            </p:nvSpPr>
            <p:spPr>
              <a:xfrm>
                <a:off x="2691684" y="1872127"/>
                <a:ext cx="692115" cy="988735"/>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5" name="圆角矩形 44"/>
              <p:cNvSpPr/>
              <p:nvPr/>
            </p:nvSpPr>
            <p:spPr>
              <a:xfrm>
                <a:off x="2648941" y="1837294"/>
                <a:ext cx="777600" cy="1058400"/>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sp>
            <p:nvSpPr>
              <p:cNvPr id="46" name="圆角矩形 45"/>
              <p:cNvSpPr/>
              <p:nvPr/>
            </p:nvSpPr>
            <p:spPr>
              <a:xfrm>
                <a:off x="2611314" y="1802422"/>
                <a:ext cx="852855" cy="1128144"/>
              </a:xfrm>
              <a:prstGeom prst="roundRect">
                <a:avLst>
                  <a:gd name="adj" fmla="val 50000"/>
                </a:avLst>
              </a:prstGeom>
              <a:noFill/>
              <a:ln w="12700" cap="flat" cmpd="sng" algn="ctr">
                <a:solidFill>
                  <a:schemeClr val="accent1">
                    <a:lumMod val="75000"/>
                  </a:schemeClr>
                </a:solidFill>
                <a:prstDash val="solid"/>
                <a:miter lim="800000"/>
              </a:ln>
              <a:effectLst/>
            </p:spPr>
            <p:txBody>
              <a:bodyPr rtlCol="0" anchor="ctr"/>
              <a:lstStyle/>
              <a:p>
                <a:pPr algn="ctr">
                  <a:defRPr/>
                </a:pPr>
                <a:endParaRPr lang="zh-CN" altLang="en-US" kern="0">
                  <a:solidFill>
                    <a:srgbClr val="E11F75"/>
                  </a:solidFill>
                  <a:cs typeface="+mn-ea"/>
                  <a:sym typeface="+mn-lt"/>
                </a:endParaRPr>
              </a:p>
            </p:txBody>
          </p:sp>
        </p:grpSp>
        <p:sp>
          <p:nvSpPr>
            <p:cNvPr id="43" name="文本框 42"/>
            <p:cNvSpPr txBox="1"/>
            <p:nvPr>
              <p:custDataLst>
                <p:tags r:id="rId5"/>
              </p:custDataLst>
            </p:nvPr>
          </p:nvSpPr>
          <p:spPr>
            <a:xfrm>
              <a:off x="4950967" y="1679130"/>
              <a:ext cx="600164" cy="623248"/>
            </a:xfrm>
            <a:prstGeom prst="rect">
              <a:avLst/>
            </a:prstGeom>
            <a:noFill/>
            <a:ln>
              <a:noFill/>
            </a:ln>
          </p:spPr>
          <p:txBody>
            <a:bodyPr wrap="none" rtlCol="0">
              <a:noAutofit/>
            </a:bodyPr>
            <a:lstStyle/>
            <a:p>
              <a:pPr algn="ctr"/>
              <a:r>
                <a:rPr lang="zh-CN" altLang="en-US" sz="3600" dirty="0">
                  <a:solidFill>
                    <a:srgbClr val="E11F75"/>
                  </a:solidFill>
                  <a:cs typeface="+mn-ea"/>
                  <a:sym typeface="+mn-lt"/>
                </a:rPr>
                <a:t>章</a:t>
              </a:r>
            </a:p>
          </p:txBody>
        </p:sp>
      </p:grpSp>
      <p:sp>
        <p:nvSpPr>
          <p:cNvPr id="47" name="文本框 46"/>
          <p:cNvSpPr txBox="1"/>
          <p:nvPr>
            <p:custDataLst>
              <p:tags r:id="rId1"/>
            </p:custDataLst>
          </p:nvPr>
        </p:nvSpPr>
        <p:spPr>
          <a:xfrm>
            <a:off x="4623468" y="3674335"/>
            <a:ext cx="2842138" cy="429348"/>
          </a:xfrm>
          <a:prstGeom prst="rect">
            <a:avLst/>
          </a:prstGeom>
          <a:noFill/>
        </p:spPr>
        <p:txBody>
          <a:bodyPr wrap="square" rtlCol="0" anchor="ctr" anchorCtr="0">
            <a:noAutofit/>
          </a:bodyPr>
          <a:lstStyle/>
          <a:p>
            <a:pPr algn="ctr">
              <a:lnSpc>
                <a:spcPct val="130000"/>
              </a:lnSpc>
            </a:pPr>
            <a:r>
              <a:rPr lang="zh-CN" altLang="en-US" sz="2000" b="1" dirty="0" smtClean="0">
                <a:solidFill>
                  <a:srgbClr val="E11F75"/>
                </a:solidFill>
                <a:cs typeface="+mn-ea"/>
                <a:sym typeface="+mn-lt"/>
              </a:rPr>
              <a:t>单击此处添加文字标题</a:t>
            </a:r>
            <a:endParaRPr lang="zh-CN" altLang="en-US" sz="2000" b="1" dirty="0">
              <a:solidFill>
                <a:srgbClr val="E11F75"/>
              </a:solidFill>
              <a:cs typeface="+mn-ea"/>
              <a:sym typeface="+mn-lt"/>
            </a:endParaRPr>
          </a:p>
        </p:txBody>
      </p:sp>
      <p:cxnSp>
        <p:nvCxnSpPr>
          <p:cNvPr id="48" name="直接连接符 47"/>
          <p:cNvCxnSpPr/>
          <p:nvPr>
            <p:custDataLst>
              <p:tags r:id="rId2"/>
            </p:custDataLst>
          </p:nvPr>
        </p:nvCxnSpPr>
        <p:spPr>
          <a:xfrm>
            <a:off x="4455327" y="3556000"/>
            <a:ext cx="3178419" cy="0"/>
          </a:xfrm>
          <a:prstGeom prst="line">
            <a:avLst/>
          </a:prstGeom>
          <a:noFill/>
          <a:ln w="12700" cap="flat" cmpd="sng" algn="ctr">
            <a:solidFill>
              <a:srgbClr val="25990A"/>
            </a:solidFill>
            <a:prstDash val="solid"/>
            <a:miter lim="800000"/>
          </a:ln>
          <a:effectLst/>
        </p:spPr>
      </p:cxnSp>
      <p:cxnSp>
        <p:nvCxnSpPr>
          <p:cNvPr id="49" name="直接连接符 48"/>
          <p:cNvCxnSpPr/>
          <p:nvPr>
            <p:custDataLst>
              <p:tags r:id="rId3"/>
            </p:custDataLst>
          </p:nvPr>
        </p:nvCxnSpPr>
        <p:spPr>
          <a:xfrm>
            <a:off x="4455327" y="4222017"/>
            <a:ext cx="3178419" cy="0"/>
          </a:xfrm>
          <a:prstGeom prst="line">
            <a:avLst/>
          </a:prstGeom>
          <a:noFill/>
          <a:ln w="12700" cap="flat" cmpd="sng" algn="ctr">
            <a:solidFill>
              <a:srgbClr val="25990A"/>
            </a:solidFill>
            <a:prstDash val="solid"/>
            <a:miter lim="800000"/>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par>
                                <p:cTn id="23" presetID="16" presetClass="entr" presetSubtype="21"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par>
                          <p:cTn id="26" fill="hold">
                            <p:stCondLst>
                              <p:cond delay="2000"/>
                            </p:stCondLst>
                            <p:childTnLst>
                              <p:par>
                                <p:cTn id="27" presetID="10" presetClass="entr" presetSubtype="0" fill="hold" grpId="0" nodeType="afterEffect">
                                  <p:stCondLst>
                                    <p:cond delay="0"/>
                                  </p:stCondLst>
                                  <p:iterate type="lt">
                                    <p:tmPct val="14000"/>
                                  </p:iterate>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647CA97-692B-404D-A143-465048AE0D3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A5nsE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OZ7B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A5nsE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Dmew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Dmew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Dmew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DmewSp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Dmew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D2ewSiISRfi9EAAAWz4AABcAAAB1bml2ZXJzYWwvdW5pdmVyc2FsLnBuZ+3ba1RSWd8AcE0iy9ScykvmJZ3XLqbmZFqoqKnRvOWltLG84SXHrEkrRVQSUktnNKHmncluKulTmBqO5o2bOJHR5LW84AXENEVBIC+AgMCD7/PMTF+eT+9a7ydYi3PWYf/OPnvvxTn7/1/r7J+CAyH6m3Zs0tLS0v/2uN9pLS0dHy2tdc91gepfskp356p32qmnIUe18D0759QHgESfALWox+itxq5XH2+8cvxcqpaWAW3tq01PqTqvpeX5+Vs/n9CMaD6rszASNvbmI9jOsF3nyr7DW3b//OBHdGhwcOjRSe8Ka8AtLNqmcE9gru732K/W77LRNnJ+4KeT+8f+HW4DEnC3xNC+szr60uAzUo3Avm+l7TlXMBrJOkMluY48gimZbdmIdIVMNDJYEybxwkcSJmkJ7Vo6mw/8uYlIxB4KEAXAAiW90XIvqlLGGyp1vmt32izmhjbQ9F+bmNs53FJxoldu8jh5740Bzy9O3zzfmMMtk72Ec3pKS8GV8dV9V2s3fFF83rRKOVLDeUt4dRB/hfGS9+CvSq1Z3qLecYyXck+ux/wfXzbJCFiNEn840Sdtyf+7ogN3ErwBe5U/TkqKHHgmj3hjou5/F20w2+Jjcxzg/DfdoqbaVuvH953fHvdXL/4TWoyXxmqQBmmQBmmQBmmQBmmQBmmQBmmQBmmQBmmQBmmQBmmQBmmQBmmQBmmQBmmQBmmQBmmQBmmQBmmQBmmQBmmQBmmQBv1/ohghxkt5X3rF7It3ptu9C7WNvl7nf+CLt6tPAf22fD41ETKkz+n/mf4n3e9qnet3R/fv16VjrN/d0F0H3kT2f73vzV8V/ic0TV+k/V9R+2mjNN7Qi5FbeibfJ/aWlZaCYBfFXQd7d5IwoCiYjJs2NHdmtbD8zzOGL+uw5FX0BeXccH+oJJY3VYkBP0zzau5BZQfKV+vZwsOWKf2Sqd2QvmJzt++dyJ9f1ReV5eHJIAqMqJgc40Ov46EMp381hwDER5HSf6BLz9hUCuhDmeYNUfSRZvlsvGNJVkx8l9SKeF1WEITGLnF6U85oNem1BEoG9BK7FrxWP9POZd8+Ikjt9XQjZYm4KLR8MAzaPZ4xVazAwMczEwcYO5YUOxNX8ifkQioVMYKSzeEkkWIW7ym6ZXaxllcbhaIqxGOe9EdZFMdvGtBC57TwwHKwp/vsdTw3iYWxRjTChyXVjAe9cLOD7e3NplX18lawe1KXheLJFFl9Zp7EkHfYF5oYYVjHS2cZXjiJxl526AKxeEofvPszCQvOVlpMOEPlr3/aqjoSvT5Ukc36iMdssMyIUVHj28qmapFToSXZHUFRM0Fg6SelCt/ZFPcsygQ27Gvo2XgghrfEPSwiwMjplF+KNhUZh4ioBfiXmcdGkyKmETvTwrnkocw9nY8aWuYgdzxHSbLeV3cCCki3zWImWndU3eV3PTjobq7lEJnvqLqs/7geR8JPwdpeJ1wDFHs+oS9k+GY82xkN38EzSFHATwIGbb2XBADGIpsyNTIk24vruFpCir14td+RmrXtH69wSlRRfvrZ9SlRYSKVfeQYbMim2qLOoxECtN9HxGxmoVSKVN/qbIGNbScSAzLk36XnBZ4o5cxkhhilmWKsU7jvo72gnYrrBGZk8uYDV84CuSI2fQHJIQb1900TBEL4Tmp0FMO3hDZM8+/7WQj4UObq4hrODUxTzX23hP8aA7AYLz6GKDwnyao6W6ViY/oL88R7Ajp+0Cvd9EjAcTPcbqWAwEZtkUXIwyZm58SIAYk9zhf39NaHvjlz+YmE8QWDKaNPAR6jpHeZYkKB5OV8Q/q5g3cuYaPtr+0U1qZMuugfYb+WeCRDU+d5lfmONaBIgIOZD/+VhblPU6ME6vSBmstFwxGNsV2/cg7XKD6Uw1lNutwNPm65M/4hbBp5ytD/jY0t38VB7vmm7N6T/pbCFprsv4jvkpYJNQoPwmokUt3rYSD3+SnSKgirvMzpm0acbWmCKLK5SVd9Szruq7u9y7+PzMhqtK+arDIw8S5A6Fxj2ly4a2TkonRYoa9+SH1MUxxJzSSRzWJiQoDp0mKtmVtv+qYzBq5eu8+mjgOvzy6aqpttcRQw2D9hTEmuWlcVHeEy47/kG/aMhmP1DYSMEj+OZAcEK7IlUSpi3UZudI9ouUPgrmxiAAbZTQyTpimr5YfYvNu1MnUnjDGAgKUpTvd0h/p5sbM050SJY4eHfo+5bZeVrxO0jXxa1+IcoDsLRRRl9MXWhM7YIc8VZ4KYPimekfBm+9xREm0QxaEUi+0CETJGbSfh1T8obTXytNebsMTofacjqpr3cNucj0pSubw0X9zkU/kRxR5utNL3WHhtgNSS5XbMNDUcHQHIFo8kpqZMcCW0CrbO3LNSVSXJd6YBPnLwSgbQVYGurGEymJ84BmZjnyRgNBQxCM/f7mMP/splhr0xfNkFJ3ZpBZHlzmK2xQ5Z7JWVz06fiLW8ue9F7ytwUcnbLfm/Zd3EqYej2CjcumkKVkcy3g872/HeR0h2XU77A3Q5hApBxN8EseIDO+1Updi9VA9eyWivl4pMvdUl9zBymR/tbev8URuYPtK+L6UgSidCNaW+4ykIREjLLRbNS/rpf0YepbQdQfCbGAJCwEMJjCscV98pikRJo4pFtaipO1MwiMIxXYeuFuD7n0Pr0FDc0554SepYUu3SKRSUk/Re+oLGW6yhkUriFdnZLJmcGAVdlnZGG/OX8Ysya6PGOIB+TlqruQ1QaaooakMujLdlywV5vysgP/JURdZeIchn6mc7w5tifP6Bu5yfKut1vaii3vJmGTjIUqff/UpiI95fvfi6RjiY3CkTomWdTtR51EW923s5CW8Vv9QNUj2Ip76LPY0aZTfFXhvPxNeF5JxFcT1aliJ8QlGj0/WfjyrY2kVlUmfx6n65uj1f5wJLbj2xAhVwxk2LKQJDmX96n9Mxo9dDZ+PR9E06pJSJAivk2b03Ru8MCe63QOyJ8KEIAEx4P+w3JjlzqSxjDtlDHmtNoSrSVSssyDkub6B805N6+GcS3fybti7GDy2/w5SjHKdCbF4bUv4YxN5+1GGdvJ7hyBbAfuuaE6ACR0zX5ooiayMXs+7Q82iq3O2kL2Nhn9GApXROBR9n7ARZGCTeXZu/onV4GW6tmQsfLEufj/2aaRSKUnWYQJlLs2+DAU0QCPH3EHUXuXMJncwFqwZSF2Pe4K7D6r2fsLJx/rUfMDu7ETcTQ4xCXfMdrYy+zrKzfVD4bqFFAvw+hFGqGxcX0nw9qtn0rfNvXaWrSk4jJI7bk5Hd2Poc4kg0CoV/GuOdldGTMHu6EXa+EjQKsVxFKavyf9WgurFyR5TgWG6cChvlfnOhLrGaapUFilS9f2yMFBFYkHtE3CX1Rdnxs4tGPlttZnHlyIcU0VCE3JpoJYLDhgf0xhZSkadIeCEF779FjrRTz9U5Z/T3p+5GRQO6i0rEFcr03ZT1Jy1aJrHRhgPZF8Pk8k05AojkVJlxkIgtDm3NIg43cNTVR8zwmnUvckg9nApIrozT1BMmQaSXA1tm55JtZlVQJtN/GCVQVdDuEXLHOJs/JhWETWwb2l2WESd+Z1/XFY1SiBDgwDKPI4j5eroYY5u/etqKt0+aYfO299sGFKcUBRyKnxh4HnJigx/Jguv11QCqpFnZ/zF8y7Lws6GnBb4NKtHXGQ35KBNiXaeR/DuVe6E1iMzGmKS6+ItBiTyvr1yWRfbY0UpvEVtJ6hFZJZnLskIMnMx9SzCQXKDlRplCwk4M8hQN1B7FYR1lh+ECpvIqt1V0JMQpgw7tdfIrmUqPRNf4BUtMYIhNryrq6LT0jCuehDLTmBgzHROn6MgTAIvlitXMuo0Xg+J5VHfmfRMJ3OpU+PK2+nq4uMDxZT0Up2r3dbdiQa7NeFoIsHVQzI2mA/NvoKoXHW6i48Frf0S/Pm/AYCW4Fyyfz9Ee0K8EJWf3DOiNL7C0vjYzlRcRHJL5dyeUTheNPnHs5jhvMqdLc1Q7DiPE8/+9y2VZt6cCXnCp5QT//V3/oAJewSkEoArNRrkkzV+eGk50CVBk8V2bEA/HIiJ6i7DqseOqwj4NHKzk7s3jH/IXwcakAurWcTubqpP7l15Osj6CToWqsOc9u/lYyI0ZC/FbW0wXWLkyNQJnZ3PiOx3zDMErMaokDNgYChTpJT+AOrJ6HywWEeQp67vlZFnH/F1ruEHYobkls7gYd30mEcYTUP0PTjc/tWgRtFpts4U9CqPPUfMiWM9TUu4FQy9Fb2mk8srwm26KJZ2rY96sukPn06NKIJ4O+PWB2d1EsnEpm0i+2F5LkwehLkFx8m3t6VL8jpt88lBlWELcbMMDeKsu1y+Y8tGHAqyyAsGmkdLpErkVH/qab8mZLoGWUVYmi9Zd6FxX5V+jtQPdnoAk7Df3ERW9QD53yHqYozva4+5Ys2NRiocDTS8AhxaE6x22boYojvh66UCyZehJObTteuZzrerOxbc2s3scq3Z5qMP3FeWYdroOrrpZpRukiJIcFh1g0gy99uf69fWAK1yWXx5MW4lVkA1LDQpIW9dmxfn8HD0Tx9rlxlYaMSqcIzFrIPUIm/ShvFXp0okNd3S5FPDsWuCXue3C+xCmDGPsuTKRp04cfsKuryO410Kf+bptMWAXu3vhIQxbnc2/5BxM7PG71XdHTiO+8DRg48b1k0dwvzd1vrf1KXW/bLNn6VBAmQF8tcygZd5p+Im5bgFp6vVaM9A55m7JtcsybELKJTR3KX/ecnAOVChE8EebfrVcv3g8OKWpTJLWmqUfrHqPVfJyPSySSVPfAi6Dc+8pGPW41bgX6rhX5+NnFmFpipgW9U27t1kV4+ZJwovhmSmDB+yZJdfpRigxLcmhRWK5kXszmDIoIrsdW1ld6hXmByuEypCP3GIj7osGijsz/c0d3dHrgMGldNxqbsRMaw3YLWP2TcdHwZW1bIne3x7LfLM/ldQo6DVbbPnfsG8clMJTZwmx+4mPWvvota+h6meH8hLoWZu/WJ1SgBBCisSvz7jNblY9k46MMBZq7QVlSNncryYlAV4JT5BtPMRmlvfh1YzxnKuU1mj1/XtGp0Yp93nUKiT01J2ryzEj3uYe5q2W0fmXHORCbQci0w7S1zwkHr52XSnlJO4OKttpcRTGlD3edd9AogdmeXui4FvdTosOMRaYE8s8ulTiXqgNbB5pf0ZvrjTIdZbEt4jAsvud6VvjOZ90R4+dD3Fs5THqerlNPk6U5Q85u9IETIJiauAqL7VZalLQL8jH/DtnamZ568eNyW4/zTsaM68YvkzGgF1vuDqnB6KxMu2RgQr3mdz7WY8TvpssfJiVHeypX6UcQ2Uxa+raiKpt1aCTWoT3w2JzfVx57Fp1OVHOvwVITtGZuNIsL1fFatBVciggQAocu84sMnHqWUtialp6BMgB9mDs2PXxx+luGX8noc+Bfn25KKbz9ptL/JJdf2Wn7XhzdWL71jb8ixXEfmZbfNohOWzRGZr0JfOvlJcGFCtXl4Lgube2fLkc2W9tvbGcV0e16am1sXSMK7m7Fh79uY6ZoR+qmleoMzGb46KDX6bJN3O45ZQRlTLD5fiCMGvBHXX77+JQyUC5QrfaSx03wf2kvxt6fXG9TGA1fLScpJ67F9RRWZd64G3zPba9+3I1s3ssVvYMhJNzVFrstO2pHl+N3NZSf771D/TDH43J/SdQSwMEFAACAAgAD2ewSgR8V/xKAAAAagAAABsAAAB1bml2ZXJzYWwvdW5pdmVyc2FsLnBuZy54bWyzsa/IzVEoSy0qzszPs1Uy1DNQsrfj5bIpKEoty0wtV6gAihnpGUCAkkIlKrc8M6Ukw1bJwsASIZaRmpmeUWKrZGZgDhfUBxoJAFBLAQIAABQAAgAIAA5nsEoVDq0oZAQAAAcRAAAdAAAAAAAAAAEAAAAAAAAAAAB1bml2ZXJzYWwvY29tbW9uX21lc3NhZ2VzLmxuZ1BLAQIAABQAAgAIAA5nsEoIfgsjKQMAAIYMAAAnAAAAAAAAAAEAAAAAAJ8EAAB1bml2ZXJzYWwvZmxhc2hfcHVibGlzaGluZ19zZXR0aW5ncy54bWxQSwECAAAUAAIACAAOZ7BKtfwJZLoCAABVCgAAIQAAAAAAAAABAAAAAAANCAAAdW5pdmVyc2FsL2ZsYXNoX3NraW5fc2V0dGluZ3MueG1sUEsBAgAAFAACAAgADmewSiqWD2f+AgAAlwsAACYAAAAAAAAAAQAAAAAABgsAAHVuaXZlcnNhbC9odG1sX3B1Ymxpc2hpbmdfc2V0dGluZ3MueG1sUEsBAgAAFAACAAgADmewSmhxUpGaAQAAHwYAAB8AAAAAAAAAAQAAAAAASA4AAHVuaXZlcnNhbC9odG1sX3NraW5fc2V0dGluZ3MuanNQSwECAAAUAAIACAAOZ7BKPTwv0cEAAADlAQAAGgAAAAAAAAABAAAAAAAfEAAAdW5pdmVyc2FsL2kxOG5fcHJlc2V0cy54bWxQSwECAAAUAAIACAAOZ7BKmvmWZGsAAABrAAAAHAAAAAAAAAABAAAAAAAYEQAAdW5pdmVyc2FsL2xvY2FsX3NldHRpbmdzLnhtbFBLAQIAABQAAgAIAESUV0cjtE77+wIAALAIAAAUAAAAAAAAAAEAAAAAAL0RAAB1bml2ZXJzYWwvcGxheWVyLnhtbFBLAQIAABQAAgAIAA5nsEqwhyP0bAEAAPcCAAApAAAAAAAAAAEAAAAAAOoUAAB1bml2ZXJzYWwvc2tpbl9jdXN0b21pemF0aW9uX3NldHRpbmdzLnhtbFBLAQIAABQAAgAIAA9nsEoiEkX4vRAAAFs+AAAXAAAAAAAAAAAAAAAAAJ0WAAB1bml2ZXJzYWwvdW5pdmVyc2FsLnBuZ1BLAQIAABQAAgAIAA9nsEoEfFf8SgAAAGoAAAAbAAAAAAAAAAEAAAAAAI8nAAB1bml2ZXJzYWwvdW5pdmVyc2FsLnBuZy54bWxQSwUGAAAAAAsACwBJAwAAEigAAAAA"/>
  <p:tag name="ISPRING_OUTPUT_FOLDER" val="C:\Users\admin\Desktop"/>
  <p:tag name="ISPRING_PRESENTATION_TITLE" val="le05"/>
</p:tagLst>
</file>

<file path=ppt/tags/tag10.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8"/>
</p:tagLst>
</file>

<file path=ppt/tags/tag11.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10"/>
</p:tagLst>
</file>

<file path=ppt/tags/tag12.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11"/>
</p:tagLst>
</file>

<file path=ppt/tags/tag13.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12"/>
</p:tagLst>
</file>

<file path=ppt/tags/tag14.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17"/>
</p:tagLst>
</file>

<file path=ppt/tags/tag15.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18"/>
</p:tagLst>
</file>

<file path=ppt/tags/tag16.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19"/>
</p:tagLst>
</file>

<file path=ppt/tags/tag17.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21"/>
</p:tagLst>
</file>

<file path=ppt/tags/tag18.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22"/>
</p:tagLst>
</file>

<file path=ppt/tags/tag19.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23"/>
</p:tagLst>
</file>

<file path=ppt/tags/tag2.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文本框 1"/>
</p:tagLst>
</file>

<file path=ppt/tags/tag20.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3"/>
</p:tagLst>
</file>

<file path=ppt/tags/tag21.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4"/>
</p:tagLst>
</file>

<file path=ppt/tags/tag22.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5"/>
</p:tagLst>
</file>

<file path=ppt/tags/tag23.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6"/>
</p:tagLst>
</file>

<file path=ppt/tags/tag24.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2"/>
</p:tagLst>
</file>

<file path=ppt/tags/tag25.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2"/>
</p:tagLst>
</file>

<file path=ppt/tags/tag26.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1"/>
</p:tagLst>
</file>

<file path=ppt/tags/tag27.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48"/>
</p:tagLst>
</file>

<file path=ppt/tags/tag28.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0"/>
</p:tagLst>
</file>

<file path=ppt/tags/tag29.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3"/>
</p:tagLst>
</file>

<file path=ppt/tags/tag3.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TextBox 19"/>
</p:tagLst>
</file>

<file path=ppt/tags/tag30.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4"/>
</p:tagLst>
</file>

<file path=ppt/tags/tag31.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5"/>
</p:tagLst>
</file>

<file path=ppt/tags/tag32.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6"/>
</p:tagLst>
</file>

<file path=ppt/tags/tag33.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2"/>
</p:tagLst>
</file>

<file path=ppt/tags/tag34.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2"/>
</p:tagLst>
</file>

<file path=ppt/tags/tag35.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1"/>
</p:tagLst>
</file>

<file path=ppt/tags/tag36.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48"/>
</p:tagLst>
</file>

<file path=ppt/tags/tag37.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0"/>
</p:tagLst>
</file>

<file path=ppt/tags/tag38.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3"/>
</p:tagLst>
</file>

<file path=ppt/tags/tag39.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4"/>
</p:tagLst>
</file>

<file path=ppt/tags/tag4.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3"/>
</p:tagLst>
</file>

<file path=ppt/tags/tag40.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5"/>
</p:tagLst>
</file>

<file path=ppt/tags/tag41.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6"/>
</p:tagLst>
</file>

<file path=ppt/tags/tag42.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2"/>
</p:tagLst>
</file>

<file path=ppt/tags/tag43.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2"/>
</p:tagLst>
</file>

<file path=ppt/tags/tag44.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1"/>
</p:tagLst>
</file>

<file path=ppt/tags/tag45.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48"/>
</p:tagLst>
</file>

<file path=ppt/tags/tag46.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0"/>
</p:tagLst>
</file>

<file path=ppt/tags/tag47.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3"/>
</p:tagLst>
</file>

<file path=ppt/tags/tag48.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4"/>
</p:tagLst>
</file>

<file path=ppt/tags/tag49.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Straight Connector 65"/>
</p:tagLst>
</file>

<file path=ppt/tags/tag5.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4"/>
</p:tagLst>
</file>

<file path=ppt/tags/tag50.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6"/>
</p:tagLst>
</file>

<file path=ppt/tags/tag51.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2"/>
</p:tagLst>
</file>

<file path=ppt/tags/tag52.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52"/>
</p:tagLst>
</file>

<file path=ppt/tags/tag53.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1"/>
</p:tagLst>
</file>

<file path=ppt/tags/tag54.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Group 48"/>
</p:tagLst>
</file>

<file path=ppt/tags/tag55.xml><?xml version="1.0" encoding="utf-8"?>
<p:tagLst xmlns:a="http://schemas.openxmlformats.org/drawingml/2006/main" xmlns:r="http://schemas.openxmlformats.org/officeDocument/2006/relationships" xmlns:p="http://schemas.openxmlformats.org/presentationml/2006/main">
  <p:tag name="MH" val="20170412171601"/>
  <p:tag name="MH_LIBRARY" val="GRAPHIC"/>
  <p:tag name="MH_ORDER" val="TextBox 60"/>
</p:tagLst>
</file>

<file path=ppt/tags/tag6.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14"/>
</p:tagLst>
</file>

<file path=ppt/tags/tag7.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AutoShape 15"/>
</p:tagLst>
</file>

<file path=ppt/tags/tag8.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6"/>
</p:tagLst>
</file>

<file path=ppt/tags/tag9.xml><?xml version="1.0" encoding="utf-8"?>
<p:tagLst xmlns:a="http://schemas.openxmlformats.org/drawingml/2006/main" xmlns:r="http://schemas.openxmlformats.org/officeDocument/2006/relationships" xmlns:p="http://schemas.openxmlformats.org/presentationml/2006/main">
  <p:tag name="MH" val="20170412171328"/>
  <p:tag name="MH_LIBRARY" val="GRAPHIC"/>
  <p:tag name="MH_ORDER" val="Oval 7"/>
</p:tagLst>
</file>

<file path=ppt/theme/theme1.xml><?xml version="1.0" encoding="utf-8"?>
<a:theme xmlns:a="http://schemas.openxmlformats.org/drawingml/2006/main" name=" www.2ppt.com">
  <a:themeElements>
    <a:clrScheme name="自定义 1">
      <a:dk1>
        <a:sysClr val="windowText" lastClr="000000"/>
      </a:dk1>
      <a:lt1>
        <a:sysClr val="window" lastClr="FFFFFF"/>
      </a:lt1>
      <a:dk2>
        <a:srgbClr val="44546A"/>
      </a:dk2>
      <a:lt2>
        <a:srgbClr val="E7E6E6"/>
      </a:lt2>
      <a:accent1>
        <a:srgbClr val="A7D973"/>
      </a:accent1>
      <a:accent2>
        <a:srgbClr val="ED78AC"/>
      </a:accent2>
      <a:accent3>
        <a:srgbClr val="A7D973"/>
      </a:accent3>
      <a:accent4>
        <a:srgbClr val="ED78AC"/>
      </a:accent4>
      <a:accent5>
        <a:srgbClr val="A7D973"/>
      </a:accent5>
      <a:accent6>
        <a:srgbClr val="600000"/>
      </a:accent6>
      <a:hlink>
        <a:srgbClr val="0563C1"/>
      </a:hlink>
      <a:folHlink>
        <a:srgbClr val="954F72"/>
      </a:folHlink>
    </a:clrScheme>
    <a:fontScheme name="m54moa1l">
      <a:majorFont>
        <a:latin typeface="Arial"/>
        <a:ea typeface="楷体"/>
        <a:cs typeface=""/>
      </a:majorFont>
      <a:minorFont>
        <a:latin typeface="Arial"/>
        <a:ea typeface="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1946</Words>
  <Application>Microsoft Office PowerPoint</Application>
  <PresentationFormat>全屏显示(16:9)</PresentationFormat>
  <Paragraphs>267</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仿宋</vt:lpstr>
      <vt:lpstr>楷体</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2022-03-16T01:52:08Z</dcterms:created>
  <dcterms:modified xsi:type="dcterms:W3CDTF">2023-01-10T07:29:30Z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6472072EEAF845CDBA9F00ED4204EAA7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